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7F420-5DFF-4CEC-93C7-5BFC81C4A270}" v="4" dt="2023-04-24T06:31:0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512E-0323-3C06-5D7A-BA313FF9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0DDE8-3914-4D94-628A-F75196231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87BF-3491-D5DE-B9E6-92B082D5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F97C-583E-753E-0CF9-DAF0AE0A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9EAD-8323-A0FB-7531-F9F5F7F4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7C0C-2F9E-2C69-F03C-0C9A29FE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2983B-3896-192F-A390-7E69A63B3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2204-91DA-46A2-2488-DF7675FF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7238-5712-1AB9-1124-4E505093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5A2E-F2AA-FBEB-FA36-D58AE765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02E65-07D1-437D-0CD6-15818F7B1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DDF8D-EF9C-4029-2FCE-0936EBD4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4C14-2ECC-DBCD-F7AC-72321127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076F-17DF-DDE6-A61E-6E5B2DCE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190B-190F-32A6-4D41-1715A0AE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3AC-FEAD-D242-82DF-5482EEC7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6D98-27E8-6BC1-2725-ED0B293C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5645-A546-D452-B441-1D92980B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E596-B6EE-F2F0-06F3-F54FC12F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DE86-8CF3-D9B2-832D-3867AF09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75B2-9FB1-5D37-5221-FDBE4D4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47A6-9724-C602-2029-D7B75195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B89A-4F3D-FF64-931C-FE1A779D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7098-C7C0-1F2B-621E-23C58369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8C5A-4341-272B-6FC4-E15ED473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DD6E-8C76-E7EE-06D3-3A62E925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60A5-EC89-7CCA-C9E4-261077A3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14FC-EEB0-A058-3BDD-FC58F8B7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DC420-592F-0FE0-C3D9-66594187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EAA5-F71C-BB9F-4017-E7138FDD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0F1C-4E4C-69B5-7799-FB86302C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4BAF-8A6C-1BE8-F4E5-14B7A125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C570B-E1E9-2871-ED5D-38EE4745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62E2-E6CA-57B3-BCB7-E17F9521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3E955-6FBF-8906-F177-AECD8434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BEA72-6CF5-2EFB-5299-6E1C04995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5E934-8FD0-B310-6788-738D3433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EBE4B-255A-5D7F-FEF7-D93E495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DAA4E-8215-043A-E2AE-077ED991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614F-82CC-FB6F-855E-B99AEA2B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22313-73AC-3AA4-4964-0D0BA61B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0A6FF-D786-F6C6-96D5-65D41006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241A-D087-0F45-3315-C830A191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1CF21-D39E-8EF9-F4BB-D6F5A390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3698-759E-EB23-CBC2-B36C50A3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B2EE5-E71F-7A41-67CF-C421B57D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868-A454-58D2-F859-B1E75E5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DB5A-7AA7-D583-7952-70C2564A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1EBE4-6CB9-2DA1-94E0-B42D5D6C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F69F-6BBD-D9DD-89F4-B99413D8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9A7A-2703-AEFC-DD0F-4522EF2B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805D-D9DF-577F-61A7-130C1648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DDAA-EF8E-B28A-98EF-8713DF8B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5CEE0-2CD7-9705-8D5B-E64DF2C2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6C763-E687-F4B6-D095-2452A406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0EBE-1E20-1D01-E483-0A7C7043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6267-62F3-EAC3-0D52-364D98A5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3175-A770-2F08-CB14-0F40BD1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98E4E-CEE6-DFA9-5D63-2728B0FC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65120-080C-E5DA-E197-46A8FF99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37E3-0DD6-3048-83BC-C97654E42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68B4-0D6A-4259-A8A5-3F3EB981C4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6C88-7EBD-E052-7D14-BDBDE8A3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F0ED-9063-B09F-4FD8-E0D885984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5A51-101A-449F-90C9-5DE9F159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3">
            <a:extLst>
              <a:ext uri="{FF2B5EF4-FFF2-40B4-BE49-F238E27FC236}">
                <a16:creationId xmlns:a16="http://schemas.microsoft.com/office/drawing/2014/main" id="{41C20556-D45D-B929-1294-E8BDBD21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1219200"/>
            <a:ext cx="1295400" cy="457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b="1"/>
              <a:t>START</a:t>
            </a:r>
          </a:p>
        </p:txBody>
      </p: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403327F7-5886-53E7-C662-B7A6E42B4D6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24100" y="1676400"/>
            <a:ext cx="7938" cy="36512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Flowchart: Process 29">
            <a:extLst>
              <a:ext uri="{FF2B5EF4-FFF2-40B4-BE49-F238E27FC236}">
                <a16:creationId xmlns:a16="http://schemas.microsoft.com/office/drawing/2014/main" id="{D7802FBE-3C04-E803-5AAD-41625B7B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1712844" cy="3810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b="1" dirty="0"/>
              <a:t>Form Show</a:t>
            </a:r>
          </a:p>
        </p:txBody>
      </p: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C089A313-E27E-3495-E4C4-7E89ACE00A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3048000"/>
            <a:ext cx="7938" cy="36512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Flowchart: Data 19">
            <a:extLst>
              <a:ext uri="{FF2B5EF4-FFF2-40B4-BE49-F238E27FC236}">
                <a16:creationId xmlns:a16="http://schemas.microsoft.com/office/drawing/2014/main" id="{73671424-7596-D756-FF78-E5FAB5FC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57400"/>
            <a:ext cx="1828800" cy="9906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b="1" dirty="0"/>
              <a:t>Click on Compute button</a:t>
            </a:r>
          </a:p>
        </p:txBody>
      </p:sp>
      <p:cxnSp>
        <p:nvCxnSpPr>
          <p:cNvPr id="20" name="Straight Arrow Connector 7">
            <a:extLst>
              <a:ext uri="{FF2B5EF4-FFF2-40B4-BE49-F238E27FC236}">
                <a16:creationId xmlns:a16="http://schemas.microsoft.com/office/drawing/2014/main" id="{7B387C11-DDCC-E938-E9D9-7CF156B5D55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94587" y="4681537"/>
            <a:ext cx="7938" cy="36512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Flowchart: Alternate Process 3">
            <a:extLst>
              <a:ext uri="{FF2B5EF4-FFF2-40B4-BE49-F238E27FC236}">
                <a16:creationId xmlns:a16="http://schemas.microsoft.com/office/drawing/2014/main" id="{9C51B09C-4C25-F1DE-6BA0-A4955F6C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62537"/>
            <a:ext cx="1295400" cy="457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b="1"/>
              <a:t>END</a:t>
            </a:r>
          </a:p>
        </p:txBody>
      </p:sp>
      <p:sp>
        <p:nvSpPr>
          <p:cNvPr id="22" name="Flowchart: Connector 29">
            <a:extLst>
              <a:ext uri="{FF2B5EF4-FFF2-40B4-BE49-F238E27FC236}">
                <a16:creationId xmlns:a16="http://schemas.microsoft.com/office/drawing/2014/main" id="{70D8E800-FB71-83C2-3DE2-1939A160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2" y="4267200"/>
            <a:ext cx="381000" cy="398462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b="1" dirty="0"/>
              <a:t>A</a:t>
            </a:r>
          </a:p>
        </p:txBody>
      </p:sp>
      <p:sp>
        <p:nvSpPr>
          <p:cNvPr id="23" name="Flowchart: Data 19">
            <a:extLst>
              <a:ext uri="{FF2B5EF4-FFF2-40B4-BE49-F238E27FC236}">
                <a16:creationId xmlns:a16="http://schemas.microsoft.com/office/drawing/2014/main" id="{7BD4721D-3CBD-48B8-C4ED-EA807C33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22" y="4191000"/>
            <a:ext cx="1620078" cy="9906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b="1" dirty="0"/>
              <a:t>Click on Order  button</a:t>
            </a: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E817AC05-7244-079A-3010-15FD862B37F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95332" y="3806688"/>
            <a:ext cx="7938" cy="36512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7">
            <a:extLst>
              <a:ext uri="{FF2B5EF4-FFF2-40B4-BE49-F238E27FC236}">
                <a16:creationId xmlns:a16="http://schemas.microsoft.com/office/drawing/2014/main" id="{DE281DCA-7CC8-37FC-D8FD-0FCCA53BA7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88708" y="5177597"/>
            <a:ext cx="7938" cy="36512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Flowchart: Predefined Process 23">
            <a:extLst>
              <a:ext uri="{FF2B5EF4-FFF2-40B4-BE49-F238E27FC236}">
                <a16:creationId xmlns:a16="http://schemas.microsoft.com/office/drawing/2014/main" id="{A6AA6D8C-550E-7894-EA5D-634E351F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2819400" cy="381000"/>
          </a:xfrm>
          <a:prstGeom prst="flowChartPredefined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b="1" dirty="0"/>
              <a:t>cmdOrder_Click</a:t>
            </a:r>
          </a:p>
        </p:txBody>
      </p:sp>
    </p:spTree>
    <p:extLst>
      <p:ext uri="{BB962C8B-B14F-4D97-AF65-F5344CB8AC3E}">
        <p14:creationId xmlns:p14="http://schemas.microsoft.com/office/powerpoint/2010/main" val="23321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0E5212-26AD-97B7-0AC8-0AB2B3E65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4960" y="904562"/>
            <a:ext cx="8229600" cy="609600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chemeClr val="bg1"/>
                </a:solidFill>
              </a:rPr>
              <a:t>Random Number Guess  Flowchart Page 72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4C688402-973E-B868-A2E3-B7C780E0B4B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31169" y="1073730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Flowchart: Decision 10">
            <a:extLst>
              <a:ext uri="{FF2B5EF4-FFF2-40B4-BE49-F238E27FC236}">
                <a16:creationId xmlns:a16="http://schemas.microsoft.com/office/drawing/2014/main" id="{042E1B7E-25EF-FE3A-29CC-219E675B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822" y="2129127"/>
            <a:ext cx="2971800" cy="510667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CV selected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58C2989-794A-EFAA-CE1A-2D3C3AC9B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924" y="2548346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4CC48CDD-A739-6F3D-E4ED-DCA9EB02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680" y="1995055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C46A10F6-53ED-1144-AFCA-4091C24A03F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31169" y="2531831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43">
            <a:extLst>
              <a:ext uri="{FF2B5EF4-FFF2-40B4-BE49-F238E27FC236}">
                <a16:creationId xmlns:a16="http://schemas.microsoft.com/office/drawing/2014/main" id="{FE89740F-1F62-899C-C4C4-EA81F66765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18280" y="2385005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Flowchart: Predefined Process 23">
            <a:extLst>
              <a:ext uri="{FF2B5EF4-FFF2-40B4-BE49-F238E27FC236}">
                <a16:creationId xmlns:a16="http://schemas.microsoft.com/office/drawing/2014/main" id="{CF8251BA-F9DC-A7BC-AC38-27C3ECAB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324" y="0"/>
            <a:ext cx="2819400" cy="381000"/>
          </a:xfrm>
          <a:prstGeom prst="flowChartPredefinedProcess">
            <a:avLst/>
          </a:prstGeom>
          <a:solidFill>
            <a:srgbClr val="FFB3B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cmdOrder_Click</a:t>
            </a:r>
          </a:p>
        </p:txBody>
      </p:sp>
      <p:cxnSp>
        <p:nvCxnSpPr>
          <p:cNvPr id="12" name="Straight Arrow Connector 43">
            <a:extLst>
              <a:ext uri="{FF2B5EF4-FFF2-40B4-BE49-F238E27FC236}">
                <a16:creationId xmlns:a16="http://schemas.microsoft.com/office/drawing/2014/main" id="{009AF583-486A-6EF7-648D-81629F7278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68646" y="2514600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17">
            <a:extLst>
              <a:ext uri="{FF2B5EF4-FFF2-40B4-BE49-F238E27FC236}">
                <a16:creationId xmlns:a16="http://schemas.microsoft.com/office/drawing/2014/main" id="{91995389-5FFA-3889-53A0-75010488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065" y="-38723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Final Project part  2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BC6D818A-C1C9-57BA-AC93-554B19AB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090" y="407075"/>
            <a:ext cx="27713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CV = </a:t>
            </a:r>
            <a:r>
              <a:rPr lang="en-US" b="1" dirty="0" err="1"/>
              <a:t>chkVeggies</a:t>
            </a:r>
            <a:endParaRPr lang="en-US" b="1" dirty="0"/>
          </a:p>
          <a:p>
            <a:pPr eaLnBrk="0" hangingPunct="0"/>
            <a:r>
              <a:rPr lang="en-US" b="1" dirty="0"/>
              <a:t>CP= chkPepperoni</a:t>
            </a:r>
          </a:p>
          <a:p>
            <a:pPr eaLnBrk="0" hangingPunct="0"/>
            <a:r>
              <a:rPr lang="en-US" b="1" dirty="0"/>
              <a:t>CS = </a:t>
            </a:r>
            <a:r>
              <a:rPr lang="en-US" b="1" dirty="0" err="1"/>
              <a:t>chkSausage</a:t>
            </a:r>
            <a:endParaRPr lang="en-US" b="1" dirty="0"/>
          </a:p>
          <a:p>
            <a:pPr eaLnBrk="0" hangingPunct="0"/>
            <a:r>
              <a:rPr lang="en-US" b="1" dirty="0"/>
              <a:t>CC=</a:t>
            </a:r>
            <a:r>
              <a:rPr lang="en-US" b="1" dirty="0" err="1"/>
              <a:t>chkChicken</a:t>
            </a:r>
            <a:endParaRPr lang="en-US" b="1" dirty="0"/>
          </a:p>
          <a:p>
            <a:pPr eaLnBrk="0" hangingPunct="0"/>
            <a:r>
              <a:rPr lang="en-US" b="1" dirty="0"/>
              <a:t>CB=</a:t>
            </a:r>
            <a:r>
              <a:rPr lang="en-US" b="1" dirty="0" err="1"/>
              <a:t>chkBacon</a:t>
            </a:r>
            <a:endParaRPr lang="en-US" b="1" dirty="0"/>
          </a:p>
          <a:p>
            <a:pPr eaLnBrk="0" hangingPunct="0"/>
            <a:endParaRPr lang="en-US" b="1" dirty="0"/>
          </a:p>
          <a:p>
            <a:pPr eaLnBrk="0" hangingPunct="0"/>
            <a:r>
              <a:rPr lang="en-US" b="1" dirty="0"/>
              <a:t>CI = intCountIngredients </a:t>
            </a:r>
          </a:p>
          <a:p>
            <a:pPr eaLnBrk="0" hangingPunct="0"/>
            <a:r>
              <a:rPr lang="en-US" b="1" dirty="0"/>
              <a:t>ST = </a:t>
            </a:r>
            <a:r>
              <a:rPr lang="en-US" b="1" dirty="0" err="1"/>
              <a:t>strTopp</a:t>
            </a:r>
            <a:endParaRPr lang="en-US" b="1" dirty="0"/>
          </a:p>
        </p:txBody>
      </p:sp>
      <p:sp>
        <p:nvSpPr>
          <p:cNvPr id="15" name="Flowchart: Process 29">
            <a:extLst>
              <a:ext uri="{FF2B5EF4-FFF2-40B4-BE49-F238E27FC236}">
                <a16:creationId xmlns:a16="http://schemas.microsoft.com/office/drawing/2014/main" id="{8360066C-A382-AF5C-22FB-285C102B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469" y="1454725"/>
            <a:ext cx="1371600" cy="297875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TC = 0</a:t>
            </a:r>
          </a:p>
        </p:txBody>
      </p: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8134FB53-9A35-7A00-F4B7-9115C7FD518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46680" y="1768475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Flowchart: Connector 29">
            <a:extLst>
              <a:ext uri="{FF2B5EF4-FFF2-40B4-BE49-F238E27FC236}">
                <a16:creationId xmlns:a16="http://schemas.microsoft.com/office/drawing/2014/main" id="{6F990CE0-C2DC-0EA2-3FEE-4A7E4220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080" y="2268538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1</a:t>
            </a:r>
          </a:p>
        </p:txBody>
      </p:sp>
      <p:sp>
        <p:nvSpPr>
          <p:cNvPr id="18" name="Flowchart: Decision 10">
            <a:extLst>
              <a:ext uri="{FF2B5EF4-FFF2-40B4-BE49-F238E27FC236}">
                <a16:creationId xmlns:a16="http://schemas.microsoft.com/office/drawing/2014/main" id="{040C91BC-59E2-59E1-E236-F4859A9A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88" y="2899441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CP selected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A6E3BFA2-6EEF-79AE-E2AD-8416B0FA9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763" y="3409342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E16FFE10-B4E3-5233-D93B-C6917D10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240" y="2841317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D28A205E-F334-068D-9E74-D44C3CC052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2970" y="3505200"/>
            <a:ext cx="0" cy="2352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43">
            <a:extLst>
              <a:ext uri="{FF2B5EF4-FFF2-40B4-BE49-F238E27FC236}">
                <a16:creationId xmlns:a16="http://schemas.microsoft.com/office/drawing/2014/main" id="{C8A4F2A9-5327-7264-0325-574A2F8B3F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3804" y="3191605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Flowchart: Decision 10">
            <a:extLst>
              <a:ext uri="{FF2B5EF4-FFF2-40B4-BE49-F238E27FC236}">
                <a16:creationId xmlns:a16="http://schemas.microsoft.com/office/drawing/2014/main" id="{8FF590A5-350C-1546-2392-D6D4CB935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4" y="3695191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CS selected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1D63E189-DD33-0709-78DD-0B156B0D6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466" y="4232714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cxnSp>
        <p:nvCxnSpPr>
          <p:cNvPr id="25" name="Straight Arrow Connector 7">
            <a:extLst>
              <a:ext uri="{FF2B5EF4-FFF2-40B4-BE49-F238E27FC236}">
                <a16:creationId xmlns:a16="http://schemas.microsoft.com/office/drawing/2014/main" id="{0662AD67-933B-EF19-8BF5-A24245CF59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388" y="4312183"/>
            <a:ext cx="0" cy="2109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43">
            <a:extLst>
              <a:ext uri="{FF2B5EF4-FFF2-40B4-BE49-F238E27FC236}">
                <a16:creationId xmlns:a16="http://schemas.microsoft.com/office/drawing/2014/main" id="{13DAF963-84FC-FDB2-8005-0D1D7B1211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4422" y="4030174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17">
            <a:extLst>
              <a:ext uri="{FF2B5EF4-FFF2-40B4-BE49-F238E27FC236}">
                <a16:creationId xmlns:a16="http://schemas.microsoft.com/office/drawing/2014/main" id="{E1F41C1C-715A-D324-D04F-A549E301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384" y="36189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sp>
        <p:nvSpPr>
          <p:cNvPr id="28" name="Flowchart: Process 29">
            <a:extLst>
              <a:ext uri="{FF2B5EF4-FFF2-40B4-BE49-F238E27FC236}">
                <a16:creationId xmlns:a16="http://schemas.microsoft.com/office/drawing/2014/main" id="{BDA29364-0C07-EC3B-FCEB-0699E7DA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324" y="692730"/>
            <a:ext cx="3735138" cy="3810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 err="1"/>
              <a:t>Topp</a:t>
            </a:r>
            <a:r>
              <a:rPr lang="en-US" b="1" dirty="0"/>
              <a:t> = “Toppings selected:”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EF5D4D85-D972-0866-3C0A-D4766353F2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06924" y="381000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9093C45-E658-DBC2-1A89-4A37A23E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365" y="2216726"/>
            <a:ext cx="1595869" cy="45027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/>
              <a:t>TC = TC + Range”b3”</a:t>
            </a:r>
          </a:p>
        </p:txBody>
      </p:sp>
      <p:sp>
        <p:nvSpPr>
          <p:cNvPr id="31" name="Flowchart: Process 29">
            <a:extLst>
              <a:ext uri="{FF2B5EF4-FFF2-40B4-BE49-F238E27FC236}">
                <a16:creationId xmlns:a16="http://schemas.microsoft.com/office/drawing/2014/main" id="{6FFCD27F-BF4F-4AAA-25C6-A423EFFE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880" y="2133600"/>
            <a:ext cx="1638300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ST = ST &amp;</a:t>
            </a:r>
            <a:br>
              <a:rPr lang="en-US" b="1" dirty="0"/>
            </a:br>
            <a:r>
              <a:rPr lang="en-US" b="1" dirty="0"/>
              <a:t> “ Veggies”</a:t>
            </a:r>
          </a:p>
        </p:txBody>
      </p:sp>
      <p:cxnSp>
        <p:nvCxnSpPr>
          <p:cNvPr id="32" name="Straight Arrow Connector 43">
            <a:extLst>
              <a:ext uri="{FF2B5EF4-FFF2-40B4-BE49-F238E27FC236}">
                <a16:creationId xmlns:a16="http://schemas.microsoft.com/office/drawing/2014/main" id="{977A5B5E-39F1-4D70-8340-90346E7922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0880" y="2438400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43">
            <a:extLst>
              <a:ext uri="{FF2B5EF4-FFF2-40B4-BE49-F238E27FC236}">
                <a16:creationId xmlns:a16="http://schemas.microsoft.com/office/drawing/2014/main" id="{DC14A50F-1621-6F47-B3C4-0941D4E9C0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7880" y="3352800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Flowchart: Connector 29">
            <a:extLst>
              <a:ext uri="{FF2B5EF4-FFF2-40B4-BE49-F238E27FC236}">
                <a16:creationId xmlns:a16="http://schemas.microsoft.com/office/drawing/2014/main" id="{C4918B2C-8677-17DE-2D7B-C64FFC97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" y="3106738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1</a:t>
            </a:r>
          </a:p>
        </p:txBody>
      </p:sp>
      <p:cxnSp>
        <p:nvCxnSpPr>
          <p:cNvPr id="35" name="Straight Arrow Connector 43">
            <a:extLst>
              <a:ext uri="{FF2B5EF4-FFF2-40B4-BE49-F238E27FC236}">
                <a16:creationId xmlns:a16="http://schemas.microsoft.com/office/drawing/2014/main" id="{7F459E33-D88C-19B9-2C18-81E7BCB950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52080" y="3508512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Flowchart: Connector 29">
            <a:extLst>
              <a:ext uri="{FF2B5EF4-FFF2-40B4-BE49-F238E27FC236}">
                <a16:creationId xmlns:a16="http://schemas.microsoft.com/office/drawing/2014/main" id="{ADD36091-2504-F210-E1CC-A9BD3B87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080" y="3262450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2</a:t>
            </a:r>
          </a:p>
        </p:txBody>
      </p:sp>
      <p:sp>
        <p:nvSpPr>
          <p:cNvPr id="37" name="Flowchart: Process 29">
            <a:extLst>
              <a:ext uri="{FF2B5EF4-FFF2-40B4-BE49-F238E27FC236}">
                <a16:creationId xmlns:a16="http://schemas.microsoft.com/office/drawing/2014/main" id="{F676ACFD-5816-A23F-66CE-7E0F20DC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984" y="3031250"/>
            <a:ext cx="1356936" cy="57469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/>
              <a:t>TC = TC + Range”b3”</a:t>
            </a:r>
          </a:p>
        </p:txBody>
      </p:sp>
      <p:sp>
        <p:nvSpPr>
          <p:cNvPr id="38" name="Flowchart: Process 29">
            <a:extLst>
              <a:ext uri="{FF2B5EF4-FFF2-40B4-BE49-F238E27FC236}">
                <a16:creationId xmlns:a16="http://schemas.microsoft.com/office/drawing/2014/main" id="{ACDD17D4-7773-4867-DC91-2F3CEB3A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234" y="2936710"/>
            <a:ext cx="1547190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ST = ST &amp; </a:t>
            </a:r>
            <a:br>
              <a:rPr lang="en-US" b="1" dirty="0"/>
            </a:br>
            <a:r>
              <a:rPr lang="en-US" b="1" dirty="0"/>
              <a:t>“ Pepperoni”</a:t>
            </a:r>
          </a:p>
        </p:txBody>
      </p:sp>
      <p:cxnSp>
        <p:nvCxnSpPr>
          <p:cNvPr id="39" name="Straight Arrow Connector 43">
            <a:extLst>
              <a:ext uri="{FF2B5EF4-FFF2-40B4-BE49-F238E27FC236}">
                <a16:creationId xmlns:a16="http://schemas.microsoft.com/office/drawing/2014/main" id="{886D1130-F104-0D18-3DE2-DEA1F95C94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76234" y="319823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43">
            <a:extLst>
              <a:ext uri="{FF2B5EF4-FFF2-40B4-BE49-F238E27FC236}">
                <a16:creationId xmlns:a16="http://schemas.microsoft.com/office/drawing/2014/main" id="{FBE5B059-B0B3-AC2C-FDFE-D19011D786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52080" y="4095613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" name="Flowchart: Connector 29">
            <a:extLst>
              <a:ext uri="{FF2B5EF4-FFF2-40B4-BE49-F238E27FC236}">
                <a16:creationId xmlns:a16="http://schemas.microsoft.com/office/drawing/2014/main" id="{7D2E9BCE-A67F-EE25-29DC-93B4A30E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080" y="3779229"/>
            <a:ext cx="381000" cy="453485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3</a:t>
            </a:r>
          </a:p>
        </p:txBody>
      </p:sp>
      <p:sp>
        <p:nvSpPr>
          <p:cNvPr id="42" name="Flowchart: Process 29">
            <a:extLst>
              <a:ext uri="{FF2B5EF4-FFF2-40B4-BE49-F238E27FC236}">
                <a16:creationId xmlns:a16="http://schemas.microsoft.com/office/drawing/2014/main" id="{B79A6295-B86D-4F49-292A-11AF7C025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34" y="3860550"/>
            <a:ext cx="1371600" cy="57469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/>
              <a:t>TC = TC + Range”b3”</a:t>
            </a:r>
          </a:p>
        </p:txBody>
      </p:sp>
      <p:sp>
        <p:nvSpPr>
          <p:cNvPr id="43" name="Flowchart: Process 29">
            <a:extLst>
              <a:ext uri="{FF2B5EF4-FFF2-40B4-BE49-F238E27FC236}">
                <a16:creationId xmlns:a16="http://schemas.microsoft.com/office/drawing/2014/main" id="{493EE054-CA1F-6E68-2BBE-6BE5C98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03" y="3739820"/>
            <a:ext cx="1552158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ST = ST &amp;</a:t>
            </a:r>
            <a:br>
              <a:rPr lang="en-US" b="1" dirty="0"/>
            </a:br>
            <a:r>
              <a:rPr lang="en-US" b="1" dirty="0"/>
              <a:t> “ Sausage”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A74C46-DFCB-A00B-D448-7FA5C9D91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7022" y="4030174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3">
            <a:extLst>
              <a:ext uri="{FF2B5EF4-FFF2-40B4-BE49-F238E27FC236}">
                <a16:creationId xmlns:a16="http://schemas.microsoft.com/office/drawing/2014/main" id="{BCDA9677-4D3A-7936-1367-CE4538B37D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352" y="4035968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Flowchart: Connector 29">
            <a:extLst>
              <a:ext uri="{FF2B5EF4-FFF2-40B4-BE49-F238E27FC236}">
                <a16:creationId xmlns:a16="http://schemas.microsoft.com/office/drawing/2014/main" id="{366D29C8-886B-B4C2-4A59-DDDE4AAD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6" y="3830943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2</a:t>
            </a:r>
          </a:p>
        </p:txBody>
      </p:sp>
      <p:sp>
        <p:nvSpPr>
          <p:cNvPr id="47" name="Flowchart: Connector 29">
            <a:extLst>
              <a:ext uri="{FF2B5EF4-FFF2-40B4-BE49-F238E27FC236}">
                <a16:creationId xmlns:a16="http://schemas.microsoft.com/office/drawing/2014/main" id="{6845B1B4-4E52-B2BE-CCA1-62759591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225" y="5658688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3</a:t>
            </a:r>
          </a:p>
        </p:txBody>
      </p:sp>
      <p:sp>
        <p:nvSpPr>
          <p:cNvPr id="50" name="Flowchart: Decision 10">
            <a:extLst>
              <a:ext uri="{FF2B5EF4-FFF2-40B4-BE49-F238E27FC236}">
                <a16:creationId xmlns:a16="http://schemas.microsoft.com/office/drawing/2014/main" id="{0BCCD885-F5E2-1A3F-904A-244F05FA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44" y="4528036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CC selected</a:t>
            </a:r>
          </a:p>
        </p:txBody>
      </p:sp>
      <p:cxnSp>
        <p:nvCxnSpPr>
          <p:cNvPr id="51" name="Straight Arrow Connector 43">
            <a:extLst>
              <a:ext uri="{FF2B5EF4-FFF2-40B4-BE49-F238E27FC236}">
                <a16:creationId xmlns:a16="http://schemas.microsoft.com/office/drawing/2014/main" id="{C8B203A5-47C4-ED7A-2EFB-908644DDD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4422" y="4831249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" name="Straight Arrow Connector 43">
            <a:extLst>
              <a:ext uri="{FF2B5EF4-FFF2-40B4-BE49-F238E27FC236}">
                <a16:creationId xmlns:a16="http://schemas.microsoft.com/office/drawing/2014/main" id="{481A56F3-7A2F-33D9-7311-CFA437904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52080" y="4896688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" name="Flowchart: Connector 29">
            <a:extLst>
              <a:ext uri="{FF2B5EF4-FFF2-40B4-BE49-F238E27FC236}">
                <a16:creationId xmlns:a16="http://schemas.microsoft.com/office/drawing/2014/main" id="{582EEC29-1E6B-D573-8D94-7F9938727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080" y="4580304"/>
            <a:ext cx="381000" cy="453485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4</a:t>
            </a:r>
          </a:p>
        </p:txBody>
      </p:sp>
      <p:sp>
        <p:nvSpPr>
          <p:cNvPr id="54" name="Flowchart: Process 29">
            <a:extLst>
              <a:ext uri="{FF2B5EF4-FFF2-40B4-BE49-F238E27FC236}">
                <a16:creationId xmlns:a16="http://schemas.microsoft.com/office/drawing/2014/main" id="{06A47284-3B80-4EA4-5F88-F772AF25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984" y="4661625"/>
            <a:ext cx="1338250" cy="6096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/>
              <a:t>TC = TC + Range”b3”</a:t>
            </a:r>
          </a:p>
        </p:txBody>
      </p:sp>
      <p:sp>
        <p:nvSpPr>
          <p:cNvPr id="55" name="Flowchart: Process 29">
            <a:extLst>
              <a:ext uri="{FF2B5EF4-FFF2-40B4-BE49-F238E27FC236}">
                <a16:creationId xmlns:a16="http://schemas.microsoft.com/office/drawing/2014/main" id="{044A2AE9-7030-D3F2-918B-59DE8EBA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03" y="4540895"/>
            <a:ext cx="1552158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ST = ST &amp;</a:t>
            </a:r>
            <a:br>
              <a:rPr lang="en-US" b="1" dirty="0"/>
            </a:br>
            <a:r>
              <a:rPr lang="en-US" b="1" dirty="0"/>
              <a:t> “ Sausage”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A285E2-C548-E437-AF7E-A10940DC86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7022" y="4831249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F37202D0-1C39-699F-DC3F-ED48064F44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352" y="4837043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Flowchart: Connector 29">
            <a:extLst>
              <a:ext uri="{FF2B5EF4-FFF2-40B4-BE49-F238E27FC236}">
                <a16:creationId xmlns:a16="http://schemas.microsoft.com/office/drawing/2014/main" id="{D1F54CD8-6CC0-5752-25F2-6B2DCB8BB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6" y="4632018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3</a:t>
            </a:r>
          </a:p>
        </p:txBody>
      </p:sp>
      <p:sp>
        <p:nvSpPr>
          <p:cNvPr id="59" name="Flowchart: Decision 10">
            <a:extLst>
              <a:ext uri="{FF2B5EF4-FFF2-40B4-BE49-F238E27FC236}">
                <a16:creationId xmlns:a16="http://schemas.microsoft.com/office/drawing/2014/main" id="{B86D599B-F296-662A-17E2-24FA9074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63" y="5329111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CB selected</a:t>
            </a:r>
          </a:p>
        </p:txBody>
      </p:sp>
      <p:cxnSp>
        <p:nvCxnSpPr>
          <p:cNvPr id="60" name="Straight Arrow Connector 43">
            <a:extLst>
              <a:ext uri="{FF2B5EF4-FFF2-40B4-BE49-F238E27FC236}">
                <a16:creationId xmlns:a16="http://schemas.microsoft.com/office/drawing/2014/main" id="{2534E554-2C7D-DCD7-E32D-9EF8A089E3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2710" y="5632324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" name="Straight Arrow Connector 43">
            <a:extLst>
              <a:ext uri="{FF2B5EF4-FFF2-40B4-BE49-F238E27FC236}">
                <a16:creationId xmlns:a16="http://schemas.microsoft.com/office/drawing/2014/main" id="{1C1DB8C6-5ED7-B585-120D-2CC862C8A9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8120" y="551759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2" name="Flowchart: Connector 29">
            <a:extLst>
              <a:ext uri="{FF2B5EF4-FFF2-40B4-BE49-F238E27FC236}">
                <a16:creationId xmlns:a16="http://schemas.microsoft.com/office/drawing/2014/main" id="{8C541963-7445-9657-ACF6-F0BA96BF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120" y="5201212"/>
            <a:ext cx="381000" cy="453485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5</a:t>
            </a:r>
          </a:p>
        </p:txBody>
      </p:sp>
      <p:sp>
        <p:nvSpPr>
          <p:cNvPr id="63" name="Flowchart: Process 29">
            <a:extLst>
              <a:ext uri="{FF2B5EF4-FFF2-40B4-BE49-F238E27FC236}">
                <a16:creationId xmlns:a16="http://schemas.microsoft.com/office/drawing/2014/main" id="{8E738186-136E-7744-1137-A9313A00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807" y="5502450"/>
            <a:ext cx="1370098" cy="553113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/>
              <a:t>TC = TC + Range”b3”</a:t>
            </a:r>
          </a:p>
        </p:txBody>
      </p:sp>
      <p:sp>
        <p:nvSpPr>
          <p:cNvPr id="64" name="Flowchart: Process 29">
            <a:extLst>
              <a:ext uri="{FF2B5EF4-FFF2-40B4-BE49-F238E27FC236}">
                <a16:creationId xmlns:a16="http://schemas.microsoft.com/office/drawing/2014/main" id="{25EEC748-C7AB-26EA-8040-441362F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378" y="5324071"/>
            <a:ext cx="1552158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ST = ST &amp;</a:t>
            </a:r>
            <a:br>
              <a:rPr lang="en-US" b="1" dirty="0"/>
            </a:br>
            <a:r>
              <a:rPr lang="en-US" b="1" dirty="0"/>
              <a:t> “ Sausage”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32A23F-75B5-4C68-702D-D6A2A07E98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7522" y="5661116"/>
            <a:ext cx="24602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43">
            <a:extLst>
              <a:ext uri="{FF2B5EF4-FFF2-40B4-BE49-F238E27FC236}">
                <a16:creationId xmlns:a16="http://schemas.microsoft.com/office/drawing/2014/main" id="{7161B0DC-4906-9D7C-F597-495B7DA28F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661" y="5658688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" name="Flowchart: Connector 29">
            <a:extLst>
              <a:ext uri="{FF2B5EF4-FFF2-40B4-BE49-F238E27FC236}">
                <a16:creationId xmlns:a16="http://schemas.microsoft.com/office/drawing/2014/main" id="{C354CC86-EFE1-FB9A-9175-C0ECF555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19" y="5452156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4</a:t>
            </a:r>
          </a:p>
        </p:txBody>
      </p:sp>
      <p:sp>
        <p:nvSpPr>
          <p:cNvPr id="86" name="Flowchart: Connector 29">
            <a:extLst>
              <a:ext uri="{FF2B5EF4-FFF2-40B4-BE49-F238E27FC236}">
                <a16:creationId xmlns:a16="http://schemas.microsoft.com/office/drawing/2014/main" id="{3A361172-1E85-C41C-13BC-E3B2AAFA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864" y="6204252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5</a:t>
            </a:r>
          </a:p>
        </p:txBody>
      </p:sp>
      <p:cxnSp>
        <p:nvCxnSpPr>
          <p:cNvPr id="87" name="Straight Arrow Connector 7">
            <a:extLst>
              <a:ext uri="{FF2B5EF4-FFF2-40B4-BE49-F238E27FC236}">
                <a16:creationId xmlns:a16="http://schemas.microsoft.com/office/drawing/2014/main" id="{EAFB2335-05C7-413D-A10F-E8C8B5B761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0054" y="5113124"/>
            <a:ext cx="0" cy="2109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" name="Straight Arrow Connector 7">
            <a:extLst>
              <a:ext uri="{FF2B5EF4-FFF2-40B4-BE49-F238E27FC236}">
                <a16:creationId xmlns:a16="http://schemas.microsoft.com/office/drawing/2014/main" id="{86BD7B51-CF01-95FB-0518-E91129F5C0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9269" y="5993305"/>
            <a:ext cx="0" cy="2109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9" name="TextBox 17">
            <a:extLst>
              <a:ext uri="{FF2B5EF4-FFF2-40B4-BE49-F238E27FC236}">
                <a16:creationId xmlns:a16="http://schemas.microsoft.com/office/drawing/2014/main" id="{2880877E-4C8A-B17E-4B47-01C831F15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164" y="5016268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408451F0-6427-AEED-7E06-DC50377D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44" y="5890371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AB4D641A-06B0-0A9D-A4CE-1B91CD43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200" y="4505032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7FD9E2A6-6B7C-FEB2-34C1-6894FE533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663" y="5204438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455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10">
            <a:extLst>
              <a:ext uri="{FF2B5EF4-FFF2-40B4-BE49-F238E27FC236}">
                <a16:creationId xmlns:a16="http://schemas.microsoft.com/office/drawing/2014/main" id="{5735FE2A-8512-FFF9-2F6B-F311087C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34706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OT selected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E3F50EEE-598E-80EE-0FF2-D1F5CE4FD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545" y="2955419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2CD6DD2-0780-CE03-76AC-70C7B306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49556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FDD1F2BA-0C36-1297-7D9E-C1649A7160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43545" y="2944306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3">
            <a:extLst>
              <a:ext uri="{FF2B5EF4-FFF2-40B4-BE49-F238E27FC236}">
                <a16:creationId xmlns:a16="http://schemas.microsoft.com/office/drawing/2014/main" id="{903B5294-138D-3867-40D8-97924A9797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263950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678983CA-9242-1BF8-37E3-BCD514B153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53930" y="1974486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4F8FC0CD-FF47-4170-D1BA-81A5332DA1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57400" y="4744278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Flowchart: Connector 29">
            <a:extLst>
              <a:ext uri="{FF2B5EF4-FFF2-40B4-BE49-F238E27FC236}">
                <a16:creationId xmlns:a16="http://schemas.microsoft.com/office/drawing/2014/main" id="{13D491B4-6545-A28A-E845-94EBD7E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65" y="1563756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5</a:t>
            </a:r>
          </a:p>
        </p:txBody>
      </p:sp>
      <p:cxnSp>
        <p:nvCxnSpPr>
          <p:cNvPr id="12" name="Straight Arrow Connector 43">
            <a:extLst>
              <a:ext uri="{FF2B5EF4-FFF2-40B4-BE49-F238E27FC236}">
                <a16:creationId xmlns:a16="http://schemas.microsoft.com/office/drawing/2014/main" id="{76FEEA86-D181-646E-1F4E-C23CBBB820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000" y="270675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Flowchart: Connector 29">
            <a:extLst>
              <a:ext uri="{FF2B5EF4-FFF2-40B4-BE49-F238E27FC236}">
                <a16:creationId xmlns:a16="http://schemas.microsoft.com/office/drawing/2014/main" id="{4A1ACFF4-00D9-B46B-BC98-60EB248D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77260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4</a:t>
            </a:r>
          </a:p>
        </p:txBody>
      </p:sp>
      <p:sp>
        <p:nvSpPr>
          <p:cNvPr id="14" name="Flowchart: Process 29">
            <a:extLst>
              <a:ext uri="{FF2B5EF4-FFF2-40B4-BE49-F238E27FC236}">
                <a16:creationId xmlns:a16="http://schemas.microsoft.com/office/drawing/2014/main" id="{F2E40941-669C-A820-CDCC-EFAD6682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54356"/>
            <a:ext cx="1524000" cy="3048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SC = B4.Value</a:t>
            </a:r>
          </a:p>
        </p:txBody>
      </p:sp>
      <p:sp>
        <p:nvSpPr>
          <p:cNvPr id="15" name="Flowchart: Process 29">
            <a:extLst>
              <a:ext uri="{FF2B5EF4-FFF2-40B4-BE49-F238E27FC236}">
                <a16:creationId xmlns:a16="http://schemas.microsoft.com/office/drawing/2014/main" id="{E205C04E-86B4-6073-0A2D-50637A22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42322"/>
            <a:ext cx="1524000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SS = “Size: 12 Inches”</a:t>
            </a:r>
          </a:p>
        </p:txBody>
      </p:sp>
      <p:cxnSp>
        <p:nvCxnSpPr>
          <p:cNvPr id="16" name="Straight Arrow Connector 43">
            <a:extLst>
              <a:ext uri="{FF2B5EF4-FFF2-40B4-BE49-F238E27FC236}">
                <a16:creationId xmlns:a16="http://schemas.microsoft.com/office/drawing/2014/main" id="{BE9FF8A8-3BB2-0D13-99EB-7A49CB67DF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70675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75809434-2801-DEF9-6F4E-B1228D117E8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47514" y="3833933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Flowchart: Connector 29">
            <a:extLst>
              <a:ext uri="{FF2B5EF4-FFF2-40B4-BE49-F238E27FC236}">
                <a16:creationId xmlns:a16="http://schemas.microsoft.com/office/drawing/2014/main" id="{1770EDBB-CDB7-62A9-D56F-8038B770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983" y="5135847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6</a:t>
            </a:r>
          </a:p>
        </p:txBody>
      </p:sp>
      <p:sp>
        <p:nvSpPr>
          <p:cNvPr id="61" name="Flowchart: Decision 10">
            <a:extLst>
              <a:ext uri="{FF2B5EF4-FFF2-40B4-BE49-F238E27FC236}">
                <a16:creationId xmlns:a16="http://schemas.microsoft.com/office/drawing/2014/main" id="{26BA0971-7BCF-3A69-D826-E8DE9DC6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34706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OT selected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5F3CA9FD-ED0D-4CE0-0ECC-A0E00C68A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545" y="2955419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63" name="TextBox 17">
            <a:extLst>
              <a:ext uri="{FF2B5EF4-FFF2-40B4-BE49-F238E27FC236}">
                <a16:creationId xmlns:a16="http://schemas.microsoft.com/office/drawing/2014/main" id="{3920475E-E688-346E-3D5B-7201ED439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49556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id="{74110CC2-AD84-DEB3-61EE-A4EDA9067F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43545" y="2944306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Straight Arrow Connector 43">
            <a:extLst>
              <a:ext uri="{FF2B5EF4-FFF2-40B4-BE49-F238E27FC236}">
                <a16:creationId xmlns:a16="http://schemas.microsoft.com/office/drawing/2014/main" id="{E7E62389-A0D3-DCC6-B0F4-3249F7C289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263950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D533665D-3A4C-3624-5C1A-93DE337CBE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53930" y="1974486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" name="Flowchart: Connector 29">
            <a:extLst>
              <a:ext uri="{FF2B5EF4-FFF2-40B4-BE49-F238E27FC236}">
                <a16:creationId xmlns:a16="http://schemas.microsoft.com/office/drawing/2014/main" id="{CB01BF08-D5BF-4D5A-58F6-D781A973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65" y="1563756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5</a:t>
            </a:r>
          </a:p>
        </p:txBody>
      </p:sp>
      <p:cxnSp>
        <p:nvCxnSpPr>
          <p:cNvPr id="68" name="Straight Arrow Connector 43">
            <a:extLst>
              <a:ext uri="{FF2B5EF4-FFF2-40B4-BE49-F238E27FC236}">
                <a16:creationId xmlns:a16="http://schemas.microsoft.com/office/drawing/2014/main" id="{DFB78CC6-47EF-8CC0-A0B9-CE530B2DBD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000" y="270675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Flowchart: Connector 29">
            <a:extLst>
              <a:ext uri="{FF2B5EF4-FFF2-40B4-BE49-F238E27FC236}">
                <a16:creationId xmlns:a16="http://schemas.microsoft.com/office/drawing/2014/main" id="{E70729D2-7F7A-5FE1-3074-F22305D0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77260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6</a:t>
            </a:r>
          </a:p>
        </p:txBody>
      </p:sp>
      <p:sp>
        <p:nvSpPr>
          <p:cNvPr id="70" name="Flowchart: Process 29">
            <a:extLst>
              <a:ext uri="{FF2B5EF4-FFF2-40B4-BE49-F238E27FC236}">
                <a16:creationId xmlns:a16="http://schemas.microsoft.com/office/drawing/2014/main" id="{4DAF00B9-D4AB-9017-95E7-1750F955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54356"/>
            <a:ext cx="1524000" cy="3048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SC = B4.Value</a:t>
            </a:r>
          </a:p>
        </p:txBody>
      </p:sp>
      <p:sp>
        <p:nvSpPr>
          <p:cNvPr id="71" name="Flowchart: Process 29">
            <a:extLst>
              <a:ext uri="{FF2B5EF4-FFF2-40B4-BE49-F238E27FC236}">
                <a16:creationId xmlns:a16="http://schemas.microsoft.com/office/drawing/2014/main" id="{B3569A8F-C088-2E5A-D737-A0A18AA5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42322"/>
            <a:ext cx="1524000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SS = “Size: 12 Inches”</a:t>
            </a:r>
          </a:p>
        </p:txBody>
      </p:sp>
      <p:cxnSp>
        <p:nvCxnSpPr>
          <p:cNvPr id="72" name="Straight Arrow Connector 43">
            <a:extLst>
              <a:ext uri="{FF2B5EF4-FFF2-40B4-BE49-F238E27FC236}">
                <a16:creationId xmlns:a16="http://schemas.microsoft.com/office/drawing/2014/main" id="{AF6797DD-FB3C-C41A-7D99-5C49BB29C1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70675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Flowchart: Decision 10">
            <a:extLst>
              <a:ext uri="{FF2B5EF4-FFF2-40B4-BE49-F238E27FC236}">
                <a16:creationId xmlns:a16="http://schemas.microsoft.com/office/drawing/2014/main" id="{F0737C42-221F-12A1-2817-4D9337BE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5" y="3305942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OF selected</a:t>
            </a:r>
          </a:p>
        </p:txBody>
      </p:sp>
      <p:sp>
        <p:nvSpPr>
          <p:cNvPr id="74" name="TextBox 17">
            <a:extLst>
              <a:ext uri="{FF2B5EF4-FFF2-40B4-BE49-F238E27FC236}">
                <a16:creationId xmlns:a16="http://schemas.microsoft.com/office/drawing/2014/main" id="{ACAF2405-5F38-5F71-F536-CE4E57C6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498" y="3815748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B5480584-9BFC-16AD-84FC-17843535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415" y="3220792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77" name="Straight Arrow Connector 43">
            <a:extLst>
              <a:ext uri="{FF2B5EF4-FFF2-40B4-BE49-F238E27FC236}">
                <a16:creationId xmlns:a16="http://schemas.microsoft.com/office/drawing/2014/main" id="{2E16B5BB-5B91-08B2-BAEA-BC689D3EA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3015" y="3610742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Straight Arrow Connector 43">
            <a:extLst>
              <a:ext uri="{FF2B5EF4-FFF2-40B4-BE49-F238E27FC236}">
                <a16:creationId xmlns:a16="http://schemas.microsoft.com/office/drawing/2014/main" id="{57A479AA-89C9-4177-4B47-06EE8023BA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3015" y="3677992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9" name="Flowchart: Connector 29">
            <a:extLst>
              <a:ext uri="{FF2B5EF4-FFF2-40B4-BE49-F238E27FC236}">
                <a16:creationId xmlns:a16="http://schemas.microsoft.com/office/drawing/2014/main" id="{C1B07201-E145-24F8-0C62-E9CBE6C9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15" y="3448496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6</a:t>
            </a:r>
          </a:p>
        </p:txBody>
      </p:sp>
      <p:sp>
        <p:nvSpPr>
          <p:cNvPr id="80" name="Flowchart: Process 29">
            <a:extLst>
              <a:ext uri="{FF2B5EF4-FFF2-40B4-BE49-F238E27FC236}">
                <a16:creationId xmlns:a16="http://schemas.microsoft.com/office/drawing/2014/main" id="{6ACD8512-21B9-6A25-548A-7CC988C25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015" y="3525592"/>
            <a:ext cx="1524000" cy="3048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SC = B5.Value</a:t>
            </a:r>
          </a:p>
        </p:txBody>
      </p:sp>
      <p:sp>
        <p:nvSpPr>
          <p:cNvPr id="81" name="Flowchart: Process 29">
            <a:extLst>
              <a:ext uri="{FF2B5EF4-FFF2-40B4-BE49-F238E27FC236}">
                <a16:creationId xmlns:a16="http://schemas.microsoft.com/office/drawing/2014/main" id="{1C7F6B91-FC3A-EC16-4A9F-0FBC57B1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15" y="3313558"/>
            <a:ext cx="1524000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SS = “Size: 15 Inches”</a:t>
            </a:r>
          </a:p>
        </p:txBody>
      </p:sp>
      <p:cxnSp>
        <p:nvCxnSpPr>
          <p:cNvPr id="82" name="Straight Arrow Connector 43">
            <a:extLst>
              <a:ext uri="{FF2B5EF4-FFF2-40B4-BE49-F238E27FC236}">
                <a16:creationId xmlns:a16="http://schemas.microsoft.com/office/drawing/2014/main" id="{228AE5A7-0A60-BEFF-9EE3-00A4C70270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8015" y="3677992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Flowchart: Decision 10">
            <a:extLst>
              <a:ext uri="{FF2B5EF4-FFF2-40B4-BE49-F238E27FC236}">
                <a16:creationId xmlns:a16="http://schemas.microsoft.com/office/drawing/2014/main" id="{65E54DDB-8374-510B-C761-CEC826C5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58" y="4180258"/>
            <a:ext cx="2971800" cy="609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OE selected</a:t>
            </a:r>
          </a:p>
        </p:txBody>
      </p:sp>
      <p:sp>
        <p:nvSpPr>
          <p:cNvPr id="84" name="TextBox 17">
            <a:extLst>
              <a:ext uri="{FF2B5EF4-FFF2-40B4-BE49-F238E27FC236}">
                <a16:creationId xmlns:a16="http://schemas.microsoft.com/office/drawing/2014/main" id="{5B2203B1-9C3F-0FBF-4722-687894CF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603" y="4926569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15846214-8617-56A5-741A-BB2F37EC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458" y="4220706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87" name="Straight Arrow Connector 43">
            <a:extLst>
              <a:ext uri="{FF2B5EF4-FFF2-40B4-BE49-F238E27FC236}">
                <a16:creationId xmlns:a16="http://schemas.microsoft.com/office/drawing/2014/main" id="{E4556049-20B2-DED1-602C-00E394FDF4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9058" y="461065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F67E2400-5FBD-C455-AD14-1AE38C241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9058" y="467790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9" name="Flowchart: Connector 29">
            <a:extLst>
              <a:ext uri="{FF2B5EF4-FFF2-40B4-BE49-F238E27FC236}">
                <a16:creationId xmlns:a16="http://schemas.microsoft.com/office/drawing/2014/main" id="{8E550539-D175-B9D0-DBBD-FE21A0AF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058" y="4448410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6</a:t>
            </a:r>
          </a:p>
        </p:txBody>
      </p:sp>
      <p:sp>
        <p:nvSpPr>
          <p:cNvPr id="90" name="Flowchart: Process 29">
            <a:extLst>
              <a:ext uri="{FF2B5EF4-FFF2-40B4-BE49-F238E27FC236}">
                <a16:creationId xmlns:a16="http://schemas.microsoft.com/office/drawing/2014/main" id="{82E9228D-A63B-D2A9-7FCB-7C6978D4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058" y="4525506"/>
            <a:ext cx="1524000" cy="3048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SC = B6.Value</a:t>
            </a:r>
          </a:p>
        </p:txBody>
      </p:sp>
      <p:sp>
        <p:nvSpPr>
          <p:cNvPr id="91" name="Flowchart: Process 29">
            <a:extLst>
              <a:ext uri="{FF2B5EF4-FFF2-40B4-BE49-F238E27FC236}">
                <a16:creationId xmlns:a16="http://schemas.microsoft.com/office/drawing/2014/main" id="{172B9B32-D000-BBA4-5312-0CBE63B5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058" y="4313472"/>
            <a:ext cx="1524000" cy="6692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SS = “Size: 18 Inches”</a:t>
            </a:r>
          </a:p>
        </p:txBody>
      </p:sp>
      <p:cxnSp>
        <p:nvCxnSpPr>
          <p:cNvPr id="92" name="Straight Arrow Connector 43">
            <a:extLst>
              <a:ext uri="{FF2B5EF4-FFF2-40B4-BE49-F238E27FC236}">
                <a16:creationId xmlns:a16="http://schemas.microsoft.com/office/drawing/2014/main" id="{2AA38320-0422-2714-FE09-9FCECD5BE8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4058" y="467790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4" name="TextBox 17">
            <a:extLst>
              <a:ext uri="{FF2B5EF4-FFF2-40B4-BE49-F238E27FC236}">
                <a16:creationId xmlns:a16="http://schemas.microsoft.com/office/drawing/2014/main" id="{5378F26F-0D83-A2FE-CEE7-F37EB1B2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720" y="704157"/>
            <a:ext cx="2895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OT = </a:t>
            </a:r>
            <a:r>
              <a:rPr lang="en-US" b="1" dirty="0" err="1"/>
              <a:t>optTwelveInch</a:t>
            </a:r>
            <a:endParaRPr lang="en-US" b="1" dirty="0"/>
          </a:p>
          <a:p>
            <a:pPr eaLnBrk="0" hangingPunct="0"/>
            <a:r>
              <a:rPr lang="en-US" b="1" dirty="0"/>
              <a:t>OF=</a:t>
            </a:r>
            <a:r>
              <a:rPr lang="en-US" b="1" dirty="0" err="1"/>
              <a:t>optFifteenInch</a:t>
            </a:r>
            <a:endParaRPr lang="en-US" b="1" dirty="0"/>
          </a:p>
          <a:p>
            <a:pPr eaLnBrk="0" hangingPunct="0"/>
            <a:r>
              <a:rPr lang="en-US" b="1" dirty="0"/>
              <a:t>OE = optEighteenInch</a:t>
            </a:r>
          </a:p>
          <a:p>
            <a:pPr eaLnBrk="0" hangingPunct="0"/>
            <a:r>
              <a:rPr lang="en-US" b="1" dirty="0"/>
              <a:t>SC = intSizeCost</a:t>
            </a:r>
          </a:p>
          <a:p>
            <a:pPr eaLnBrk="0" hangingPunct="0"/>
            <a:r>
              <a:rPr lang="en-US" b="1" dirty="0"/>
              <a:t>SS = strSize</a:t>
            </a:r>
          </a:p>
        </p:txBody>
      </p:sp>
      <p:sp>
        <p:nvSpPr>
          <p:cNvPr id="95" name="TextBox 17">
            <a:extLst>
              <a:ext uri="{FF2B5EF4-FFF2-40B4-BE49-F238E27FC236}">
                <a16:creationId xmlns:a16="http://schemas.microsoft.com/office/drawing/2014/main" id="{2D266C44-9ECE-2C3F-D6D3-D056F821E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Final Project part  3</a:t>
            </a:r>
          </a:p>
        </p:txBody>
      </p:sp>
    </p:spTree>
    <p:extLst>
      <p:ext uri="{BB962C8B-B14F-4D97-AF65-F5344CB8AC3E}">
        <p14:creationId xmlns:p14="http://schemas.microsoft.com/office/powerpoint/2010/main" val="119045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1EFF0CD-1762-1EA8-D2AC-AFCDC2269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chemeClr val="bg1"/>
                </a:solidFill>
              </a:rPr>
              <a:t>Random Number Guess  Flowchart Page 72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D4FE03F-C7BD-5544-2107-273B7A1C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Final Project part  4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96C1AD7-DA0A-4EE1-C7AE-9A0150413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76200"/>
            <a:ext cx="27813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SC = intSizeCost</a:t>
            </a:r>
          </a:p>
          <a:p>
            <a:pPr eaLnBrk="0" hangingPunct="0"/>
            <a:r>
              <a:rPr lang="en-US" b="1" dirty="0"/>
              <a:t>CI = intCountIngredients </a:t>
            </a:r>
          </a:p>
          <a:p>
            <a:pPr eaLnBrk="0" hangingPunct="0"/>
            <a:r>
              <a:rPr lang="en-US" b="1" dirty="0"/>
              <a:t>STC = strTotalCost</a:t>
            </a:r>
          </a:p>
        </p:txBody>
      </p:sp>
      <p:sp>
        <p:nvSpPr>
          <p:cNvPr id="7" name="Flowchart: Decision 10">
            <a:extLst>
              <a:ext uri="{FF2B5EF4-FFF2-40B4-BE49-F238E27FC236}">
                <a16:creationId xmlns:a16="http://schemas.microsoft.com/office/drawing/2014/main" id="{51935DC7-DEB4-8596-B80E-62682B40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3882888" cy="990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intResponse  = vbCancel</a:t>
            </a:r>
          </a:p>
        </p:txBody>
      </p:sp>
      <p:cxnSp>
        <p:nvCxnSpPr>
          <p:cNvPr id="8" name="Straight Arrow Connector 43">
            <a:extLst>
              <a:ext uri="{FF2B5EF4-FFF2-40B4-BE49-F238E27FC236}">
                <a16:creationId xmlns:a16="http://schemas.microsoft.com/office/drawing/2014/main" id="{BEB9D2E1-1A3C-5E81-F7E1-B7F6473F32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5288" y="4648200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17">
            <a:extLst>
              <a:ext uri="{FF2B5EF4-FFF2-40B4-BE49-F238E27FC236}">
                <a16:creationId xmlns:a16="http://schemas.microsoft.com/office/drawing/2014/main" id="{3B75103A-101F-DF5B-258D-35E8A438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488" y="4267200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Yes</a:t>
            </a:r>
          </a:p>
        </p:txBody>
      </p:sp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5E117C7F-E31B-4B98-1E1A-985916304D0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02472" y="566737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Flowchart: Connector 29">
            <a:extLst>
              <a:ext uri="{FF2B5EF4-FFF2-40B4-BE49-F238E27FC236}">
                <a16:creationId xmlns:a16="http://schemas.microsoft.com/office/drawing/2014/main" id="{306502F3-6986-20B4-D708-E96C65CA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688" y="152400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6</a:t>
            </a:r>
          </a:p>
        </p:txBody>
      </p:sp>
      <p:sp>
        <p:nvSpPr>
          <p:cNvPr id="12" name="Flowchart: Process 29">
            <a:extLst>
              <a:ext uri="{FF2B5EF4-FFF2-40B4-BE49-F238E27FC236}">
                <a16:creationId xmlns:a16="http://schemas.microsoft.com/office/drawing/2014/main" id="{9CA239CD-255B-7C16-AB0A-9B2AB8F1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2517912" cy="7454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TC = TC+SC</a:t>
            </a:r>
          </a:p>
        </p:txBody>
      </p:sp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322AE6A4-D6C3-AEC1-2D9E-B4A51632B4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15726" y="1676400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Flowchart: Data 19">
            <a:extLst>
              <a:ext uri="{FF2B5EF4-FFF2-40B4-BE49-F238E27FC236}">
                <a16:creationId xmlns:a16="http://schemas.microsoft.com/office/drawing/2014/main" id="{1F194B99-336F-185E-B347-13FF6C43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4" y="3465444"/>
            <a:ext cx="2895600" cy="360432"/>
          </a:xfrm>
          <a:prstGeom prst="flowChartInputOutput">
            <a:avLst/>
          </a:prstGeom>
          <a:solidFill>
            <a:srgbClr val="F79FF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Get intResponse</a:t>
            </a:r>
          </a:p>
        </p:txBody>
      </p:sp>
      <p:cxnSp>
        <p:nvCxnSpPr>
          <p:cNvPr id="15" name="Straight Arrow Connector 7">
            <a:extLst>
              <a:ext uri="{FF2B5EF4-FFF2-40B4-BE49-F238E27FC236}">
                <a16:creationId xmlns:a16="http://schemas.microsoft.com/office/drawing/2014/main" id="{86183E04-90CB-FDE1-2108-9CB49059ABB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0288" y="3140075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Flowchart: Data 19">
            <a:extLst>
              <a:ext uri="{FF2B5EF4-FFF2-40B4-BE49-F238E27FC236}">
                <a16:creationId xmlns:a16="http://schemas.microsoft.com/office/drawing/2014/main" id="{189042A9-7E24-BD7C-2D2A-3952A40C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41525"/>
            <a:ext cx="2819400" cy="1158875"/>
          </a:xfrm>
          <a:prstGeom prst="flowChartInputOutput">
            <a:avLst/>
          </a:prstGeom>
          <a:solidFill>
            <a:srgbClr val="F79FF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PRINT Msgbox </a:t>
            </a:r>
          </a:p>
          <a:p>
            <a:pPr eaLnBrk="0" hangingPunct="0"/>
            <a:r>
              <a:rPr lang="en-US" b="1" dirty="0"/>
              <a:t>Toppings</a:t>
            </a:r>
          </a:p>
          <a:p>
            <a:pPr eaLnBrk="0" hangingPunct="0"/>
            <a:r>
              <a:rPr lang="en-US" b="1" dirty="0"/>
              <a:t>Pizza Size</a:t>
            </a:r>
          </a:p>
          <a:p>
            <a:pPr eaLnBrk="0" hangingPunct="0"/>
            <a:r>
              <a:rPr lang="en-US" b="1" dirty="0"/>
              <a:t>Total Cost</a:t>
            </a:r>
          </a:p>
        </p:txBody>
      </p: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34DD5EB6-882A-8DB2-9885-B866CA1FDD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0288" y="3825875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Flowchart: Data 19">
            <a:extLst>
              <a:ext uri="{FF2B5EF4-FFF2-40B4-BE49-F238E27FC236}">
                <a16:creationId xmlns:a16="http://schemas.microsoft.com/office/drawing/2014/main" id="{6883D705-AFE4-B015-D945-4EEBE68E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688" y="4191000"/>
            <a:ext cx="1832112" cy="990600"/>
          </a:xfrm>
          <a:prstGeom prst="flowChartInputOutput">
            <a:avLst/>
          </a:prstGeom>
          <a:solidFill>
            <a:srgbClr val="F79FF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PRINT  Msgbox canceled</a:t>
            </a:r>
          </a:p>
        </p:txBody>
      </p:sp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A5E03006-F1D6-DF9B-736C-C0CF5851437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93234" y="5197475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Flowchart: Process 29">
            <a:extLst>
              <a:ext uri="{FF2B5EF4-FFF2-40B4-BE49-F238E27FC236}">
                <a16:creationId xmlns:a16="http://schemas.microsoft.com/office/drawing/2014/main" id="{1315E2EB-C56B-8491-1D0F-137829B9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712" y="4495800"/>
            <a:ext cx="1484244" cy="381000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Form Hide</a:t>
            </a:r>
          </a:p>
        </p:txBody>
      </p:sp>
      <p:cxnSp>
        <p:nvCxnSpPr>
          <p:cNvPr id="21" name="Straight Arrow Connector 43">
            <a:extLst>
              <a:ext uri="{FF2B5EF4-FFF2-40B4-BE49-F238E27FC236}">
                <a16:creationId xmlns:a16="http://schemas.microsoft.com/office/drawing/2014/main" id="{FDC3CFCE-DDB2-496B-11C2-A1794ED37B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4648200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43">
            <a:extLst>
              <a:ext uri="{FF2B5EF4-FFF2-40B4-BE49-F238E27FC236}">
                <a16:creationId xmlns:a16="http://schemas.microsoft.com/office/drawing/2014/main" id="{67594DD4-6C05-67FD-4FA7-849B80EA40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5956" y="4721088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Flowchart: Connector 29">
            <a:extLst>
              <a:ext uri="{FF2B5EF4-FFF2-40B4-BE49-F238E27FC236}">
                <a16:creationId xmlns:a16="http://schemas.microsoft.com/office/drawing/2014/main" id="{AEE3F258-CA45-C3A6-9A91-C49E227D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6" y="4495800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F06C36A8-A36E-788F-7EC4-0D0476E9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927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No</a:t>
            </a:r>
          </a:p>
        </p:txBody>
      </p:sp>
      <p:sp>
        <p:nvSpPr>
          <p:cNvPr id="25" name="Flowchart: Process 29">
            <a:extLst>
              <a:ext uri="{FF2B5EF4-FFF2-40B4-BE49-F238E27FC236}">
                <a16:creationId xmlns:a16="http://schemas.microsoft.com/office/drawing/2014/main" id="{D958649A-2625-E26E-D700-F5B30D4A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44" y="5579166"/>
            <a:ext cx="3048000" cy="440634"/>
          </a:xfrm>
          <a:prstGeom prst="flowChartProcess">
            <a:avLst/>
          </a:prstGeom>
          <a:solidFill>
            <a:srgbClr val="A6E09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/>
              <a:t>B8.Value =  TC</a:t>
            </a:r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1FE5CD92-8F41-B7AA-0A14-D5DE03E356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6035675"/>
            <a:ext cx="7938" cy="365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Flowchart: Connector 29">
            <a:extLst>
              <a:ext uri="{FF2B5EF4-FFF2-40B4-BE49-F238E27FC236}">
                <a16:creationId xmlns:a16="http://schemas.microsoft.com/office/drawing/2014/main" id="{8532515F-32EF-4C81-B53A-FE1E86B2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383338"/>
            <a:ext cx="381000" cy="398462"/>
          </a:xfrm>
          <a:prstGeom prst="flowChartConnector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418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319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Random Number Guess  Flowchart Page 72</vt:lpstr>
      <vt:lpstr>PowerPoint Presentation</vt:lpstr>
      <vt:lpstr>Random Number Guess  Flowchart Page 72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Aalok Dhonju</dc:creator>
  <cp:lastModifiedBy>Aalok Dhonju</cp:lastModifiedBy>
  <cp:revision>2</cp:revision>
  <dcterms:created xsi:type="dcterms:W3CDTF">2023-04-24T05:32:41Z</dcterms:created>
  <dcterms:modified xsi:type="dcterms:W3CDTF">2023-05-11T01:02:22Z</dcterms:modified>
</cp:coreProperties>
</file>