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8" r:id="rId4"/>
    <p:sldId id="260" r:id="rId5"/>
    <p:sldId id="268" r:id="rId6"/>
    <p:sldId id="259" r:id="rId7"/>
    <p:sldId id="261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D7D6-BE0B-427C-922F-1E857EA6FD73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E753-36B6-4A95-BF0E-690BFF69A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30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F699730-30E4-436F-9754-48A868EC6239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E3AC-0DB7-4120-993F-846F3D06CB7E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395BB-77D0-46B6-B2C5-E940D47F8E6A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6FFACB-66DA-46B9-A80C-5D6C00D113B1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139288-F851-4480-A332-2FB681AABF0A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8294-3325-4959-8D8F-12BBC8EA6BC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F5B7-47FE-4BD0-A27C-6EDFB9C9AF01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9E7D-4965-4E68-BB95-2ABF28232266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FBBB19-AF3C-4CED-B034-40045B91603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FED-778A-4865-8AD9-81C548760D95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935E11-D6DF-4485-B160-C5890D13DADB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F7DB-2E64-485A-99AC-976E8BB8A3E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6FE5-A70C-40CF-A18B-51042F976BA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A1F2-0CEC-4F42-8DC7-4C39127393E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1EA3-4071-4225-BFCE-E86025311CB0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7E6E-FBAC-4EE2-8A32-BA1CC0F30267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D496-CBB3-4935-A794-CD2AFA42C300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54B8-1B70-4795-B51B-503AEDFF7EF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alytics-vidhya/programming-with-databases-in-python-using-sqlite-4cecbef51ab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11BD-05E1-41AB-89AA-F63E7DD67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519320"/>
            <a:ext cx="9448800" cy="1825096"/>
          </a:xfrm>
        </p:spPr>
        <p:txBody>
          <a:bodyPr/>
          <a:lstStyle/>
          <a:p>
            <a:r>
              <a:rPr lang="en-US" sz="2800" dirty="0"/>
              <a:t>Mini Project </a:t>
            </a:r>
            <a:r>
              <a:rPr lang="en-US" sz="2800" dirty="0">
                <a:latin typeface="+mn-lt"/>
              </a:rPr>
              <a:t>on</a:t>
            </a:r>
            <a:br>
              <a:rPr lang="en-US" sz="2800" dirty="0"/>
            </a:br>
            <a:r>
              <a:rPr lang="en-US" dirty="0" err="1"/>
              <a:t>Tecko</a:t>
            </a:r>
            <a:r>
              <a:rPr lang="en-US" dirty="0"/>
              <a:t> database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61828-DBC6-4699-8F32-D7A4B2FD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44064"/>
            <a:ext cx="9448800" cy="2884009"/>
          </a:xfrm>
        </p:spPr>
        <p:txBody>
          <a:bodyPr>
            <a:normAutofit/>
          </a:bodyPr>
          <a:lstStyle/>
          <a:p>
            <a:r>
              <a:rPr lang="en-IN" sz="2000" dirty="0"/>
              <a:t>Submitted to-					</a:t>
            </a:r>
            <a:r>
              <a:rPr lang="en-IN" dirty="0"/>
              <a:t>                     </a:t>
            </a:r>
            <a:r>
              <a:rPr lang="en-IN" sz="2000" dirty="0"/>
              <a:t>Submitted By</a:t>
            </a:r>
          </a:p>
          <a:p>
            <a:r>
              <a:rPr lang="en-IN" dirty="0" err="1"/>
              <a:t>Mr.Vijay</a:t>
            </a:r>
            <a:r>
              <a:rPr lang="en-IN" dirty="0"/>
              <a:t> Prakash </a:t>
            </a:r>
            <a:r>
              <a:rPr lang="en-IN" dirty="0" err="1"/>
              <a:t>Bijlwan</a:t>
            </a:r>
            <a:r>
              <a:rPr lang="en-IN" dirty="0"/>
              <a:t>			                     Kartikeya</a:t>
            </a:r>
          </a:p>
          <a:p>
            <a:r>
              <a:rPr lang="en-IN" dirty="0"/>
              <a:t>							        18134503008</a:t>
            </a:r>
          </a:p>
          <a:p>
            <a:r>
              <a:rPr lang="en-IN" sz="2000" dirty="0"/>
              <a:t>							        </a:t>
            </a:r>
            <a:r>
              <a:rPr lang="en-IN" sz="2000" dirty="0" err="1"/>
              <a:t>B.Tech.CSE</a:t>
            </a:r>
            <a:r>
              <a:rPr lang="en-IN" sz="2000" dirty="0"/>
              <a:t> 6</a:t>
            </a:r>
            <a:r>
              <a:rPr lang="en-IN" sz="2000" baseline="30000" dirty="0"/>
              <a:t>th</a:t>
            </a:r>
            <a:r>
              <a:rPr lang="en-IN" sz="2000" dirty="0"/>
              <a:t> </a:t>
            </a:r>
            <a:r>
              <a:rPr lang="en-IN" sz="2000" dirty="0" err="1"/>
              <a:t>sem</a:t>
            </a:r>
            <a:r>
              <a:rPr lang="en-IN" sz="2000" dirty="0"/>
              <a:t>			</a:t>
            </a:r>
          </a:p>
          <a:p>
            <a:r>
              <a:rPr lang="en-IN" dirty="0"/>
              <a:t>		</a:t>
            </a:r>
            <a:r>
              <a:rPr lang="en-IN" b="1" i="1" dirty="0"/>
              <a:t>Department of Computer Science &amp; Engineering</a:t>
            </a:r>
          </a:p>
          <a:p>
            <a:pPr algn="ctr"/>
            <a:r>
              <a:rPr lang="en-IN" b="1" i="1" dirty="0"/>
              <a:t>School of Engineering &amp;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A8863-37E3-4ACD-BB23-B7622130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9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8B72-8C36-4C44-9692-6A03F1A8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48B1-18B0-4E23-9FE6-571AC297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this database is as Routine </a:t>
            </a:r>
            <a:r>
              <a:rPr lang="en-US" dirty="0" err="1"/>
              <a:t>Calender</a:t>
            </a:r>
            <a:endParaRPr lang="en-US" dirty="0"/>
          </a:p>
          <a:p>
            <a:r>
              <a:rPr lang="en-US" dirty="0"/>
              <a:t>We don’t require any type internet connection.</a:t>
            </a:r>
          </a:p>
          <a:p>
            <a:r>
              <a:rPr lang="en-US" dirty="0"/>
              <a:t>In future, we implement more labels.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09B4C-6788-4A63-9450-A2BA6DD0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9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8B72-8C36-4C44-9692-6A03F1A8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48B1-18B0-4E23-9FE6-571AC297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https://medium.com/analytics-vidhya/programming-with-databases-in-python-using-sqlite-4cecbef51ab9</a:t>
            </a:r>
            <a:endParaRPr lang="en-IN" dirty="0"/>
          </a:p>
          <a:p>
            <a:r>
              <a:rPr lang="en-IN" dirty="0"/>
              <a:t>https://stackoverflow.com/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09B4C-6788-4A63-9450-A2BA6DD0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62A9-CCD2-4181-906F-3B8E6781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52" y="2415620"/>
            <a:ext cx="10145697" cy="129302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275BAE-A94C-425B-9244-FD314DD3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FE9E-4EE8-4DB1-B2DC-CFC16444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A57D-8A50-435C-9A51-C659A0E7D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  <a:p>
            <a:r>
              <a:rPr lang="en-US" dirty="0"/>
              <a:t>Technology stack used</a:t>
            </a:r>
          </a:p>
          <a:p>
            <a:r>
              <a:rPr lang="en-US" dirty="0"/>
              <a:t>Modules</a:t>
            </a:r>
          </a:p>
          <a:p>
            <a:r>
              <a:rPr lang="en-US" dirty="0" err="1"/>
              <a:t>Labels,Entries,List</a:t>
            </a:r>
            <a:r>
              <a:rPr lang="en-US" dirty="0"/>
              <a:t> </a:t>
            </a:r>
            <a:r>
              <a:rPr lang="en-US" dirty="0" err="1"/>
              <a:t>box,Scrollbar</a:t>
            </a:r>
            <a:r>
              <a:rPr lang="en-US" dirty="0"/>
              <a:t> &amp; Buttons</a:t>
            </a:r>
          </a:p>
          <a:p>
            <a:r>
              <a:rPr lang="en-US" dirty="0"/>
              <a:t>Defining Backend</a:t>
            </a:r>
          </a:p>
          <a:p>
            <a:r>
              <a:rPr lang="en-US" dirty="0"/>
              <a:t>Adding &amp; Viewing data </a:t>
            </a:r>
          </a:p>
          <a:p>
            <a:r>
              <a:rPr lang="en-US" dirty="0"/>
              <a:t>Searching &amp; deleting data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157C0-E886-4F3A-849D-51EDC0CB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C9DA-3ED2-400C-B597-A2D2CE02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69C6E-1394-424A-AD50-1A7794987CE0}"/>
              </a:ext>
            </a:extLst>
          </p:cNvPr>
          <p:cNvSpPr txBox="1"/>
          <p:nvPr/>
        </p:nvSpPr>
        <p:spPr>
          <a:xfrm>
            <a:off x="3800154" y="5353350"/>
            <a:ext cx="4591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			</a:t>
            </a:r>
            <a:r>
              <a:rPr lang="en-IN" dirty="0" err="1"/>
              <a:t>Tecko</a:t>
            </a:r>
            <a:r>
              <a:rPr lang="en-IN" dirty="0"/>
              <a:t>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012AD-66BD-42DF-9C52-558F76A8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3F863-6323-4CB2-ADD1-B13C6BA8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19A48-0D04-43C8-9891-9AE2C111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4" y="2219188"/>
            <a:ext cx="464884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C9DA-3ED2-400C-B597-A2D2CE02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AA21-02D5-4D80-8E3C-D5F2F616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err="1"/>
              <a:t>a.Python</a:t>
            </a:r>
            <a:r>
              <a:rPr lang="en-IN" dirty="0"/>
              <a:t>(</a:t>
            </a:r>
            <a:r>
              <a:rPr lang="en-IN" dirty="0" err="1"/>
              <a:t>Tkinter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 b.SQLite3</a:t>
            </a:r>
          </a:p>
          <a:p>
            <a:r>
              <a:rPr lang="en-IN" dirty="0"/>
              <a:t>Editor-</a:t>
            </a:r>
          </a:p>
          <a:p>
            <a:pPr marL="0" indent="0">
              <a:buNone/>
            </a:pPr>
            <a:r>
              <a:rPr lang="en-IN" dirty="0"/>
              <a:t>	a. VS Code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D26D2-D3C0-429E-B453-09D005FC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4036935"/>
            <a:ext cx="3876675" cy="1181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D02E4-39F7-40CB-890A-DCD7085A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1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4C1F-3BF3-4642-8BD3-2179DADF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1C83-6AE9-4C98-8B0B-1226DE1E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  <a:p>
            <a:r>
              <a:rPr lang="en-US" dirty="0"/>
              <a:t>Backend</a:t>
            </a:r>
          </a:p>
          <a:p>
            <a:r>
              <a:rPr lang="en-US" dirty="0"/>
              <a:t>Routine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B8DF0-697B-4584-A537-D07B67F3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C9DA-3ED2-400C-B597-A2D2CE02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21" y="1118585"/>
            <a:ext cx="10520779" cy="938815"/>
          </a:xfrm>
        </p:spPr>
        <p:txBody>
          <a:bodyPr>
            <a:normAutofit/>
          </a:bodyPr>
          <a:lstStyle/>
          <a:p>
            <a:r>
              <a:rPr lang="en-US" sz="3200" dirty="0" err="1"/>
              <a:t>Labels,Entries,List</a:t>
            </a:r>
            <a:r>
              <a:rPr lang="en-US" sz="3200" dirty="0"/>
              <a:t> </a:t>
            </a:r>
            <a:r>
              <a:rPr lang="en-US" sz="3200" dirty="0" err="1"/>
              <a:t>box,Scrollbar</a:t>
            </a:r>
            <a:r>
              <a:rPr lang="en-US" sz="3200" dirty="0"/>
              <a:t> &amp; Buttons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AA21-02D5-4D80-8E3C-D5F2F616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 have including information on a entries origin.</a:t>
            </a:r>
          </a:p>
          <a:p>
            <a:r>
              <a:rPr lang="en-US" dirty="0"/>
              <a:t>A list box is a graphical control element that allows the user to select one or more items from a list contained within a static, multiple line text box.</a:t>
            </a:r>
          </a:p>
          <a:p>
            <a:r>
              <a:rPr lang="en-US" dirty="0"/>
              <a:t>Scrollbar is basically use for viewing all data in database.</a:t>
            </a:r>
          </a:p>
          <a:p>
            <a:r>
              <a:rPr lang="en-US" dirty="0"/>
              <a:t>Buttons are used for data saving, </a:t>
            </a:r>
            <a:r>
              <a:rPr lang="en-US" dirty="0" err="1"/>
              <a:t>viewing,searching</a:t>
            </a:r>
            <a:r>
              <a:rPr lang="en-US" dirty="0"/>
              <a:t> &amp; deleting.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DEFD8-BA91-49CD-AB06-8A8F569A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B804B-9821-4FFA-8D1C-F795D8DD9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207" y="4206622"/>
            <a:ext cx="3501585" cy="23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7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C9DA-3ED2-400C-B597-A2D2CE02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21" y="1118585"/>
            <a:ext cx="10520779" cy="938815"/>
          </a:xfrm>
        </p:spPr>
        <p:txBody>
          <a:bodyPr>
            <a:normAutofit/>
          </a:bodyPr>
          <a:lstStyle/>
          <a:p>
            <a:r>
              <a:rPr lang="en-US" sz="3200" dirty="0"/>
              <a:t>Defining Backend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CF2D2-1765-40A3-8F1B-4A2AC35A0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796" y="2211680"/>
            <a:ext cx="6414408" cy="402431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3AA00-1846-4D3A-A14D-7B75E1C9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7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C9DA-3ED2-400C-B597-A2D2CE02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21" y="1118585"/>
            <a:ext cx="10520779" cy="938815"/>
          </a:xfrm>
        </p:spPr>
        <p:txBody>
          <a:bodyPr>
            <a:normAutofit/>
          </a:bodyPr>
          <a:lstStyle/>
          <a:p>
            <a:r>
              <a:rPr lang="en-US" sz="3200" dirty="0"/>
              <a:t>adding &amp; Viewing data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71720-11E5-4E20-91F5-F101ECD7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184" y="2426584"/>
            <a:ext cx="4696480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674848-557C-4F44-A96A-7412A76C9A2F}"/>
              </a:ext>
            </a:extLst>
          </p:cNvPr>
          <p:cNvSpPr txBox="1"/>
          <p:nvPr/>
        </p:nvSpPr>
        <p:spPr>
          <a:xfrm>
            <a:off x="1428099" y="5554749"/>
            <a:ext cx="9670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        Adding											Viewing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5E03C-FB6C-442D-9504-E88425BE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D965AA-47B3-4896-8B09-0C63146D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99" y="2424365"/>
            <a:ext cx="4648849" cy="313416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99A443C-E0C8-4330-A33C-FD2878C1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C9DA-3ED2-400C-B597-A2D2CE02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21" y="1118585"/>
            <a:ext cx="10520779" cy="938815"/>
          </a:xfrm>
        </p:spPr>
        <p:txBody>
          <a:bodyPr>
            <a:normAutofit/>
          </a:bodyPr>
          <a:lstStyle/>
          <a:p>
            <a:r>
              <a:rPr lang="en-US" sz="3200" dirty="0"/>
              <a:t>Searching &amp; deleting data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0289C-10A9-48C9-BF93-1F0C80466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6404" y="2605253"/>
            <a:ext cx="4629796" cy="3134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53A41-F911-4597-921E-DBC16E8BD8EF}"/>
              </a:ext>
            </a:extLst>
          </p:cNvPr>
          <p:cNvSpPr txBox="1"/>
          <p:nvPr/>
        </p:nvSpPr>
        <p:spPr>
          <a:xfrm>
            <a:off x="1555161" y="5739415"/>
            <a:ext cx="9947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         Searching										Deleting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91825-2430-4160-BE3C-7838135F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3E55D79-7527-4504-99DE-D474DFE7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09" y="2605253"/>
            <a:ext cx="466790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962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387</TotalTime>
  <Words>297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Mini Project on Tecko database</vt:lpstr>
      <vt:lpstr>Content</vt:lpstr>
      <vt:lpstr>Overview of project</vt:lpstr>
      <vt:lpstr>Technology Stack Used</vt:lpstr>
      <vt:lpstr>Modules</vt:lpstr>
      <vt:lpstr>Labels,Entries,List box,Scrollbar &amp; Buttons </vt:lpstr>
      <vt:lpstr>Defining Backend</vt:lpstr>
      <vt:lpstr>adding &amp; Viewing data</vt:lpstr>
      <vt:lpstr>Searching &amp; deleting data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Kartikeya Singh</dc:creator>
  <cp:lastModifiedBy>Kartikeya Singh</cp:lastModifiedBy>
  <cp:revision>11</cp:revision>
  <dcterms:created xsi:type="dcterms:W3CDTF">2021-09-01T04:11:02Z</dcterms:created>
  <dcterms:modified xsi:type="dcterms:W3CDTF">2021-09-24T09:08:59Z</dcterms:modified>
</cp:coreProperties>
</file>