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6954-365A-4B60-A51B-D90E5C198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IBM- </a:t>
            </a:r>
            <a:r>
              <a:rPr lang="nl-NL" dirty="0" err="1"/>
              <a:t>Capstone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45F38-04D8-4885-A659-E8094EDC9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Daniel Vos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17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4205-6EA2-4DA6-9A66-A10A7FC1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3972-0D34-4333-8420-B1664DFD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Collected from the municipality </a:t>
            </a:r>
          </a:p>
          <a:p>
            <a:r>
              <a:rPr lang="en-GB" dirty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3897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2D2-D76F-4BEB-89B6-622DA34E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6600-4226-4B28-9B80-F78087BC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Clustering </a:t>
            </a:r>
            <a:r>
              <a:rPr lang="nl-NL" dirty="0" err="1"/>
              <a:t>by</a:t>
            </a:r>
            <a:r>
              <a:rPr lang="nl-NL" dirty="0"/>
              <a:t> string</a:t>
            </a:r>
          </a:p>
          <a:p>
            <a:r>
              <a:rPr lang="nl-NL" dirty="0" err="1"/>
              <a:t>Folium</a:t>
            </a:r>
            <a:r>
              <a:rPr lang="nl-NL" dirty="0"/>
              <a:t> Map </a:t>
            </a:r>
            <a:r>
              <a:rPr lang="nl-NL" dirty="0" err="1"/>
              <a:t>visualisations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3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C7B7-EF9E-49B0-BCD4-C8EF86A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BA12D-8652-4D5D-8D52-E12620459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Map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1634F1-2937-4050-8894-E82862E42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00944" y="3132138"/>
            <a:ext cx="3281486" cy="30861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C9EECB-E875-4016-8F74-3AA028FCBA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/>
              <a:t>Pin </a:t>
            </a:r>
            <a:r>
              <a:rPr lang="nl-NL" dirty="0" err="1"/>
              <a:t>pointing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four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centre</a:t>
            </a:r>
            <a:r>
              <a:rPr lang="nl-NL" dirty="0"/>
              <a:t> </a:t>
            </a:r>
            <a:r>
              <a:rPr lang="nl-NL" dirty="0" err="1"/>
              <a:t>neighbourhoods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01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BF51-63F8-4D12-9144-DD8978BF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Foursquare</a:t>
            </a:r>
            <a:r>
              <a:rPr lang="nl-NL" dirty="0"/>
              <a:t> data is </a:t>
            </a:r>
            <a:r>
              <a:rPr lang="nl-NL" dirty="0" err="1"/>
              <a:t>insufficient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5B9A-EB23-450B-8DFC-EA712FAAD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Foursquare</a:t>
            </a:r>
            <a:r>
              <a:rPr lang="nl-NL" dirty="0"/>
              <a:t> bars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C34F7D-3F6C-400E-82C4-2667D10D7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5915" y="3132138"/>
            <a:ext cx="3551544" cy="30861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0FA29-DABB-4043-A9C9-981E5B45E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Actual</a:t>
            </a:r>
            <a:r>
              <a:rPr lang="nl-NL" dirty="0"/>
              <a:t> Bars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246A12-747D-4A53-9250-18A2E76614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29033" y="3132138"/>
            <a:ext cx="342033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2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0D1D-3833-4BA7-A791-8F579AD8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48666-0183-48FB-84B6-5F85658E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a different </a:t>
            </a:r>
            <a:r>
              <a:rPr lang="nl-NL" dirty="0" err="1"/>
              <a:t>api</a:t>
            </a:r>
            <a:r>
              <a:rPr lang="nl-NL" dirty="0"/>
              <a:t> in smaller </a:t>
            </a:r>
            <a:r>
              <a:rPr lang="nl-NL" dirty="0" err="1"/>
              <a:t>cities</a:t>
            </a:r>
            <a:endParaRPr lang="nl-NL" dirty="0"/>
          </a:p>
          <a:p>
            <a:r>
              <a:rPr lang="nl-NL" dirty="0"/>
              <a:t>Centre of Groningen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spot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locate</a:t>
            </a:r>
            <a:r>
              <a:rPr lang="nl-NL" dirty="0"/>
              <a:t> a bar.</a:t>
            </a:r>
          </a:p>
          <a:p>
            <a:r>
              <a:rPr lang="nl-NL" dirty="0" err="1"/>
              <a:t>Outside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centre</a:t>
            </a:r>
            <a:r>
              <a:rPr lang="nl-NL" dirty="0"/>
              <a:t> bars are non </a:t>
            </a:r>
            <a:r>
              <a:rPr lang="nl-NL" dirty="0" err="1"/>
              <a:t>existend</a:t>
            </a:r>
            <a:r>
              <a:rPr lang="nl-NL" dirty="0"/>
              <a:t>(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api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in Groningen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plenty of bars </a:t>
            </a:r>
            <a:r>
              <a:rPr lang="nl-NL" dirty="0" err="1"/>
              <a:t>outside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city</a:t>
            </a:r>
            <a:r>
              <a:rPr lang="nl-NL" dirty="0"/>
              <a:t> </a:t>
            </a:r>
            <a:r>
              <a:rPr lang="nl-NL" dirty="0" err="1"/>
              <a:t>centre</a:t>
            </a:r>
            <a:r>
              <a:rPr lang="nl-NL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414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</TotalTime>
  <Words>86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IBM- Capstone</vt:lpstr>
      <vt:lpstr>Data</vt:lpstr>
      <vt:lpstr>Methods</vt:lpstr>
      <vt:lpstr>Results</vt:lpstr>
      <vt:lpstr>Foursquare data is insufficient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IBM- Capstone</dc:title>
  <dc:creator>Daniel Vos</dc:creator>
  <cp:lastModifiedBy>Daniel Vos</cp:lastModifiedBy>
  <cp:revision>2</cp:revision>
  <dcterms:created xsi:type="dcterms:W3CDTF">2020-01-30T16:07:26Z</dcterms:created>
  <dcterms:modified xsi:type="dcterms:W3CDTF">2020-01-30T16:16:37Z</dcterms:modified>
</cp:coreProperties>
</file>