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0" r:id="rId3"/>
    <p:sldId id="321" r:id="rId4"/>
    <p:sldId id="325" r:id="rId5"/>
    <p:sldId id="326" r:id="rId6"/>
    <p:sldId id="260" r:id="rId7"/>
    <p:sldId id="322" r:id="rId8"/>
    <p:sldId id="330" r:id="rId9"/>
    <p:sldId id="337" r:id="rId10"/>
    <p:sldId id="334" r:id="rId11"/>
    <p:sldId id="335" r:id="rId12"/>
    <p:sldId id="323" r:id="rId13"/>
    <p:sldId id="261" r:id="rId14"/>
    <p:sldId id="327" r:id="rId15"/>
    <p:sldId id="259" r:id="rId16"/>
    <p:sldId id="336" r:id="rId17"/>
    <p:sldId id="324" r:id="rId18"/>
    <p:sldId id="332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BC7"/>
    <a:srgbClr val="FFA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C45C-2641-4117-9ECE-90C3D6B8EC75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13773-38C2-4D1C-81EF-4263CF4D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E9F4-1F0C-4A39-A21F-56D1CF40D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1ED3B-D07D-46AB-89C3-3ADA75F45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D32C-42CF-4927-9C00-021DAF57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2FEB-516F-4E18-A521-BB5472CB41E4}" type="datetime1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6CFC-ABB5-4BAB-A370-5563FE4F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CA49-E2D8-45E7-AB54-23E4455E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23153" y="6356349"/>
            <a:ext cx="2743200" cy="365125"/>
          </a:xfrm>
        </p:spPr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8F1A-3066-482A-8E3D-EA847FCD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040F-8B53-4785-A117-93EAE166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701A-BE84-4C27-9CA4-13E5699E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5E0E-AE9F-4011-9591-ECC7FA9356E7}" type="datetime1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3AF5-6124-4A07-BBFE-31B0A0E7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BDD9-F402-4268-B799-0F6E27DB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2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13041-FF3A-42B7-B9ED-A363B1D53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72FB1-41A5-4C99-94F2-2C1AEA9A1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A058-F193-4585-85A9-4FB88A6E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71DB-DCFB-4AC5-B0A6-03BE0F2CA08A}" type="datetime1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368B-E392-4AB7-B612-4C7CDA34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6DAE-7D28-430B-B23F-C7725F38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617A-9F86-457B-89D0-BF1337DA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2A5A-ABCF-462B-BEC8-55F9EC7E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A893-A459-45B3-A580-E247286B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8A9A-72AF-43C1-93B0-44BF736E9A1D}" type="datetime1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8CF5-C006-4547-9FFA-8D9CEA04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89C6-D6CC-408A-A44E-1B32FEBA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365125"/>
            <a:ext cx="2743200" cy="365125"/>
          </a:xfrm>
        </p:spPr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F03C-85B2-4D95-AA48-A29E3E96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81E8-51A6-4B9F-89C2-C95EE1AB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BDDA-50E7-49E3-92FA-F1650BE2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358-F713-46EC-BC64-BB71AD74C8E4}" type="datetime1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3AB5-2456-4ACE-9BA1-E5A92FE6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8F3D-A160-4E5A-B9F6-AD4453A4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018" y="232953"/>
            <a:ext cx="2743200" cy="365125"/>
          </a:xfrm>
        </p:spPr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3856-185B-4873-9948-524CB02A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1AA-7880-4969-BEC3-5C75D60C1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47706-A383-4E62-9FD2-9B0969605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6A18D-51F7-457D-B6B2-9247AFC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7872-A82E-42E3-A928-CAD52540D9ED}" type="datetime1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44950-E393-4446-B1A0-C6C2907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AD3CD-92D4-4982-AD6A-4E0B8B5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5E56-E2A1-40E7-8F6E-2880660C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ABD6-A86D-40E8-9B98-E9EE5679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5774-8BFF-4CFC-86B0-C86AA3FDA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A07A9-AC97-4D0B-9E45-45D4175A8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270F3-E8AF-48C2-9675-2D5F65262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4018E-7286-45C6-B899-432B564C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ED9-F00A-4C30-8CB1-8E57B242B3B4}" type="datetime1">
              <a:rPr lang="en-US" smtClean="0"/>
              <a:t>26-Sep-20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54B32-B4AD-4CF5-8640-A4083E8B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10606-AEA8-4DAF-94DC-CA6768B6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6DCE-5DD2-4E8F-92A9-E287ED06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34BD-DFC6-4B51-A07F-429FB4C1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8E3-4DB5-4B2B-A8D3-771E5F5B14BD}" type="datetime1">
              <a:rPr lang="en-US" smtClean="0"/>
              <a:t>26-Sep-20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A0A4A-30E2-48C7-97D8-27BAAB33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9E27E-2260-430C-A4D4-4B6E3678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1841" y="365125"/>
            <a:ext cx="2743200" cy="365125"/>
          </a:xfrm>
        </p:spPr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562E9-691F-474C-AB88-9C9AFDF1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E0CF-8DD2-463D-946C-775496D82E60}" type="datetime1">
              <a:rPr lang="en-US" smtClean="0"/>
              <a:t>26-Sep-20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E2453-08F7-491D-A518-F2F85DC8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3EE0-1E02-4194-8302-F8520DE5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7598" y="150759"/>
            <a:ext cx="2743200" cy="365125"/>
          </a:xfrm>
        </p:spPr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270A-AA93-45E5-AB73-6E56256E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DE40-1AA8-4608-9AE8-6F1950BDF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38800-BAC4-445C-9464-2A0DCC70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47A4F-DCC8-4C16-A304-DA94F576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FA0F-D5E2-4AD5-BDE2-BFC71FBB2832}" type="datetime1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1CF6D-4E8A-4C26-BD91-CB57780D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335D-E99E-45BE-AC46-FCA26D8F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8F06-ADC9-45F2-B1D5-D27E2B7C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8AE9-1D13-45FF-A192-C5A4E372B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924A2-8DEB-41B6-9693-B26BD283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B3702-C71C-4EC4-ADCC-E57723B7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481-B08A-44BC-920A-6E153CA746FB}" type="datetime1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78E2E-3DC3-4F7B-AB23-9021D98E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23643-0C01-4881-A3B1-9BC324FD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B83DF-A4A0-4141-962C-23A1D854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B12A-8345-4AAA-A05A-69E36082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ED73-52F6-4C16-82C5-77F1A475D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D0DA-649D-4DFE-BCC2-8FED83A5564F}" type="datetime1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557C2-E99A-45A8-99DF-F6C0FB529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of Information Technology, King Mongkut's Institute of Technology Ladkrabang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4409-675B-4854-A19A-97157C82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B23B-8D01-4105-9913-790C21B7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4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245293-97BF-0B47-AA39-18F38B1467E5}"/>
              </a:ext>
            </a:extLst>
          </p:cNvPr>
          <p:cNvGrpSpPr/>
          <p:nvPr/>
        </p:nvGrpSpPr>
        <p:grpSpPr>
          <a:xfrm>
            <a:off x="8950712" y="5724938"/>
            <a:ext cx="2789559" cy="899399"/>
            <a:chOff x="9067738" y="5681404"/>
            <a:chExt cx="2789559" cy="899399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54A4725F-E86A-FD4D-A302-79D623AAB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738" y="5689804"/>
              <a:ext cx="867793" cy="867793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6C15BB8-9137-554D-B217-C471B73D5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0582" y="5681404"/>
              <a:ext cx="867792" cy="867792"/>
            </a:xfrm>
            <a:prstGeom prst="rect">
              <a:avLst/>
            </a:prstGeom>
          </p:spPr>
        </p:pic>
        <p:pic>
          <p:nvPicPr>
            <p:cNvPr id="6" name="Picture 5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8475287C-E592-A244-9212-77DD619EF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0382" y="5681404"/>
              <a:ext cx="906915" cy="89939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424DEDE-84F7-A949-A12B-BB0D39C70010}"/>
              </a:ext>
            </a:extLst>
          </p:cNvPr>
          <p:cNvSpPr/>
          <p:nvPr/>
        </p:nvSpPr>
        <p:spPr>
          <a:xfrm>
            <a:off x="2273808" y="1853048"/>
            <a:ext cx="88903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INTELLIGENT PHYSICIAN ASSISTANT SYSTEM</a:t>
            </a:r>
            <a:br>
              <a:rPr lang="en-US" sz="3200" b="1" i="1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for the Myocardial Ischemia Classification</a:t>
            </a:r>
          </a:p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of Myocardial Perfusion Imaging</a:t>
            </a:r>
            <a:r>
              <a:rPr lang="en-TH" sz="28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Machine Learning</a:t>
            </a:r>
            <a:endParaRPr lang="en-TH" sz="28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FD9B731-93CD-5941-A5C2-6DCC73C0A207}"/>
              </a:ext>
            </a:extLst>
          </p:cNvPr>
          <p:cNvSpPr/>
          <p:nvPr/>
        </p:nvSpPr>
        <p:spPr>
          <a:xfrm rot="20518212">
            <a:off x="682197" y="-265604"/>
            <a:ext cx="404601" cy="5026257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5234D45-DA0F-CB41-AFB5-84B3EC6439DD}"/>
              </a:ext>
            </a:extLst>
          </p:cNvPr>
          <p:cNvSpPr/>
          <p:nvPr/>
        </p:nvSpPr>
        <p:spPr>
          <a:xfrm rot="20518212">
            <a:off x="263096" y="-418004"/>
            <a:ext cx="404601" cy="5026257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5720205-1599-2B4B-84F7-EC8A2284AB01}"/>
              </a:ext>
            </a:extLst>
          </p:cNvPr>
          <p:cNvSpPr/>
          <p:nvPr/>
        </p:nvSpPr>
        <p:spPr>
          <a:xfrm rot="20518212">
            <a:off x="-117906" y="-418004"/>
            <a:ext cx="404601" cy="5026257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DC16C8-CDEC-8D49-AD7D-401ECB57C503}"/>
              </a:ext>
            </a:extLst>
          </p:cNvPr>
          <p:cNvSpPr/>
          <p:nvPr/>
        </p:nvSpPr>
        <p:spPr>
          <a:xfrm>
            <a:off x="2858007" y="58276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endParaRPr lang="en-US" sz="1400" spc="35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r"/>
            <a:r>
              <a:rPr lang="en-US" sz="1400" spc="3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Faculty of Information Technology</a:t>
            </a:r>
          </a:p>
          <a:p>
            <a:pPr algn="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King Mongkut's Institute of Technology Ladkrabang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4AE5B1-F21A-49FB-8ECA-F437625372AC}"/>
              </a:ext>
            </a:extLst>
          </p:cNvPr>
          <p:cNvGrpSpPr/>
          <p:nvPr/>
        </p:nvGrpSpPr>
        <p:grpSpPr>
          <a:xfrm>
            <a:off x="7688971" y="4838935"/>
            <a:ext cx="4453847" cy="610795"/>
            <a:chOff x="7595281" y="4525061"/>
            <a:chExt cx="4453847" cy="6107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50B89-CBFC-42EA-A347-58B05CE19FE7}"/>
                </a:ext>
              </a:extLst>
            </p:cNvPr>
            <p:cNvSpPr txBox="1"/>
            <p:nvPr/>
          </p:nvSpPr>
          <p:spPr>
            <a:xfrm>
              <a:off x="7595281" y="4525061"/>
              <a:ext cx="44538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Presented by : Hataichanok Sakkara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27C241-F4A2-40CF-8EAD-AD20A1EB77B0}"/>
                </a:ext>
              </a:extLst>
            </p:cNvPr>
            <p:cNvSpPr txBox="1"/>
            <p:nvPr/>
          </p:nvSpPr>
          <p:spPr>
            <a:xfrm>
              <a:off x="8734001" y="4828079"/>
              <a:ext cx="33151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 : </a:t>
              </a:r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hataichanok@it.kmitl.ac.th</a:t>
              </a: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A9C60CF-9BEB-4D13-98AE-BEF8FC33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CE8DD1-CB6C-423F-BAC7-A069BD2F1741}"/>
              </a:ext>
            </a:extLst>
          </p:cNvPr>
          <p:cNvSpPr txBox="1"/>
          <p:nvPr/>
        </p:nvSpPr>
        <p:spPr>
          <a:xfrm>
            <a:off x="0" y="48028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310F7B-A940-4AED-A43C-F93944498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0" r="57566"/>
          <a:stretch/>
        </p:blipFill>
        <p:spPr>
          <a:xfrm>
            <a:off x="659164" y="1930400"/>
            <a:ext cx="2210642" cy="34289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4C0EAE-9D26-40BD-B8F1-35704AA5DA27}"/>
              </a:ext>
            </a:extLst>
          </p:cNvPr>
          <p:cNvSpPr/>
          <p:nvPr/>
        </p:nvSpPr>
        <p:spPr>
          <a:xfrm>
            <a:off x="2831706" y="3429000"/>
            <a:ext cx="1041794" cy="7747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AF04FE-76D4-4388-86DB-A9FA0DDE5DC4}"/>
              </a:ext>
            </a:extLst>
          </p:cNvPr>
          <p:cNvSpPr/>
          <p:nvPr/>
        </p:nvSpPr>
        <p:spPr>
          <a:xfrm>
            <a:off x="8305406" y="2424768"/>
            <a:ext cx="1041794" cy="7747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5DF34C-A364-4E57-9658-5D3ABB6A8702}"/>
              </a:ext>
            </a:extLst>
          </p:cNvPr>
          <p:cNvSpPr/>
          <p:nvPr/>
        </p:nvSpPr>
        <p:spPr>
          <a:xfrm>
            <a:off x="8305406" y="4084633"/>
            <a:ext cx="1041794" cy="7747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EB2A2-2D1D-4821-B52A-F0D62B3B50AF}"/>
              </a:ext>
            </a:extLst>
          </p:cNvPr>
          <p:cNvSpPr txBox="1"/>
          <p:nvPr/>
        </p:nvSpPr>
        <p:spPr>
          <a:xfrm>
            <a:off x="9258300" y="2453382"/>
            <a:ext cx="259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Forward to</a:t>
            </a:r>
            <a:endParaRPr lang="th-TH" sz="2400" b="1" dirty="0">
              <a:latin typeface="Arial" panose="020B0604020202020204" pitchFamily="34" charset="0"/>
              <a:cs typeface="RSU" panose="02000506040000020004" pitchFamily="2" charset="-34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Invasive step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A6F3-6B3D-48AF-92DB-835632FDC5DB}"/>
              </a:ext>
            </a:extLst>
          </p:cNvPr>
          <p:cNvSpPr txBox="1"/>
          <p:nvPr/>
        </p:nvSpPr>
        <p:spPr>
          <a:xfrm>
            <a:off x="9258300" y="4091836"/>
            <a:ext cx="259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forward to</a:t>
            </a:r>
            <a:endParaRPr lang="th-TH" sz="2400" b="1" dirty="0">
              <a:latin typeface="Arial" panose="020B0604020202020204" pitchFamily="34" charset="0"/>
              <a:cs typeface="RSU" panose="02000506040000020004" pitchFamily="2" charset="-34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Invasive step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12431D-01DB-4916-962A-72EF14E0CC96}"/>
              </a:ext>
            </a:extLst>
          </p:cNvPr>
          <p:cNvGrpSpPr/>
          <p:nvPr/>
        </p:nvGrpSpPr>
        <p:grpSpPr>
          <a:xfrm>
            <a:off x="5194300" y="4456740"/>
            <a:ext cx="1817902" cy="1817902"/>
            <a:chOff x="4978400" y="4254500"/>
            <a:chExt cx="2210642" cy="22106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F68B84-E442-4F6A-ACFC-15A1839BAF40}"/>
                </a:ext>
              </a:extLst>
            </p:cNvPr>
            <p:cNvSpPr/>
            <p:nvPr/>
          </p:nvSpPr>
          <p:spPr>
            <a:xfrm>
              <a:off x="4978400" y="4254500"/>
              <a:ext cx="2210642" cy="22106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2DD8996C-2465-4512-935F-63968C1204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982" b="64093" l="17330" r="334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20" t="42593" r="64579" b="33518"/>
            <a:stretch/>
          </p:blipFill>
          <p:spPr>
            <a:xfrm>
              <a:off x="5406733" y="4480772"/>
              <a:ext cx="1378532" cy="1638300"/>
            </a:xfrm>
            <a:prstGeom prst="rect">
              <a:avLst/>
            </a:prstGeom>
          </p:spPr>
        </p:pic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2E2D67A5-14EF-4315-853A-44F34D9F7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6490" y="1509297"/>
            <a:ext cx="3375126" cy="2391605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4D0CC6EC-AD48-4AAE-84BB-4C44B11C5CA5}"/>
              </a:ext>
            </a:extLst>
          </p:cNvPr>
          <p:cNvSpPr/>
          <p:nvPr/>
        </p:nvSpPr>
        <p:spPr>
          <a:xfrm>
            <a:off x="5760292" y="3760783"/>
            <a:ext cx="647699" cy="647699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83111-0F1A-4746-A96A-CBE1A9FA66C1}"/>
              </a:ext>
            </a:extLst>
          </p:cNvPr>
          <p:cNvSpPr txBox="1"/>
          <p:nvPr/>
        </p:nvSpPr>
        <p:spPr>
          <a:xfrm flipH="1">
            <a:off x="4210040" y="6398472"/>
            <a:ext cx="374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Physician Assistant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28431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CE8DD1-CB6C-423F-BAC7-A069BD2F1741}"/>
              </a:ext>
            </a:extLst>
          </p:cNvPr>
          <p:cNvSpPr txBox="1"/>
          <p:nvPr/>
        </p:nvSpPr>
        <p:spPr>
          <a:xfrm>
            <a:off x="0" y="446828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Intelligent Physician Assistant System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4C0EAE-9D26-40BD-B8F1-35704AA5DA27}"/>
              </a:ext>
            </a:extLst>
          </p:cNvPr>
          <p:cNvSpPr/>
          <p:nvPr/>
        </p:nvSpPr>
        <p:spPr>
          <a:xfrm>
            <a:off x="6044806" y="2010807"/>
            <a:ext cx="1041794" cy="7747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AE880E-7CF2-4492-8BE1-FCCD74FF01AB}"/>
              </a:ext>
            </a:extLst>
          </p:cNvPr>
          <p:cNvGrpSpPr/>
          <p:nvPr/>
        </p:nvGrpSpPr>
        <p:grpSpPr>
          <a:xfrm>
            <a:off x="517936" y="1718963"/>
            <a:ext cx="5391219" cy="4330188"/>
            <a:chOff x="3544001" y="1690688"/>
            <a:chExt cx="5391219" cy="43301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D8A3DF-2B9D-4FCD-B0B6-AEA60A7A5C7D}"/>
                </a:ext>
              </a:extLst>
            </p:cNvPr>
            <p:cNvSpPr txBox="1"/>
            <p:nvPr/>
          </p:nvSpPr>
          <p:spPr>
            <a:xfrm>
              <a:off x="3544001" y="5651544"/>
              <a:ext cx="5391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Radionuclide Myocardial Perfusion Imaging (rMPI)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BDAB-7883-4D11-AD78-A1B5DBCE47C1}"/>
                </a:ext>
              </a:extLst>
            </p:cNvPr>
            <p:cNvGrpSpPr/>
            <p:nvPr/>
          </p:nvGrpSpPr>
          <p:grpSpPr>
            <a:xfrm>
              <a:off x="3643007" y="1690688"/>
              <a:ext cx="5079486" cy="3867894"/>
              <a:chOff x="3668978" y="1219096"/>
              <a:chExt cx="5079486" cy="386789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01A30B-CC6B-4494-A874-1C3FEB453972}"/>
                  </a:ext>
                </a:extLst>
              </p:cNvPr>
              <p:cNvSpPr/>
              <p:nvPr/>
            </p:nvSpPr>
            <p:spPr>
              <a:xfrm rot="5400000">
                <a:off x="1898808" y="2989266"/>
                <a:ext cx="3867297" cy="32695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9BFBC33-A6B2-4841-89B1-AB7E451E757B}"/>
                  </a:ext>
                </a:extLst>
              </p:cNvPr>
              <p:cNvSpPr/>
              <p:nvPr/>
            </p:nvSpPr>
            <p:spPr>
              <a:xfrm>
                <a:off x="3718581" y="4760033"/>
                <a:ext cx="5029883" cy="32695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Picture 24" descr="A picture containing grass, monitor&#10;&#10;Description automatically generated">
                <a:extLst>
                  <a:ext uri="{FF2B5EF4-FFF2-40B4-BE49-F238E27FC236}">
                    <a16:creationId xmlns:a16="http://schemas.microsoft.com/office/drawing/2014/main" id="{F788AAB0-9388-427D-A17D-822221463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581" y="1219096"/>
                <a:ext cx="5029883" cy="3540937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25692B-4D0E-4A3F-A016-E4E8BA7E78AF}"/>
                  </a:ext>
                </a:extLst>
              </p:cNvPr>
              <p:cNvSpPr txBox="1"/>
              <p:nvPr/>
            </p:nvSpPr>
            <p:spPr>
              <a:xfrm>
                <a:off x="7175304" y="2429584"/>
                <a:ext cx="1368152" cy="6463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C Lamoon" panose="02000000000000000000" pitchFamily="2" charset="0"/>
                    <a:cs typeface="FC Lamoon" panose="02000000000000000000" pitchFamily="2" charset="0"/>
                  </a:defRPr>
                </a:lvl1pPr>
              </a:lstStyle>
              <a:p>
                <a:r>
                  <a:rPr lang="en-US" altLang="ko-KR" sz="14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Stress</a:t>
                </a:r>
              </a:p>
              <a:p>
                <a:r>
                  <a:rPr lang="en-US" altLang="ko-KR" sz="1100" b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state of the patient is exercising.</a:t>
                </a:r>
                <a:endParaRPr lang="ko-KR" altLang="en-US" sz="11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E48005-DE8C-404E-98B7-EBE5F3A2A8EE}"/>
                  </a:ext>
                </a:extLst>
              </p:cNvPr>
              <p:cNvSpPr txBox="1"/>
              <p:nvPr/>
            </p:nvSpPr>
            <p:spPr>
              <a:xfrm>
                <a:off x="7164288" y="4315440"/>
                <a:ext cx="1368152" cy="6463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C Lamoon" panose="02000000000000000000" pitchFamily="2" charset="0"/>
                    <a:cs typeface="FC Lamoon" panose="02000000000000000000" pitchFamily="2" charset="0"/>
                  </a:defRPr>
                </a:lvl1pPr>
              </a:lstStyle>
              <a:p>
                <a:r>
                  <a:rPr lang="en-US" altLang="ko-KR" sz="14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</a:t>
                </a:r>
              </a:p>
              <a:p>
                <a:r>
                  <a:rPr lang="en-US" altLang="ko-KR" sz="1100" b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state of the patient is resting.</a:t>
                </a:r>
              </a:p>
            </p:txBody>
          </p:sp>
        </p:grp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C2DD73EA-61EC-40D2-B570-800547D862C2}"/>
              </a:ext>
            </a:extLst>
          </p:cNvPr>
          <p:cNvSpPr/>
          <p:nvPr/>
        </p:nvSpPr>
        <p:spPr>
          <a:xfrm rot="5400000">
            <a:off x="8857826" y="3823160"/>
            <a:ext cx="1041794" cy="7747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C380E7-8A0C-43CD-8B2A-D5AB21861A29}"/>
              </a:ext>
            </a:extLst>
          </p:cNvPr>
          <p:cNvGrpSpPr/>
          <p:nvPr/>
        </p:nvGrpSpPr>
        <p:grpSpPr>
          <a:xfrm>
            <a:off x="7321560" y="1611098"/>
            <a:ext cx="4667250" cy="1817902"/>
            <a:chOff x="7321560" y="1611098"/>
            <a:chExt cx="4667250" cy="181790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E101D1-1E9D-4B83-A3BC-400419EDBC13}"/>
                </a:ext>
              </a:extLst>
            </p:cNvPr>
            <p:cNvSpPr/>
            <p:nvPr/>
          </p:nvSpPr>
          <p:spPr>
            <a:xfrm>
              <a:off x="7321560" y="1611098"/>
              <a:ext cx="4387840" cy="18179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530E9CF7-E583-4016-AB1C-B118F033B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982" b="64093" l="17330" r="334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20" t="42593" r="64579" b="33518"/>
            <a:stretch/>
          </p:blipFill>
          <p:spPr>
            <a:xfrm>
              <a:off x="7724596" y="1797171"/>
              <a:ext cx="1133624" cy="13472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A31F07-2C3D-46DA-B825-E1A956693DEC}"/>
                </a:ext>
              </a:extLst>
            </p:cNvPr>
            <p:cNvSpPr txBox="1"/>
            <p:nvPr/>
          </p:nvSpPr>
          <p:spPr>
            <a:xfrm flipH="1">
              <a:off x="8240608" y="2113393"/>
              <a:ext cx="37482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processing by </a:t>
              </a:r>
              <a:b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predictive model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D2576-24D0-42DA-9199-40BFBE369F00}"/>
              </a:ext>
            </a:extLst>
          </p:cNvPr>
          <p:cNvSpPr/>
          <p:nvPr/>
        </p:nvSpPr>
        <p:spPr>
          <a:xfrm>
            <a:off x="7250718" y="4891507"/>
            <a:ext cx="4387840" cy="770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FE893A-E321-4D19-91EF-A24832BED89D}"/>
              </a:ext>
            </a:extLst>
          </p:cNvPr>
          <p:cNvSpPr txBox="1"/>
          <p:nvPr/>
        </p:nvSpPr>
        <p:spPr>
          <a:xfrm>
            <a:off x="7924573" y="5015373"/>
            <a:ext cx="300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49667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B208CC-2B62-4B09-A6A6-FB28FC8093C0}"/>
              </a:ext>
            </a:extLst>
          </p:cNvPr>
          <p:cNvSpPr/>
          <p:nvPr/>
        </p:nvSpPr>
        <p:spPr>
          <a:xfrm>
            <a:off x="4791585" y="4105015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F5641C-47EC-49DC-909A-2E9F9115583B}"/>
              </a:ext>
            </a:extLst>
          </p:cNvPr>
          <p:cNvSpPr/>
          <p:nvPr/>
        </p:nvSpPr>
        <p:spPr>
          <a:xfrm>
            <a:off x="8337448" y="2132771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87C62A-2EFE-40C7-BE9D-679F50246383}"/>
              </a:ext>
            </a:extLst>
          </p:cNvPr>
          <p:cNvSpPr/>
          <p:nvPr/>
        </p:nvSpPr>
        <p:spPr>
          <a:xfrm>
            <a:off x="4789666" y="2141188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C20B5-D218-462A-A302-49769599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12</a:t>
            </a:fld>
            <a:endParaRPr lang="en-US"/>
          </a:p>
        </p:txBody>
      </p:sp>
      <p:grpSp>
        <p:nvGrpSpPr>
          <p:cNvPr id="71" name="Graphic 45">
            <a:extLst>
              <a:ext uri="{FF2B5EF4-FFF2-40B4-BE49-F238E27FC236}">
                <a16:creationId xmlns:a16="http://schemas.microsoft.com/office/drawing/2014/main" id="{1AA2F73C-04DF-405F-9310-8107D2BF954D}"/>
              </a:ext>
            </a:extLst>
          </p:cNvPr>
          <p:cNvGrpSpPr/>
          <p:nvPr/>
        </p:nvGrpSpPr>
        <p:grpSpPr>
          <a:xfrm>
            <a:off x="822433" y="2004708"/>
            <a:ext cx="3648075" cy="3726827"/>
            <a:chOff x="817795" y="2321295"/>
            <a:chExt cx="3648075" cy="3726827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B9F431A-F7CC-4415-906D-342C3F91B8A6}"/>
                </a:ext>
              </a:extLst>
            </p:cNvPr>
            <p:cNvSpPr/>
            <p:nvPr/>
          </p:nvSpPr>
          <p:spPr>
            <a:xfrm>
              <a:off x="1193392" y="2321295"/>
              <a:ext cx="1548074" cy="1312099"/>
            </a:xfrm>
            <a:custGeom>
              <a:avLst/>
              <a:gdLst>
                <a:gd name="connsiteX0" fmla="*/ 1507102 w 1548074"/>
                <a:gd name="connsiteY0" fmla="*/ 449523 h 1312099"/>
                <a:gd name="connsiteX1" fmla="*/ 1503119 w 1548074"/>
                <a:gd name="connsiteY1" fmla="*/ 140397 h 1312099"/>
                <a:gd name="connsiteX2" fmla="*/ 1345165 w 1548074"/>
                <a:gd name="connsiteY2" fmla="*/ 33911 h 1312099"/>
                <a:gd name="connsiteX3" fmla="*/ 1154101 w 1548074"/>
                <a:gd name="connsiteY3" fmla="*/ 4011 h 1312099"/>
                <a:gd name="connsiteX4" fmla="*/ 963066 w 1548074"/>
                <a:gd name="connsiteY4" fmla="*/ 10013 h 1312099"/>
                <a:gd name="connsiteX5" fmla="*/ 810033 w 1548074"/>
                <a:gd name="connsiteY5" fmla="*/ 115990 h 1312099"/>
                <a:gd name="connsiteX6" fmla="*/ 767800 w 1548074"/>
                <a:gd name="connsiteY6" fmla="*/ 434337 h 1312099"/>
                <a:gd name="connsiteX7" fmla="*/ 538150 w 1548074"/>
                <a:gd name="connsiteY7" fmla="*/ 603546 h 1312099"/>
                <a:gd name="connsiteX8" fmla="*/ 243748 w 1548074"/>
                <a:gd name="connsiteY8" fmla="*/ 644856 h 1312099"/>
                <a:gd name="connsiteX9" fmla="*/ 13273 w 1548074"/>
                <a:gd name="connsiteY9" fmla="*/ 813117 h 1312099"/>
                <a:gd name="connsiteX10" fmla="*/ 33994 w 1548074"/>
                <a:gd name="connsiteY10" fmla="*/ 1020777 h 1312099"/>
                <a:gd name="connsiteX11" fmla="*/ 175738 w 1548074"/>
                <a:gd name="connsiteY11" fmla="*/ 1180617 h 1312099"/>
                <a:gd name="connsiteX12" fmla="*/ 462945 w 1548074"/>
                <a:gd name="connsiteY12" fmla="*/ 1311440 h 1312099"/>
                <a:gd name="connsiteX13" fmla="*/ 766553 w 1548074"/>
                <a:gd name="connsiteY13" fmla="*/ 1185635 h 1312099"/>
                <a:gd name="connsiteX14" fmla="*/ 946773 w 1548074"/>
                <a:gd name="connsiteY14" fmla="*/ 902221 h 1312099"/>
                <a:gd name="connsiteX15" fmla="*/ 1057151 w 1548074"/>
                <a:gd name="connsiteY15" fmla="*/ 721124 h 1312099"/>
                <a:gd name="connsiteX16" fmla="*/ 1201437 w 1548074"/>
                <a:gd name="connsiteY16" fmla="*/ 660625 h 1312099"/>
                <a:gd name="connsiteX17" fmla="*/ 1258928 w 1548074"/>
                <a:gd name="connsiteY17" fmla="*/ 645301 h 1312099"/>
                <a:gd name="connsiteX18" fmla="*/ 1505570 w 1548074"/>
                <a:gd name="connsiteY18" fmla="*/ 452392 h 1312099"/>
                <a:gd name="connsiteX19" fmla="*/ 1507102 w 1548074"/>
                <a:gd name="connsiteY19" fmla="*/ 449523 h 13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074" h="1312099">
                  <a:moveTo>
                    <a:pt x="1507102" y="449523"/>
                  </a:moveTo>
                  <a:cubicBezTo>
                    <a:pt x="1557915" y="353600"/>
                    <a:pt x="1566302" y="228665"/>
                    <a:pt x="1503119" y="140397"/>
                  </a:cubicBezTo>
                  <a:cubicBezTo>
                    <a:pt x="1465509" y="87855"/>
                    <a:pt x="1406783" y="53365"/>
                    <a:pt x="1345165" y="33911"/>
                  </a:cubicBezTo>
                  <a:cubicBezTo>
                    <a:pt x="1283547" y="14456"/>
                    <a:pt x="1218544" y="8738"/>
                    <a:pt x="1154101" y="4011"/>
                  </a:cubicBezTo>
                  <a:cubicBezTo>
                    <a:pt x="1090309" y="-669"/>
                    <a:pt x="1025381" y="-4416"/>
                    <a:pt x="963066" y="10013"/>
                  </a:cubicBezTo>
                  <a:cubicBezTo>
                    <a:pt x="900750" y="24441"/>
                    <a:pt x="840390" y="59688"/>
                    <a:pt x="810033" y="115990"/>
                  </a:cubicBezTo>
                  <a:cubicBezTo>
                    <a:pt x="758751" y="211101"/>
                    <a:pt x="805466" y="333059"/>
                    <a:pt x="767800" y="434337"/>
                  </a:cubicBezTo>
                  <a:cubicBezTo>
                    <a:pt x="733234" y="527280"/>
                    <a:pt x="634857" y="581617"/>
                    <a:pt x="538150" y="603546"/>
                  </a:cubicBezTo>
                  <a:cubicBezTo>
                    <a:pt x="441442" y="625474"/>
                    <a:pt x="340504" y="623140"/>
                    <a:pt x="243748" y="644856"/>
                  </a:cubicBezTo>
                  <a:cubicBezTo>
                    <a:pt x="146993" y="666571"/>
                    <a:pt x="48452" y="720404"/>
                    <a:pt x="13273" y="813117"/>
                  </a:cubicBezTo>
                  <a:cubicBezTo>
                    <a:pt x="-12166" y="880161"/>
                    <a:pt x="473" y="957386"/>
                    <a:pt x="33994" y="1020777"/>
                  </a:cubicBezTo>
                  <a:cubicBezTo>
                    <a:pt x="67515" y="1084167"/>
                    <a:pt x="120013" y="1135488"/>
                    <a:pt x="175738" y="1180617"/>
                  </a:cubicBezTo>
                  <a:cubicBezTo>
                    <a:pt x="258870" y="1247943"/>
                    <a:pt x="356129" y="1305604"/>
                    <a:pt x="462945" y="1311440"/>
                  </a:cubicBezTo>
                  <a:cubicBezTo>
                    <a:pt x="575496" y="1317590"/>
                    <a:pt x="685545" y="1264013"/>
                    <a:pt x="766553" y="1185635"/>
                  </a:cubicBezTo>
                  <a:cubicBezTo>
                    <a:pt x="847561" y="1107256"/>
                    <a:pt x="902710" y="1005971"/>
                    <a:pt x="946773" y="902221"/>
                  </a:cubicBezTo>
                  <a:cubicBezTo>
                    <a:pt x="974725" y="836403"/>
                    <a:pt x="1001135" y="765570"/>
                    <a:pt x="1057151" y="721124"/>
                  </a:cubicBezTo>
                  <a:cubicBezTo>
                    <a:pt x="1098313" y="688465"/>
                    <a:pt x="1150666" y="674157"/>
                    <a:pt x="1201437" y="660625"/>
                  </a:cubicBezTo>
                  <a:lnTo>
                    <a:pt x="1258928" y="645301"/>
                  </a:lnTo>
                  <a:cubicBezTo>
                    <a:pt x="1364222" y="617752"/>
                    <a:pt x="1453467" y="547949"/>
                    <a:pt x="1505570" y="452392"/>
                  </a:cubicBezTo>
                  <a:cubicBezTo>
                    <a:pt x="1506083" y="451439"/>
                    <a:pt x="1506593" y="450483"/>
                    <a:pt x="1507102" y="44952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440CAA2-DBBF-48AE-9B30-E0BB8BA0BE24}"/>
                </a:ext>
              </a:extLst>
            </p:cNvPr>
            <p:cNvSpPr/>
            <p:nvPr/>
          </p:nvSpPr>
          <p:spPr>
            <a:xfrm>
              <a:off x="207497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C581D5B-884A-473E-ADB8-1F7A4A1C34B0}"/>
                </a:ext>
              </a:extLst>
            </p:cNvPr>
            <p:cNvSpPr/>
            <p:nvPr/>
          </p:nvSpPr>
          <p:spPr>
            <a:xfrm>
              <a:off x="190531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150249-8B6A-42DD-A7A2-DB0E6BA75C34}"/>
                </a:ext>
              </a:extLst>
            </p:cNvPr>
            <p:cNvSpPr/>
            <p:nvPr/>
          </p:nvSpPr>
          <p:spPr>
            <a:xfrm>
              <a:off x="304652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23FB3D-D230-40D3-8B68-D16868E48DC2}"/>
                </a:ext>
              </a:extLst>
            </p:cNvPr>
            <p:cNvSpPr/>
            <p:nvPr/>
          </p:nvSpPr>
          <p:spPr>
            <a:xfrm>
              <a:off x="287686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09285F-80DF-47F1-9884-295E7AE43967}"/>
                </a:ext>
              </a:extLst>
            </p:cNvPr>
            <p:cNvSpPr/>
            <p:nvPr/>
          </p:nvSpPr>
          <p:spPr>
            <a:xfrm>
              <a:off x="1951889" y="3719442"/>
              <a:ext cx="1473093" cy="1848951"/>
            </a:xfrm>
            <a:custGeom>
              <a:avLst/>
              <a:gdLst>
                <a:gd name="connsiteX0" fmla="*/ 519682 w 1473093"/>
                <a:gd name="connsiteY0" fmla="*/ 1848772 h 1848951"/>
                <a:gd name="connsiteX1" fmla="*/ 514806 w 1473093"/>
                <a:gd name="connsiteY1" fmla="*/ 1848510 h 1848951"/>
                <a:gd name="connsiteX2" fmla="*/ 39723 w 1473093"/>
                <a:gd name="connsiteY2" fmla="*/ 1797608 h 1848951"/>
                <a:gd name="connsiteX3" fmla="*/ 58 w 1473093"/>
                <a:gd name="connsiteY3" fmla="*/ 1748421 h 1848951"/>
                <a:gd name="connsiteX4" fmla="*/ 1020 w 1473093"/>
                <a:gd name="connsiteY4" fmla="*/ 1742827 h 1848951"/>
                <a:gd name="connsiteX5" fmla="*/ 421668 w 1473093"/>
                <a:gd name="connsiteY5" fmla="*/ 142911 h 1848951"/>
                <a:gd name="connsiteX6" fmla="*/ 455438 w 1473093"/>
                <a:gd name="connsiteY6" fmla="*/ 109646 h 1848951"/>
                <a:gd name="connsiteX7" fmla="*/ 845658 w 1473093"/>
                <a:gd name="connsiteY7" fmla="*/ 869 h 1848951"/>
                <a:gd name="connsiteX8" fmla="*/ 888984 w 1473093"/>
                <a:gd name="connsiteY8" fmla="*/ 14986 h 1848951"/>
                <a:gd name="connsiteX9" fmla="*/ 1472171 w 1473093"/>
                <a:gd name="connsiteY9" fmla="*/ 1716009 h 1848951"/>
                <a:gd name="connsiteX10" fmla="*/ 1436159 w 1473093"/>
                <a:gd name="connsiteY10" fmla="*/ 1767943 h 1848951"/>
                <a:gd name="connsiteX11" fmla="*/ 1433863 w 1473093"/>
                <a:gd name="connsiteY11" fmla="*/ 1768298 h 1848951"/>
                <a:gd name="connsiteX12" fmla="*/ 1044598 w 1473093"/>
                <a:gd name="connsiteY12" fmla="*/ 1817998 h 1848951"/>
                <a:gd name="connsiteX13" fmla="*/ 995346 w 1473093"/>
                <a:gd name="connsiteY13" fmla="*/ 1783452 h 1848951"/>
                <a:gd name="connsiteX14" fmla="*/ 805954 w 1473093"/>
                <a:gd name="connsiteY14" fmla="*/ 939078 h 1848951"/>
                <a:gd name="connsiteX15" fmla="*/ 764446 w 1473093"/>
                <a:gd name="connsiteY15" fmla="*/ 912769 h 1848951"/>
                <a:gd name="connsiteX16" fmla="*/ 737970 w 1473093"/>
                <a:gd name="connsiteY16" fmla="*/ 939863 h 1848951"/>
                <a:gd name="connsiteX17" fmla="*/ 563374 w 1473093"/>
                <a:gd name="connsiteY17" fmla="*/ 1812839 h 1848951"/>
                <a:gd name="connsiteX18" fmla="*/ 519683 w 1473093"/>
                <a:gd name="connsiteY18" fmla="*/ 1848772 h 18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3093" h="1848951">
                  <a:moveTo>
                    <a:pt x="519682" y="1848772"/>
                  </a:moveTo>
                  <a:cubicBezTo>
                    <a:pt x="518053" y="1848771"/>
                    <a:pt x="516425" y="1848684"/>
                    <a:pt x="514806" y="1848510"/>
                  </a:cubicBezTo>
                  <a:lnTo>
                    <a:pt x="39723" y="1797608"/>
                  </a:lnTo>
                  <a:cubicBezTo>
                    <a:pt x="15188" y="1794979"/>
                    <a:pt x="-2571" y="1772957"/>
                    <a:pt x="58" y="1748421"/>
                  </a:cubicBezTo>
                  <a:cubicBezTo>
                    <a:pt x="260" y="1746538"/>
                    <a:pt x="581" y="1744669"/>
                    <a:pt x="1020" y="1742827"/>
                  </a:cubicBezTo>
                  <a:lnTo>
                    <a:pt x="421668" y="142911"/>
                  </a:lnTo>
                  <a:cubicBezTo>
                    <a:pt x="425687" y="126305"/>
                    <a:pt x="438773" y="113414"/>
                    <a:pt x="455438" y="109646"/>
                  </a:cubicBezTo>
                  <a:lnTo>
                    <a:pt x="845658" y="869"/>
                  </a:lnTo>
                  <a:cubicBezTo>
                    <a:pt x="861592" y="-2630"/>
                    <a:pt x="878171" y="2771"/>
                    <a:pt x="888984" y="14986"/>
                  </a:cubicBezTo>
                  <a:cubicBezTo>
                    <a:pt x="1139876" y="297976"/>
                    <a:pt x="1328945" y="925301"/>
                    <a:pt x="1472171" y="1716009"/>
                  </a:cubicBezTo>
                  <a:cubicBezTo>
                    <a:pt x="1476568" y="1740294"/>
                    <a:pt x="1460445" y="1763546"/>
                    <a:pt x="1436159" y="1767943"/>
                  </a:cubicBezTo>
                  <a:cubicBezTo>
                    <a:pt x="1435397" y="1768081"/>
                    <a:pt x="1434631" y="1768200"/>
                    <a:pt x="1433863" y="1768298"/>
                  </a:cubicBezTo>
                  <a:lnTo>
                    <a:pt x="1044598" y="1817998"/>
                  </a:lnTo>
                  <a:cubicBezTo>
                    <a:pt x="1021712" y="1820973"/>
                    <a:pt x="1000341" y="1805983"/>
                    <a:pt x="995346" y="1783452"/>
                  </a:cubicBezTo>
                  <a:lnTo>
                    <a:pt x="805954" y="939078"/>
                  </a:lnTo>
                  <a:cubicBezTo>
                    <a:pt x="801757" y="920351"/>
                    <a:pt x="783173" y="908572"/>
                    <a:pt x="764446" y="912769"/>
                  </a:cubicBezTo>
                  <a:cubicBezTo>
                    <a:pt x="751041" y="915773"/>
                    <a:pt x="740664" y="926392"/>
                    <a:pt x="737970" y="939863"/>
                  </a:cubicBezTo>
                  <a:lnTo>
                    <a:pt x="563374" y="1812839"/>
                  </a:lnTo>
                  <a:cubicBezTo>
                    <a:pt x="559296" y="1833735"/>
                    <a:pt x="540973" y="1848805"/>
                    <a:pt x="519683" y="184877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C7FE1DC-7A61-48A7-9821-B91828F05A96}"/>
                </a:ext>
              </a:extLst>
            </p:cNvPr>
            <p:cNvSpPr/>
            <p:nvPr/>
          </p:nvSpPr>
          <p:spPr>
            <a:xfrm>
              <a:off x="2165563" y="2522803"/>
              <a:ext cx="467887" cy="467887"/>
            </a:xfrm>
            <a:custGeom>
              <a:avLst/>
              <a:gdLst>
                <a:gd name="connsiteX0" fmla="*/ 467888 w 467887"/>
                <a:gd name="connsiteY0" fmla="*/ 233944 h 467887"/>
                <a:gd name="connsiteX1" fmla="*/ 233944 w 467887"/>
                <a:gd name="connsiteY1" fmla="*/ 467888 h 467887"/>
                <a:gd name="connsiteX2" fmla="*/ 0 w 467887"/>
                <a:gd name="connsiteY2" fmla="*/ 233944 h 467887"/>
                <a:gd name="connsiteX3" fmla="*/ 233944 w 467887"/>
                <a:gd name="connsiteY3" fmla="*/ 0 h 467887"/>
                <a:gd name="connsiteX4" fmla="*/ 467888 w 467887"/>
                <a:gd name="connsiteY4" fmla="*/ 233944 h 46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7" h="467887">
                  <a:moveTo>
                    <a:pt x="467888" y="233944"/>
                  </a:moveTo>
                  <a:cubicBezTo>
                    <a:pt x="467888" y="363147"/>
                    <a:pt x="363147" y="467888"/>
                    <a:pt x="233944" y="467888"/>
                  </a:cubicBezTo>
                  <a:cubicBezTo>
                    <a:pt x="104740" y="467888"/>
                    <a:pt x="0" y="363147"/>
                    <a:pt x="0" y="233944"/>
                  </a:cubicBezTo>
                  <a:cubicBezTo>
                    <a:pt x="0" y="104740"/>
                    <a:pt x="104740" y="0"/>
                    <a:pt x="233944" y="0"/>
                  </a:cubicBezTo>
                  <a:cubicBezTo>
                    <a:pt x="363147" y="0"/>
                    <a:pt x="467888" y="104740"/>
                    <a:pt x="467888" y="2339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2433C4F-334A-451F-9B3F-670B9109C968}"/>
                </a:ext>
              </a:extLst>
            </p:cNvPr>
            <p:cNvSpPr/>
            <p:nvPr/>
          </p:nvSpPr>
          <p:spPr>
            <a:xfrm>
              <a:off x="2203718" y="3062432"/>
              <a:ext cx="650249" cy="804599"/>
            </a:xfrm>
            <a:custGeom>
              <a:avLst/>
              <a:gdLst>
                <a:gd name="connsiteX0" fmla="*/ 189055 w 650249"/>
                <a:gd name="connsiteY0" fmla="*/ 804420 h 804599"/>
                <a:gd name="connsiteX1" fmla="*/ 145989 w 650249"/>
                <a:gd name="connsiteY1" fmla="*/ 771222 h 804599"/>
                <a:gd name="connsiteX2" fmla="*/ 5250 w 650249"/>
                <a:gd name="connsiteY2" fmla="*/ 242493 h 804599"/>
                <a:gd name="connsiteX3" fmla="*/ 101549 w 650249"/>
                <a:gd name="connsiteY3" fmla="*/ 52330 h 804599"/>
                <a:gd name="connsiteX4" fmla="*/ 422354 w 650249"/>
                <a:gd name="connsiteY4" fmla="*/ 3551 h 804599"/>
                <a:gd name="connsiteX5" fmla="*/ 422354 w 650249"/>
                <a:gd name="connsiteY5" fmla="*/ 3551 h 804599"/>
                <a:gd name="connsiteX6" fmla="*/ 612817 w 650249"/>
                <a:gd name="connsiteY6" fmla="*/ 549257 h 804599"/>
                <a:gd name="connsiteX7" fmla="*/ 647744 w 650249"/>
                <a:gd name="connsiteY7" fmla="*/ 654030 h 804599"/>
                <a:gd name="connsiteX8" fmla="*/ 619486 w 650249"/>
                <a:gd name="connsiteY8" fmla="*/ 710548 h 804599"/>
                <a:gd name="connsiteX9" fmla="*/ 614958 w 650249"/>
                <a:gd name="connsiteY9" fmla="*/ 711797 h 804599"/>
                <a:gd name="connsiteX10" fmla="*/ 198763 w 650249"/>
                <a:gd name="connsiteY10" fmla="*/ 803354 h 804599"/>
                <a:gd name="connsiteX11" fmla="*/ 189055 w 650249"/>
                <a:gd name="connsiteY11" fmla="*/ 804420 h 80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249" h="804599">
                  <a:moveTo>
                    <a:pt x="189055" y="804420"/>
                  </a:moveTo>
                  <a:cubicBezTo>
                    <a:pt x="168832" y="804402"/>
                    <a:pt x="151154" y="790775"/>
                    <a:pt x="145989" y="771222"/>
                  </a:cubicBezTo>
                  <a:lnTo>
                    <a:pt x="5250" y="242493"/>
                  </a:lnTo>
                  <a:cubicBezTo>
                    <a:pt x="-15783" y="163829"/>
                    <a:pt x="25691" y="81929"/>
                    <a:pt x="101549" y="52330"/>
                  </a:cubicBezTo>
                  <a:cubicBezTo>
                    <a:pt x="214839" y="8108"/>
                    <a:pt x="322774" y="-8297"/>
                    <a:pt x="422354" y="3551"/>
                  </a:cubicBezTo>
                  <a:lnTo>
                    <a:pt x="422354" y="3551"/>
                  </a:lnTo>
                  <a:cubicBezTo>
                    <a:pt x="510859" y="14100"/>
                    <a:pt x="620041" y="538078"/>
                    <a:pt x="612817" y="549257"/>
                  </a:cubicBezTo>
                  <a:lnTo>
                    <a:pt x="647744" y="654030"/>
                  </a:lnTo>
                  <a:cubicBezTo>
                    <a:pt x="655548" y="677440"/>
                    <a:pt x="642896" y="702744"/>
                    <a:pt x="619486" y="710548"/>
                  </a:cubicBezTo>
                  <a:cubicBezTo>
                    <a:pt x="617999" y="711043"/>
                    <a:pt x="616488" y="711460"/>
                    <a:pt x="614958" y="711797"/>
                  </a:cubicBezTo>
                  <a:lnTo>
                    <a:pt x="198763" y="803354"/>
                  </a:lnTo>
                  <a:cubicBezTo>
                    <a:pt x="195575" y="804060"/>
                    <a:pt x="192320" y="804417"/>
                    <a:pt x="189055" y="8044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6EF572C-C6F3-4A3B-A149-C078DF99C17C}"/>
                </a:ext>
              </a:extLst>
            </p:cNvPr>
            <p:cNvSpPr/>
            <p:nvPr/>
          </p:nvSpPr>
          <p:spPr>
            <a:xfrm>
              <a:off x="2284965" y="4077034"/>
              <a:ext cx="235463" cy="390261"/>
            </a:xfrm>
            <a:custGeom>
              <a:avLst/>
              <a:gdLst>
                <a:gd name="connsiteX0" fmla="*/ 233941 w 235463"/>
                <a:gd name="connsiteY0" fmla="*/ 330523 h 390261"/>
                <a:gd name="connsiteX1" fmla="*/ 176474 w 235463"/>
                <a:gd name="connsiteY1" fmla="*/ 245630 h 390261"/>
                <a:gd name="connsiteX2" fmla="*/ 163760 w 235463"/>
                <a:gd name="connsiteY2" fmla="*/ 244327 h 390261"/>
                <a:gd name="connsiteX3" fmla="*/ 82674 w 235463"/>
                <a:gd name="connsiteY3" fmla="*/ -179 h 390261"/>
                <a:gd name="connsiteX4" fmla="*/ -200 w 235463"/>
                <a:gd name="connsiteY4" fmla="*/ 104945 h 390261"/>
                <a:gd name="connsiteX5" fmla="*/ 89506 w 235463"/>
                <a:gd name="connsiteY5" fmla="*/ 321016 h 390261"/>
                <a:gd name="connsiteX6" fmla="*/ 166105 w 235463"/>
                <a:gd name="connsiteY6" fmla="*/ 389980 h 390261"/>
                <a:gd name="connsiteX7" fmla="*/ 233941 w 235463"/>
                <a:gd name="connsiteY7" fmla="*/ 330522 h 3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63" h="390261">
                  <a:moveTo>
                    <a:pt x="233941" y="330523"/>
                  </a:moveTo>
                  <a:cubicBezTo>
                    <a:pt x="241515" y="291211"/>
                    <a:pt x="215786" y="253203"/>
                    <a:pt x="176474" y="245630"/>
                  </a:cubicBezTo>
                  <a:cubicBezTo>
                    <a:pt x="172283" y="244822"/>
                    <a:pt x="168028" y="244387"/>
                    <a:pt x="163760" y="244327"/>
                  </a:cubicBezTo>
                  <a:lnTo>
                    <a:pt x="82674" y="-179"/>
                  </a:lnTo>
                  <a:lnTo>
                    <a:pt x="-200" y="104945"/>
                  </a:lnTo>
                  <a:lnTo>
                    <a:pt x="89506" y="321016"/>
                  </a:lnTo>
                  <a:cubicBezTo>
                    <a:pt x="91614" y="361213"/>
                    <a:pt x="125909" y="392089"/>
                    <a:pt x="166105" y="389980"/>
                  </a:cubicBezTo>
                  <a:cubicBezTo>
                    <a:pt x="199739" y="388216"/>
                    <a:pt x="227784" y="363635"/>
                    <a:pt x="233941" y="33052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D706EF1-BBAB-44F8-AEB5-0C0E78C799A3}"/>
                </a:ext>
              </a:extLst>
            </p:cNvPr>
            <p:cNvSpPr/>
            <p:nvPr/>
          </p:nvSpPr>
          <p:spPr>
            <a:xfrm>
              <a:off x="3238111" y="3653587"/>
              <a:ext cx="331797" cy="273216"/>
            </a:xfrm>
            <a:custGeom>
              <a:avLst/>
              <a:gdLst>
                <a:gd name="connsiteX0" fmla="*/ 323281 w 331797"/>
                <a:gd name="connsiteY0" fmla="*/ 166351 h 273216"/>
                <a:gd name="connsiteX1" fmla="*/ 225640 w 331797"/>
                <a:gd name="connsiteY1" fmla="*/ 135118 h 273216"/>
                <a:gd name="connsiteX2" fmla="*/ 214839 w 331797"/>
                <a:gd name="connsiteY2" fmla="*/ 141951 h 273216"/>
                <a:gd name="connsiteX3" fmla="*/ -4 w 331797"/>
                <a:gd name="connsiteY3" fmla="*/ -179 h 273216"/>
                <a:gd name="connsiteX4" fmla="*/ -200 w 331797"/>
                <a:gd name="connsiteY4" fmla="*/ 133684 h 273216"/>
                <a:gd name="connsiteX5" fmla="*/ 203849 w 331797"/>
                <a:gd name="connsiteY5" fmla="*/ 248131 h 273216"/>
                <a:gd name="connsiteX6" fmla="*/ 306689 w 331797"/>
                <a:gd name="connsiteY6" fmla="*/ 255018 h 273216"/>
                <a:gd name="connsiteX7" fmla="*/ 323281 w 331797"/>
                <a:gd name="connsiteY7" fmla="*/ 166352 h 27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797" h="273216">
                  <a:moveTo>
                    <a:pt x="323281" y="166351"/>
                  </a:moveTo>
                  <a:cubicBezTo>
                    <a:pt x="304943" y="130764"/>
                    <a:pt x="261228" y="116780"/>
                    <a:pt x="225640" y="135118"/>
                  </a:cubicBezTo>
                  <a:cubicBezTo>
                    <a:pt x="221846" y="137073"/>
                    <a:pt x="218231" y="139360"/>
                    <a:pt x="214839" y="141951"/>
                  </a:cubicBezTo>
                  <a:lnTo>
                    <a:pt x="-4" y="-179"/>
                  </a:lnTo>
                  <a:lnTo>
                    <a:pt x="-200" y="133684"/>
                  </a:lnTo>
                  <a:lnTo>
                    <a:pt x="203849" y="248131"/>
                  </a:lnTo>
                  <a:cubicBezTo>
                    <a:pt x="230345" y="278431"/>
                    <a:pt x="276388" y="281514"/>
                    <a:pt x="306689" y="255018"/>
                  </a:cubicBezTo>
                  <a:cubicBezTo>
                    <a:pt x="332042" y="232847"/>
                    <a:pt x="338902" y="196190"/>
                    <a:pt x="323281" y="16635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119B921-CC4D-4521-AE7F-E1BDE74548E2}"/>
                </a:ext>
              </a:extLst>
            </p:cNvPr>
            <p:cNvSpPr/>
            <p:nvPr/>
          </p:nvSpPr>
          <p:spPr>
            <a:xfrm>
              <a:off x="2104832" y="3151441"/>
              <a:ext cx="339234" cy="1143328"/>
            </a:xfrm>
            <a:custGeom>
              <a:avLst/>
              <a:gdLst>
                <a:gd name="connsiteX0" fmla="*/ 244073 w 339234"/>
                <a:gd name="connsiteY0" fmla="*/ 1143149 h 1143328"/>
                <a:gd name="connsiteX1" fmla="*/ 201649 w 339234"/>
                <a:gd name="connsiteY1" fmla="*/ 1112501 h 1143328"/>
                <a:gd name="connsiteX2" fmla="*/ 11561 w 339234"/>
                <a:gd name="connsiteY2" fmla="*/ 710389 h 1143328"/>
                <a:gd name="connsiteX3" fmla="*/ -200 w 339234"/>
                <a:gd name="connsiteY3" fmla="*/ 637341 h 1143328"/>
                <a:gd name="connsiteX4" fmla="*/ 56950 w 339234"/>
                <a:gd name="connsiteY4" fmla="*/ 114692 h 1143328"/>
                <a:gd name="connsiteX5" fmla="*/ 171803 w 339234"/>
                <a:gd name="connsiteY5" fmla="*/ -179 h 1143328"/>
                <a:gd name="connsiteX6" fmla="*/ 285835 w 339234"/>
                <a:gd name="connsiteY6" fmla="*/ 100827 h 1143328"/>
                <a:gd name="connsiteX7" fmla="*/ 198398 w 339234"/>
                <a:gd name="connsiteY7" fmla="*/ 697387 h 1143328"/>
                <a:gd name="connsiteX8" fmla="*/ 337928 w 339234"/>
                <a:gd name="connsiteY8" fmla="*/ 1063529 h 1143328"/>
                <a:gd name="connsiteX9" fmla="*/ 314321 w 339234"/>
                <a:gd name="connsiteY9" fmla="*/ 1113296 h 1143328"/>
                <a:gd name="connsiteX10" fmla="*/ 264048 w 339234"/>
                <a:gd name="connsiteY10" fmla="*/ 1138437 h 1143328"/>
                <a:gd name="connsiteX11" fmla="*/ 244073 w 339234"/>
                <a:gd name="connsiteY11" fmla="*/ 1143149 h 114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9234" h="1143328">
                  <a:moveTo>
                    <a:pt x="244073" y="1143149"/>
                  </a:moveTo>
                  <a:cubicBezTo>
                    <a:pt x="224801" y="1143154"/>
                    <a:pt x="207699" y="1130799"/>
                    <a:pt x="201649" y="1112501"/>
                  </a:cubicBezTo>
                  <a:lnTo>
                    <a:pt x="11561" y="710389"/>
                  </a:lnTo>
                  <a:cubicBezTo>
                    <a:pt x="3765" y="686824"/>
                    <a:pt x="-206" y="662163"/>
                    <a:pt x="-200" y="637341"/>
                  </a:cubicBezTo>
                  <a:lnTo>
                    <a:pt x="56950" y="114692"/>
                  </a:lnTo>
                  <a:cubicBezTo>
                    <a:pt x="56945" y="51255"/>
                    <a:pt x="108366" y="-174"/>
                    <a:pt x="171803" y="-179"/>
                  </a:cubicBezTo>
                  <a:cubicBezTo>
                    <a:pt x="229884" y="-184"/>
                    <a:pt x="278829" y="43170"/>
                    <a:pt x="285835" y="100827"/>
                  </a:cubicBezTo>
                  <a:lnTo>
                    <a:pt x="198398" y="697387"/>
                  </a:lnTo>
                  <a:lnTo>
                    <a:pt x="337928" y="1063529"/>
                  </a:lnTo>
                  <a:cubicBezTo>
                    <a:pt x="342471" y="1083576"/>
                    <a:pt x="332721" y="1104132"/>
                    <a:pt x="314321" y="1113296"/>
                  </a:cubicBezTo>
                  <a:lnTo>
                    <a:pt x="264048" y="1138437"/>
                  </a:lnTo>
                  <a:cubicBezTo>
                    <a:pt x="257846" y="1141539"/>
                    <a:pt x="251007" y="1143152"/>
                    <a:pt x="244073" y="114314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0538B4-29B7-49C1-AD00-7CCE39982528}"/>
                </a:ext>
              </a:extLst>
            </p:cNvPr>
            <p:cNvSpPr/>
            <p:nvPr/>
          </p:nvSpPr>
          <p:spPr>
            <a:xfrm>
              <a:off x="2503765" y="3067613"/>
              <a:ext cx="923111" cy="805296"/>
            </a:xfrm>
            <a:custGeom>
              <a:avLst/>
              <a:gdLst>
                <a:gd name="connsiteX0" fmla="*/ 860352 w 923111"/>
                <a:gd name="connsiteY0" fmla="*/ 805117 h 805296"/>
                <a:gd name="connsiteX1" fmla="*/ 840207 w 923111"/>
                <a:gd name="connsiteY1" fmla="*/ 800317 h 805296"/>
                <a:gd name="connsiteX2" fmla="*/ 462182 w 923111"/>
                <a:gd name="connsiteY2" fmla="*/ 609369 h 805296"/>
                <a:gd name="connsiteX3" fmla="*/ 402279 w 923111"/>
                <a:gd name="connsiteY3" fmla="*/ 565932 h 805296"/>
                <a:gd name="connsiteX4" fmla="*/ 33310 w 923111"/>
                <a:gd name="connsiteY4" fmla="*/ 195768 h 805296"/>
                <a:gd name="connsiteX5" fmla="*/ 33574 w 923111"/>
                <a:gd name="connsiteY5" fmla="*/ 33331 h 805296"/>
                <a:gd name="connsiteX6" fmla="*/ 185637 w 923111"/>
                <a:gd name="connsiteY6" fmla="*/ 24376 h 805296"/>
                <a:gd name="connsiteX7" fmla="*/ 585330 w 923111"/>
                <a:gd name="connsiteY7" fmla="*/ 468267 h 805296"/>
                <a:gd name="connsiteX8" fmla="*/ 902160 w 923111"/>
                <a:gd name="connsiteY8" fmla="*/ 669434 h 805296"/>
                <a:gd name="connsiteX9" fmla="*/ 920572 w 923111"/>
                <a:gd name="connsiteY9" fmla="*/ 721346 h 805296"/>
                <a:gd name="connsiteX10" fmla="*/ 902713 w 923111"/>
                <a:gd name="connsiteY10" fmla="*/ 774643 h 805296"/>
                <a:gd name="connsiteX11" fmla="*/ 860352 w 923111"/>
                <a:gd name="connsiteY11" fmla="*/ 805117 h 80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111" h="805296">
                  <a:moveTo>
                    <a:pt x="860352" y="805117"/>
                  </a:moveTo>
                  <a:cubicBezTo>
                    <a:pt x="853354" y="805120"/>
                    <a:pt x="846452" y="803476"/>
                    <a:pt x="840207" y="800317"/>
                  </a:cubicBezTo>
                  <a:lnTo>
                    <a:pt x="462182" y="609369"/>
                  </a:lnTo>
                  <a:cubicBezTo>
                    <a:pt x="440020" y="598186"/>
                    <a:pt x="419795" y="583521"/>
                    <a:pt x="402279" y="565932"/>
                  </a:cubicBezTo>
                  <a:lnTo>
                    <a:pt x="33310" y="195768"/>
                  </a:lnTo>
                  <a:cubicBezTo>
                    <a:pt x="-11473" y="150839"/>
                    <a:pt x="-11354" y="78114"/>
                    <a:pt x="33574" y="33331"/>
                  </a:cubicBezTo>
                  <a:cubicBezTo>
                    <a:pt x="74708" y="-7669"/>
                    <a:pt x="139975" y="-11513"/>
                    <a:pt x="185637" y="24376"/>
                  </a:cubicBezTo>
                  <a:lnTo>
                    <a:pt x="585330" y="468267"/>
                  </a:lnTo>
                  <a:lnTo>
                    <a:pt x="902160" y="669434"/>
                  </a:lnTo>
                  <a:cubicBezTo>
                    <a:pt x="919533" y="680423"/>
                    <a:pt x="927138" y="701866"/>
                    <a:pt x="920572" y="721346"/>
                  </a:cubicBezTo>
                  <a:lnTo>
                    <a:pt x="902713" y="774643"/>
                  </a:lnTo>
                  <a:cubicBezTo>
                    <a:pt x="896604" y="792846"/>
                    <a:pt x="879552" y="805113"/>
                    <a:pt x="860352" y="8051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9F8AAC9-C8EA-43C9-AF39-F824AB9AE2B4}"/>
                </a:ext>
              </a:extLst>
            </p:cNvPr>
            <p:cNvSpPr/>
            <p:nvPr/>
          </p:nvSpPr>
          <p:spPr>
            <a:xfrm>
              <a:off x="2133407" y="2483289"/>
              <a:ext cx="504824" cy="259655"/>
            </a:xfrm>
            <a:custGeom>
              <a:avLst/>
              <a:gdLst>
                <a:gd name="connsiteX0" fmla="*/ -200 w 504824"/>
                <a:gd name="connsiteY0" fmla="*/ 152326 h 259655"/>
                <a:gd name="connsiteX1" fmla="*/ 160726 w 504824"/>
                <a:gd name="connsiteY1" fmla="*/ 253589 h 259655"/>
                <a:gd name="connsiteX2" fmla="*/ 351798 w 504824"/>
                <a:gd name="connsiteY2" fmla="*/ 226213 h 259655"/>
                <a:gd name="connsiteX3" fmla="*/ 473547 w 504824"/>
                <a:gd name="connsiteY3" fmla="*/ 124930 h 259655"/>
                <a:gd name="connsiteX4" fmla="*/ 504598 w 504824"/>
                <a:gd name="connsiteY4" fmla="*/ 69709 h 259655"/>
                <a:gd name="connsiteX5" fmla="*/ 429269 w 504824"/>
                <a:gd name="connsiteY5" fmla="*/ 11149 h 259655"/>
                <a:gd name="connsiteX6" fmla="*/ 95583 w 504824"/>
                <a:gd name="connsiteY6" fmla="*/ 48676 h 259655"/>
                <a:gd name="connsiteX7" fmla="*/ 7650 w 504824"/>
                <a:gd name="connsiteY7" fmla="*/ 157887 h 2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824" h="259655">
                  <a:moveTo>
                    <a:pt x="-200" y="152326"/>
                  </a:moveTo>
                  <a:cubicBezTo>
                    <a:pt x="39539" y="204312"/>
                    <a:pt x="96663" y="240257"/>
                    <a:pt x="160726" y="253589"/>
                  </a:cubicBezTo>
                  <a:cubicBezTo>
                    <a:pt x="225661" y="267007"/>
                    <a:pt x="293244" y="257324"/>
                    <a:pt x="351798" y="226213"/>
                  </a:cubicBezTo>
                  <a:cubicBezTo>
                    <a:pt x="398914" y="200755"/>
                    <a:pt x="436618" y="162547"/>
                    <a:pt x="473547" y="124930"/>
                  </a:cubicBezTo>
                  <a:cubicBezTo>
                    <a:pt x="488958" y="109231"/>
                    <a:pt x="505374" y="91126"/>
                    <a:pt x="504598" y="69709"/>
                  </a:cubicBezTo>
                  <a:cubicBezTo>
                    <a:pt x="503397" y="36527"/>
                    <a:pt x="463506" y="18386"/>
                    <a:pt x="429269" y="11149"/>
                  </a:cubicBezTo>
                  <a:cubicBezTo>
                    <a:pt x="316887" y="-12295"/>
                    <a:pt x="199950" y="856"/>
                    <a:pt x="95583" y="48676"/>
                  </a:cubicBezTo>
                  <a:cubicBezTo>
                    <a:pt x="49101" y="70267"/>
                    <a:pt x="671" y="109330"/>
                    <a:pt x="7650" y="157887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A4EA5C8-A6B7-4470-A156-0A95453DCEA3}"/>
                </a:ext>
              </a:extLst>
            </p:cNvPr>
            <p:cNvSpPr/>
            <p:nvPr/>
          </p:nvSpPr>
          <p:spPr>
            <a:xfrm>
              <a:off x="817795" y="6029072"/>
              <a:ext cx="3648075" cy="19050"/>
            </a:xfrm>
            <a:custGeom>
              <a:avLst/>
              <a:gdLst>
                <a:gd name="connsiteX0" fmla="*/ 3638350 w 3648075"/>
                <a:gd name="connsiteY0" fmla="*/ 18871 h 19050"/>
                <a:gd name="connsiteX1" fmla="*/ 9325 w 3648075"/>
                <a:gd name="connsiteY1" fmla="*/ 18871 h 19050"/>
                <a:gd name="connsiteX2" fmla="*/ -200 w 3648075"/>
                <a:gd name="connsiteY2" fmla="*/ 9346 h 19050"/>
                <a:gd name="connsiteX3" fmla="*/ 9325 w 3648075"/>
                <a:gd name="connsiteY3" fmla="*/ -179 h 19050"/>
                <a:gd name="connsiteX4" fmla="*/ 3638350 w 3648075"/>
                <a:gd name="connsiteY4" fmla="*/ -179 h 19050"/>
                <a:gd name="connsiteX5" fmla="*/ 3647875 w 3648075"/>
                <a:gd name="connsiteY5" fmla="*/ 9346 h 19050"/>
                <a:gd name="connsiteX6" fmla="*/ 3638350 w 3648075"/>
                <a:gd name="connsiteY6" fmla="*/ 1887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8075" h="19050">
                  <a:moveTo>
                    <a:pt x="3638350" y="18871"/>
                  </a:moveTo>
                  <a:lnTo>
                    <a:pt x="9325" y="18871"/>
                  </a:lnTo>
                  <a:cubicBezTo>
                    <a:pt x="4064" y="18871"/>
                    <a:pt x="-200" y="14606"/>
                    <a:pt x="-200" y="9346"/>
                  </a:cubicBezTo>
                  <a:cubicBezTo>
                    <a:pt x="-200" y="4085"/>
                    <a:pt x="4064" y="-179"/>
                    <a:pt x="9325" y="-179"/>
                  </a:cubicBezTo>
                  <a:lnTo>
                    <a:pt x="3638350" y="-179"/>
                  </a:lnTo>
                  <a:cubicBezTo>
                    <a:pt x="3643611" y="-179"/>
                    <a:pt x="3647875" y="4085"/>
                    <a:pt x="3647875" y="9346"/>
                  </a:cubicBezTo>
                  <a:cubicBezTo>
                    <a:pt x="3647875" y="14606"/>
                    <a:pt x="3643611" y="18871"/>
                    <a:pt x="36383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AECFF2F-A9B9-4116-B530-2C75194A94C7}"/>
              </a:ext>
            </a:extLst>
          </p:cNvPr>
          <p:cNvSpPr/>
          <p:nvPr/>
        </p:nvSpPr>
        <p:spPr>
          <a:xfrm>
            <a:off x="5216978" y="911590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217807-9A65-485F-B96F-19156E1BB930}"/>
              </a:ext>
            </a:extLst>
          </p:cNvPr>
          <p:cNvGrpSpPr/>
          <p:nvPr/>
        </p:nvGrpSpPr>
        <p:grpSpPr>
          <a:xfrm>
            <a:off x="4782751" y="2146269"/>
            <a:ext cx="3281990" cy="1400373"/>
            <a:chOff x="6547511" y="1315479"/>
            <a:chExt cx="3281990" cy="140037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43B52A1-030A-49E1-88FD-711149E76C69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C08B67-F486-4AC1-B9CE-6339C82A7604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B2AF44-1CD1-481C-ADDC-CE75A8C5FCFE}"/>
              </a:ext>
            </a:extLst>
          </p:cNvPr>
          <p:cNvGrpSpPr/>
          <p:nvPr/>
        </p:nvGrpSpPr>
        <p:grpSpPr>
          <a:xfrm>
            <a:off x="4782751" y="4094063"/>
            <a:ext cx="3281990" cy="1400373"/>
            <a:chOff x="6547511" y="1315479"/>
            <a:chExt cx="3281990" cy="1400373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1F343F-C141-43E1-AD86-B9CA42DE6FBF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220B4DE-5698-4BAE-8A75-DE8CC44714EA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E1AB5B5-5744-4B4A-A4DE-7D7123D51B43}"/>
              </a:ext>
            </a:extLst>
          </p:cNvPr>
          <p:cNvSpPr/>
          <p:nvPr/>
        </p:nvSpPr>
        <p:spPr>
          <a:xfrm>
            <a:off x="8758417" y="901107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F8DD21-715E-4EFA-9B96-382967200B6C}"/>
              </a:ext>
            </a:extLst>
          </p:cNvPr>
          <p:cNvGrpSpPr/>
          <p:nvPr/>
        </p:nvGrpSpPr>
        <p:grpSpPr>
          <a:xfrm>
            <a:off x="8334822" y="2135786"/>
            <a:ext cx="3281990" cy="1400373"/>
            <a:chOff x="6547511" y="1315479"/>
            <a:chExt cx="3281990" cy="1400373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E1D7AB-7CC1-4527-8003-47587836AECC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CE1083A-2820-4F64-9A01-59530A0B9C6F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D219A8B-56C2-4501-A67E-BF852D20BC25}"/>
              </a:ext>
            </a:extLst>
          </p:cNvPr>
          <p:cNvGrpSpPr/>
          <p:nvPr/>
        </p:nvGrpSpPr>
        <p:grpSpPr>
          <a:xfrm>
            <a:off x="8334822" y="4083580"/>
            <a:ext cx="3281990" cy="1400373"/>
            <a:chOff x="6547511" y="1315479"/>
            <a:chExt cx="3281990" cy="1400373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3EDDB76-0B0F-4054-8D9C-2678DCA74C67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4896630-5AAF-4D9B-8417-4424390475E0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5D08784-C195-4065-8F84-1C2543A241C6}"/>
              </a:ext>
            </a:extLst>
          </p:cNvPr>
          <p:cNvSpPr txBox="1"/>
          <p:nvPr/>
        </p:nvSpPr>
        <p:spPr>
          <a:xfrm>
            <a:off x="5839858" y="2575026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77D6EC2-AC6C-434E-AC3F-48EA9A15CF52}"/>
              </a:ext>
            </a:extLst>
          </p:cNvPr>
          <p:cNvGrpSpPr/>
          <p:nvPr/>
        </p:nvGrpSpPr>
        <p:grpSpPr>
          <a:xfrm>
            <a:off x="14342701" y="4599380"/>
            <a:ext cx="1661863" cy="406592"/>
            <a:chOff x="5936689" y="2847415"/>
            <a:chExt cx="1661863" cy="406592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02BD78D-25D5-4710-A3F7-4F32976CA3CA}"/>
                </a:ext>
              </a:extLst>
            </p:cNvPr>
            <p:cNvSpPr/>
            <p:nvPr/>
          </p:nvSpPr>
          <p:spPr>
            <a:xfrm>
              <a:off x="5936689" y="2847415"/>
              <a:ext cx="1661863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4BFD943-809B-4238-BD22-96C1372735B9}"/>
                </a:ext>
              </a:extLst>
            </p:cNvPr>
            <p:cNvSpPr/>
            <p:nvPr/>
          </p:nvSpPr>
          <p:spPr>
            <a:xfrm>
              <a:off x="5944077" y="3091716"/>
              <a:ext cx="1294924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16C9218-C3E4-4C9F-8436-4D98C34CA68C}"/>
              </a:ext>
            </a:extLst>
          </p:cNvPr>
          <p:cNvSpPr txBox="1"/>
          <p:nvPr/>
        </p:nvSpPr>
        <p:spPr>
          <a:xfrm>
            <a:off x="9452418" y="4528291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458BC-0823-4EDC-8BC8-9A97577F1440}"/>
              </a:ext>
            </a:extLst>
          </p:cNvPr>
          <p:cNvSpPr txBox="1"/>
          <p:nvPr/>
        </p:nvSpPr>
        <p:spPr>
          <a:xfrm flipH="1">
            <a:off x="5186110" y="2485009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4097352-EC27-4372-B745-B9B29B7880AA}"/>
              </a:ext>
            </a:extLst>
          </p:cNvPr>
          <p:cNvSpPr/>
          <p:nvPr/>
        </p:nvSpPr>
        <p:spPr>
          <a:xfrm>
            <a:off x="5217301" y="2844966"/>
            <a:ext cx="594098" cy="521070"/>
          </a:xfrm>
          <a:custGeom>
            <a:avLst/>
            <a:gdLst>
              <a:gd name="connsiteX0" fmla="*/ 232360 w 594098"/>
              <a:gd name="connsiteY0" fmla="*/ 520891 h 521070"/>
              <a:gd name="connsiteX1" fmla="*/ 189605 w 594098"/>
              <a:gd name="connsiteY1" fmla="*/ 506689 h 521070"/>
              <a:gd name="connsiteX2" fmla="*/ 188841 w 594098"/>
              <a:gd name="connsiteY2" fmla="*/ 506115 h 521070"/>
              <a:gd name="connsiteX3" fmla="*/ 27830 w 594098"/>
              <a:gd name="connsiteY3" fmla="*/ 382840 h 521070"/>
              <a:gd name="connsiteX4" fmla="*/ 14555 w 594098"/>
              <a:gd name="connsiteY4" fmla="*/ 282551 h 521070"/>
              <a:gd name="connsiteX5" fmla="*/ 114844 w 594098"/>
              <a:gd name="connsiteY5" fmla="*/ 269276 h 521070"/>
              <a:gd name="connsiteX6" fmla="*/ 219134 w 594098"/>
              <a:gd name="connsiteY6" fmla="*/ 349244 h 521070"/>
              <a:gd name="connsiteX7" fmla="*/ 465589 w 594098"/>
              <a:gd name="connsiteY7" fmla="*/ 27831 h 521070"/>
              <a:gd name="connsiteX8" fmla="*/ 565878 w 594098"/>
              <a:gd name="connsiteY8" fmla="*/ 14590 h 521070"/>
              <a:gd name="connsiteX9" fmla="*/ 565881 w 594098"/>
              <a:gd name="connsiteY9" fmla="*/ 14592 h 521070"/>
              <a:gd name="connsiteX10" fmla="*/ 564349 w 594098"/>
              <a:gd name="connsiteY10" fmla="*/ 16673 h 521070"/>
              <a:gd name="connsiteX11" fmla="*/ 565921 w 594098"/>
              <a:gd name="connsiteY11" fmla="*/ 14622 h 521070"/>
              <a:gd name="connsiteX12" fmla="*/ 579160 w 594098"/>
              <a:gd name="connsiteY12" fmla="*/ 114916 h 521070"/>
              <a:gd name="connsiteX13" fmla="*/ 289270 w 594098"/>
              <a:gd name="connsiteY13" fmla="*/ 492975 h 521070"/>
              <a:gd name="connsiteX14" fmla="*/ 232360 w 594098"/>
              <a:gd name="connsiteY14" fmla="*/ 520891 h 5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4098" h="521070">
                <a:moveTo>
                  <a:pt x="232360" y="520891"/>
                </a:moveTo>
                <a:cubicBezTo>
                  <a:pt x="216945" y="520920"/>
                  <a:pt x="201939" y="515935"/>
                  <a:pt x="189605" y="506689"/>
                </a:cubicBezTo>
                <a:lnTo>
                  <a:pt x="188841" y="506115"/>
                </a:lnTo>
                <a:lnTo>
                  <a:pt x="27830" y="382840"/>
                </a:lnTo>
                <a:cubicBezTo>
                  <a:pt x="-3529" y="358812"/>
                  <a:pt x="-9473" y="313911"/>
                  <a:pt x="14555" y="282551"/>
                </a:cubicBezTo>
                <a:cubicBezTo>
                  <a:pt x="38583" y="251192"/>
                  <a:pt x="83484" y="245248"/>
                  <a:pt x="114844" y="269276"/>
                </a:cubicBezTo>
                <a:lnTo>
                  <a:pt x="219134" y="349244"/>
                </a:lnTo>
                <a:lnTo>
                  <a:pt x="465589" y="27831"/>
                </a:lnTo>
                <a:cubicBezTo>
                  <a:pt x="489626" y="-3519"/>
                  <a:pt x="534527" y="-9448"/>
                  <a:pt x="565878" y="14590"/>
                </a:cubicBezTo>
                <a:cubicBezTo>
                  <a:pt x="565879" y="14590"/>
                  <a:pt x="565880" y="14591"/>
                  <a:pt x="565881" y="14592"/>
                </a:cubicBezTo>
                <a:lnTo>
                  <a:pt x="564349" y="16673"/>
                </a:lnTo>
                <a:lnTo>
                  <a:pt x="565921" y="14622"/>
                </a:lnTo>
                <a:cubicBezTo>
                  <a:pt x="597231" y="38686"/>
                  <a:pt x="603153" y="83552"/>
                  <a:pt x="579160" y="114916"/>
                </a:cubicBezTo>
                <a:lnTo>
                  <a:pt x="289270" y="492975"/>
                </a:lnTo>
                <a:cubicBezTo>
                  <a:pt x="275680" y="510633"/>
                  <a:pt x="254642" y="520953"/>
                  <a:pt x="232360" y="52089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747FD-DE9B-408B-84E3-2A87215E4CB3}"/>
              </a:ext>
            </a:extLst>
          </p:cNvPr>
          <p:cNvSpPr txBox="1"/>
          <p:nvPr/>
        </p:nvSpPr>
        <p:spPr>
          <a:xfrm flipH="1">
            <a:off x="8736546" y="2453286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1373C-2CC1-4157-953D-AB19E83E6A9A}"/>
              </a:ext>
            </a:extLst>
          </p:cNvPr>
          <p:cNvSpPr txBox="1"/>
          <p:nvPr/>
        </p:nvSpPr>
        <p:spPr>
          <a:xfrm flipH="1">
            <a:off x="5198174" y="4405180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2A426-90E2-4FE3-B409-609DFD1F0084}"/>
              </a:ext>
            </a:extLst>
          </p:cNvPr>
          <p:cNvSpPr txBox="1"/>
          <p:nvPr/>
        </p:nvSpPr>
        <p:spPr>
          <a:xfrm flipH="1">
            <a:off x="8748792" y="4431573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FDD70B-F979-4161-88A1-864CCEEEDE0E}"/>
              </a:ext>
            </a:extLst>
          </p:cNvPr>
          <p:cNvSpPr/>
          <p:nvPr/>
        </p:nvSpPr>
        <p:spPr>
          <a:xfrm>
            <a:off x="8758417" y="2844505"/>
            <a:ext cx="594098" cy="521070"/>
          </a:xfrm>
          <a:custGeom>
            <a:avLst/>
            <a:gdLst>
              <a:gd name="connsiteX0" fmla="*/ 232360 w 594098"/>
              <a:gd name="connsiteY0" fmla="*/ 520891 h 521070"/>
              <a:gd name="connsiteX1" fmla="*/ 189605 w 594098"/>
              <a:gd name="connsiteY1" fmla="*/ 506689 h 521070"/>
              <a:gd name="connsiteX2" fmla="*/ 188841 w 594098"/>
              <a:gd name="connsiteY2" fmla="*/ 506115 h 521070"/>
              <a:gd name="connsiteX3" fmla="*/ 27830 w 594098"/>
              <a:gd name="connsiteY3" fmla="*/ 382840 h 521070"/>
              <a:gd name="connsiteX4" fmla="*/ 14555 w 594098"/>
              <a:gd name="connsiteY4" fmla="*/ 282551 h 521070"/>
              <a:gd name="connsiteX5" fmla="*/ 114844 w 594098"/>
              <a:gd name="connsiteY5" fmla="*/ 269276 h 521070"/>
              <a:gd name="connsiteX6" fmla="*/ 219134 w 594098"/>
              <a:gd name="connsiteY6" fmla="*/ 349244 h 521070"/>
              <a:gd name="connsiteX7" fmla="*/ 465589 w 594098"/>
              <a:gd name="connsiteY7" fmla="*/ 27831 h 521070"/>
              <a:gd name="connsiteX8" fmla="*/ 565878 w 594098"/>
              <a:gd name="connsiteY8" fmla="*/ 14590 h 521070"/>
              <a:gd name="connsiteX9" fmla="*/ 565881 w 594098"/>
              <a:gd name="connsiteY9" fmla="*/ 14592 h 521070"/>
              <a:gd name="connsiteX10" fmla="*/ 564349 w 594098"/>
              <a:gd name="connsiteY10" fmla="*/ 16673 h 521070"/>
              <a:gd name="connsiteX11" fmla="*/ 565921 w 594098"/>
              <a:gd name="connsiteY11" fmla="*/ 14622 h 521070"/>
              <a:gd name="connsiteX12" fmla="*/ 579160 w 594098"/>
              <a:gd name="connsiteY12" fmla="*/ 114916 h 521070"/>
              <a:gd name="connsiteX13" fmla="*/ 289270 w 594098"/>
              <a:gd name="connsiteY13" fmla="*/ 492975 h 521070"/>
              <a:gd name="connsiteX14" fmla="*/ 232360 w 594098"/>
              <a:gd name="connsiteY14" fmla="*/ 520891 h 5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4098" h="521070">
                <a:moveTo>
                  <a:pt x="232360" y="520891"/>
                </a:moveTo>
                <a:cubicBezTo>
                  <a:pt x="216945" y="520920"/>
                  <a:pt x="201939" y="515935"/>
                  <a:pt x="189605" y="506689"/>
                </a:cubicBezTo>
                <a:lnTo>
                  <a:pt x="188841" y="506115"/>
                </a:lnTo>
                <a:lnTo>
                  <a:pt x="27830" y="382840"/>
                </a:lnTo>
                <a:cubicBezTo>
                  <a:pt x="-3529" y="358812"/>
                  <a:pt x="-9473" y="313911"/>
                  <a:pt x="14555" y="282551"/>
                </a:cubicBezTo>
                <a:cubicBezTo>
                  <a:pt x="38583" y="251192"/>
                  <a:pt x="83484" y="245248"/>
                  <a:pt x="114844" y="269276"/>
                </a:cubicBezTo>
                <a:lnTo>
                  <a:pt x="219134" y="349244"/>
                </a:lnTo>
                <a:lnTo>
                  <a:pt x="465589" y="27831"/>
                </a:lnTo>
                <a:cubicBezTo>
                  <a:pt x="489626" y="-3519"/>
                  <a:pt x="534527" y="-9448"/>
                  <a:pt x="565878" y="14590"/>
                </a:cubicBezTo>
                <a:cubicBezTo>
                  <a:pt x="565879" y="14590"/>
                  <a:pt x="565880" y="14591"/>
                  <a:pt x="565881" y="14592"/>
                </a:cubicBezTo>
                <a:lnTo>
                  <a:pt x="564349" y="16673"/>
                </a:lnTo>
                <a:lnTo>
                  <a:pt x="565921" y="14622"/>
                </a:lnTo>
                <a:cubicBezTo>
                  <a:pt x="597231" y="38686"/>
                  <a:pt x="603153" y="83552"/>
                  <a:pt x="579160" y="114916"/>
                </a:cubicBezTo>
                <a:lnTo>
                  <a:pt x="289270" y="492975"/>
                </a:lnTo>
                <a:cubicBezTo>
                  <a:pt x="275680" y="510633"/>
                  <a:pt x="254642" y="520953"/>
                  <a:pt x="232360" y="52089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D35A622-844C-4E29-9656-C4199F02586A}"/>
              </a:ext>
            </a:extLst>
          </p:cNvPr>
          <p:cNvSpPr txBox="1">
            <a:spLocks/>
          </p:cNvSpPr>
          <p:nvPr/>
        </p:nvSpPr>
        <p:spPr>
          <a:xfrm>
            <a:off x="-1862468" y="772890"/>
            <a:ext cx="8445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1268D-6BDB-4E73-B62D-478884C7FBCD}"/>
              </a:ext>
            </a:extLst>
          </p:cNvPr>
          <p:cNvSpPr txBox="1"/>
          <p:nvPr/>
        </p:nvSpPr>
        <p:spPr>
          <a:xfrm>
            <a:off x="5814259" y="4400136"/>
            <a:ext cx="245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Predictive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E5FAA-D51F-4340-9C85-EE515EFE70FD}"/>
              </a:ext>
            </a:extLst>
          </p:cNvPr>
          <p:cNvSpPr txBox="1"/>
          <p:nvPr/>
        </p:nvSpPr>
        <p:spPr>
          <a:xfrm>
            <a:off x="9403346" y="2409735"/>
            <a:ext cx="204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physician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system</a:t>
            </a:r>
          </a:p>
        </p:txBody>
      </p:sp>
    </p:spTree>
    <p:extLst>
      <p:ext uri="{BB962C8B-B14F-4D97-AF65-F5344CB8AC3E}">
        <p14:creationId xmlns:p14="http://schemas.microsoft.com/office/powerpoint/2010/main" val="386801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BD64-6738-F24B-9654-02765228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490" y="12295"/>
            <a:ext cx="7497666" cy="1325563"/>
          </a:xfrm>
        </p:spPr>
        <p:txBody>
          <a:bodyPr>
            <a:normAutofit/>
          </a:bodyPr>
          <a:lstStyle/>
          <a:p>
            <a:r>
              <a:rPr lang="en-TH" sz="3600" b="1" dirty="0">
                <a:latin typeface="Arial" panose="020B0604020202020204" pitchFamily="34" charset="0"/>
                <a:cs typeface="Arial" panose="020B0604020202020204" pitchFamily="34" charset="0"/>
              </a:rPr>
              <a:t>Quantitative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BE8C86-5501-2A41-953B-00BD6303DFBB}"/>
              </a:ext>
            </a:extLst>
          </p:cNvPr>
          <p:cNvGrpSpPr/>
          <p:nvPr/>
        </p:nvGrpSpPr>
        <p:grpSpPr>
          <a:xfrm>
            <a:off x="0" y="0"/>
            <a:ext cx="3173007" cy="6858000"/>
            <a:chOff x="444910" y="365125"/>
            <a:chExt cx="2742790" cy="59281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955779-DE33-9D46-AA1C-ADCF912D7750}"/>
                </a:ext>
              </a:extLst>
            </p:cNvPr>
            <p:cNvSpPr/>
            <p:nvPr/>
          </p:nvSpPr>
          <p:spPr>
            <a:xfrm rot="5400000">
              <a:off x="-2268150" y="3079100"/>
              <a:ext cx="5927232" cy="50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22D611-15B3-224C-A74E-8F383691D26E}"/>
                </a:ext>
              </a:extLst>
            </p:cNvPr>
            <p:cNvSpPr/>
            <p:nvPr/>
          </p:nvSpPr>
          <p:spPr>
            <a:xfrm>
              <a:off x="444910" y="5792160"/>
              <a:ext cx="2742790" cy="50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 picture containing grass, monitor&#10;&#10;Description automatically generated">
              <a:extLst>
                <a:ext uri="{FF2B5EF4-FFF2-40B4-BE49-F238E27FC236}">
                  <a16:creationId xmlns:a16="http://schemas.microsoft.com/office/drawing/2014/main" id="{591026A1-0879-C74B-9F87-A2932B834F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52"/>
            <a:stretch/>
          </p:blipFill>
          <p:spPr>
            <a:xfrm>
              <a:off x="647700" y="365125"/>
              <a:ext cx="2540000" cy="54270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61D94A-6426-6C46-A3AC-7BC2E2B5213F}"/>
                </a:ext>
              </a:extLst>
            </p:cNvPr>
            <p:cNvSpPr txBox="1"/>
            <p:nvPr/>
          </p:nvSpPr>
          <p:spPr>
            <a:xfrm>
              <a:off x="776588" y="2220385"/>
              <a:ext cx="2096905" cy="99060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ctr">
                <a:defRPr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C Lamoon" panose="02000000000000000000" pitchFamily="2" charset="0"/>
                  <a:cs typeface="FC Lamoon" panose="02000000000000000000" pitchFamily="2" charset="0"/>
                </a:defRPr>
              </a:lvl1pPr>
            </a:lstStyle>
            <a:p>
              <a:r>
                <a:rPr lang="en-US" altLang="ko-KR" sz="14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Stress</a:t>
              </a:r>
            </a:p>
            <a:p>
              <a:r>
                <a:rPr lang="en-US" altLang="ko-KR" sz="11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state of the patient is exercising.</a:t>
              </a:r>
              <a:endParaRPr lang="ko-KR" altLang="en-US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92E1AE-CDB4-3548-9F64-69B45DA8FB31}"/>
                </a:ext>
              </a:extLst>
            </p:cNvPr>
            <p:cNvSpPr txBox="1"/>
            <p:nvPr/>
          </p:nvSpPr>
          <p:spPr>
            <a:xfrm>
              <a:off x="759705" y="5326705"/>
              <a:ext cx="2096905" cy="5586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ctr">
                <a:defRPr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C Lamoon" panose="02000000000000000000" pitchFamily="2" charset="0"/>
                  <a:cs typeface="FC Lamoon" panose="02000000000000000000" pitchFamily="2" charset="0"/>
                </a:defRPr>
              </a:lvl1pPr>
            </a:lstStyle>
            <a:p>
              <a:r>
                <a:rPr lang="en-US" altLang="ko-KR" sz="14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Rest</a:t>
              </a:r>
            </a:p>
            <a:p>
              <a:r>
                <a:rPr lang="en-US" altLang="ko-KR" sz="11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state of the patient is resting.</a:t>
              </a:r>
            </a:p>
            <a:p>
              <a:endParaRPr lang="en-US" altLang="ko-KR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B472F4-50A6-9D4E-9129-CA4CCBEACF51}"/>
              </a:ext>
            </a:extLst>
          </p:cNvPr>
          <p:cNvSpPr/>
          <p:nvPr/>
        </p:nvSpPr>
        <p:spPr>
          <a:xfrm>
            <a:off x="3434068" y="4734759"/>
            <a:ext cx="394323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Left anterior descending coronary artery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LCX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Left circumflex coronary artery.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RCA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Right coronary artery.</a:t>
            </a:r>
            <a:endParaRPr lang="en-T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F4BBC-9054-1042-9C40-0E9412B691B2}"/>
              </a:ext>
            </a:extLst>
          </p:cNvPr>
          <p:cNvSpPr/>
          <p:nvPr/>
        </p:nvSpPr>
        <p:spPr>
          <a:xfrm>
            <a:off x="3218163" y="0"/>
            <a:ext cx="4571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8BB0A83-4435-6C4B-BB71-483EBB4275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90445" y="3129423"/>
            <a:ext cx="3546157" cy="730956"/>
          </a:xfrm>
          <a:prstGeom prst="bentConnector3">
            <a:avLst>
              <a:gd name="adj1" fmla="val 156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9877DC-756E-7344-B679-B9B9AF5C6392}"/>
              </a:ext>
            </a:extLst>
          </p:cNvPr>
          <p:cNvCxnSpPr>
            <a:cxnSpLocks/>
          </p:cNvCxnSpPr>
          <p:nvPr/>
        </p:nvCxnSpPr>
        <p:spPr>
          <a:xfrm>
            <a:off x="2698045" y="1716550"/>
            <a:ext cx="140885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586335-7F8F-2F4D-8246-F989AF2E805F}"/>
              </a:ext>
            </a:extLst>
          </p:cNvPr>
          <p:cNvSpPr txBox="1"/>
          <p:nvPr/>
        </p:nvSpPr>
        <p:spPr>
          <a:xfrm>
            <a:off x="4242683" y="134056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en-T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E3271E5-DD5C-6045-82E5-86852749FE2F}"/>
              </a:ext>
            </a:extLst>
          </p:cNvPr>
          <p:cNvGrpSpPr/>
          <p:nvPr/>
        </p:nvGrpSpPr>
        <p:grpSpPr>
          <a:xfrm>
            <a:off x="4288291" y="1572429"/>
            <a:ext cx="7236178" cy="3061238"/>
            <a:chOff x="4159955" y="1128732"/>
            <a:chExt cx="7236178" cy="30612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F2E5F89-17E3-D348-A24F-7044C95E5B5B}"/>
                </a:ext>
              </a:extLst>
            </p:cNvPr>
            <p:cNvSpPr/>
            <p:nvPr/>
          </p:nvSpPr>
          <p:spPr>
            <a:xfrm>
              <a:off x="4159955" y="1128732"/>
              <a:ext cx="6456373" cy="6177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B653E6-3CF8-1C4A-80CB-EDFCA7522DBF}"/>
                </a:ext>
              </a:extLst>
            </p:cNvPr>
            <p:cNvSpPr txBox="1"/>
            <p:nvPr/>
          </p:nvSpPr>
          <p:spPr>
            <a:xfrm>
              <a:off x="4183890" y="1252951"/>
              <a:ext cx="6485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>
                  <a:latin typeface="Arial" panose="020B0604020202020204" pitchFamily="34" charset="0"/>
                  <a:cs typeface="Arial" panose="020B0604020202020204" pitchFamily="34" charset="0"/>
                </a:rPr>
                <a:t>1. Data scraping of stress and rest severity scores by UIPATH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DF8A31D-EB80-7C49-8436-02BB65BE4745}"/>
                </a:ext>
              </a:extLst>
            </p:cNvPr>
            <p:cNvSpPr/>
            <p:nvPr/>
          </p:nvSpPr>
          <p:spPr>
            <a:xfrm>
              <a:off x="4421685" y="1718890"/>
              <a:ext cx="6349718" cy="6177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22F430-80B1-2B4A-A86B-CFFE0A25682F}"/>
                </a:ext>
              </a:extLst>
            </p:cNvPr>
            <p:cNvSpPr txBox="1"/>
            <p:nvPr/>
          </p:nvSpPr>
          <p:spPr>
            <a:xfrm>
              <a:off x="4518090" y="1829995"/>
              <a:ext cx="3305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>
                  <a:latin typeface="Arial" panose="020B0604020202020204" pitchFamily="34" charset="0"/>
                  <a:cs typeface="Arial" panose="020B0604020202020204" pitchFamily="34" charset="0"/>
                </a:rPr>
                <a:t>2. Data ETL and augmentation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4947450-6E50-384E-8C20-0E566AEE0F02}"/>
                </a:ext>
              </a:extLst>
            </p:cNvPr>
            <p:cNvSpPr/>
            <p:nvPr/>
          </p:nvSpPr>
          <p:spPr>
            <a:xfrm>
              <a:off x="4683416" y="2336660"/>
              <a:ext cx="6279404" cy="617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CA5230-5AA3-F041-94E1-26642B4D0BE0}"/>
                </a:ext>
              </a:extLst>
            </p:cNvPr>
            <p:cNvSpPr txBox="1"/>
            <p:nvPr/>
          </p:nvSpPr>
          <p:spPr>
            <a:xfrm>
              <a:off x="4803038" y="2447765"/>
              <a:ext cx="596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>
                  <a:latin typeface="Arial" panose="020B0604020202020204" pitchFamily="34" charset="0"/>
                  <a:cs typeface="Arial" panose="020B0604020202020204" pitchFamily="34" charset="0"/>
                </a:rPr>
                <a:t>3. Traning with Individual and Stacked Ensemble Models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5FCC922-597B-EA48-8D67-4B8016F97B69}"/>
                </a:ext>
              </a:extLst>
            </p:cNvPr>
            <p:cNvSpPr/>
            <p:nvPr/>
          </p:nvSpPr>
          <p:spPr>
            <a:xfrm>
              <a:off x="4945146" y="2954430"/>
              <a:ext cx="6279404" cy="6177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ED341C-0612-7845-808F-2C778543E694}"/>
                </a:ext>
              </a:extLst>
            </p:cNvPr>
            <p:cNvSpPr txBox="1"/>
            <p:nvPr/>
          </p:nvSpPr>
          <p:spPr>
            <a:xfrm>
              <a:off x="5100665" y="3078649"/>
              <a:ext cx="3557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Mixing modalities and features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3CA34EB-9CF9-FF40-8677-9DC38CA81044}"/>
                </a:ext>
              </a:extLst>
            </p:cNvPr>
            <p:cNvSpPr/>
            <p:nvPr/>
          </p:nvSpPr>
          <p:spPr>
            <a:xfrm>
              <a:off x="5206876" y="3572200"/>
              <a:ext cx="6189257" cy="61777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CD18D-F811-D54D-87E9-767D8CAEC1B3}"/>
                </a:ext>
              </a:extLst>
            </p:cNvPr>
            <p:cNvSpPr txBox="1"/>
            <p:nvPr/>
          </p:nvSpPr>
          <p:spPr>
            <a:xfrm>
              <a:off x="5291339" y="3676268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Performance study</a:t>
              </a: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EF7805C-0105-4BA5-9CEB-E834A232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714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B2022F3-938F-49E0-849B-F385C5C8B086}"/>
              </a:ext>
            </a:extLst>
          </p:cNvPr>
          <p:cNvSpPr/>
          <p:nvPr/>
        </p:nvSpPr>
        <p:spPr>
          <a:xfrm>
            <a:off x="449753" y="1027416"/>
            <a:ext cx="7558465" cy="2154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BA2FCA-FC92-B243-B4DE-B65EE1798C0C}"/>
              </a:ext>
            </a:extLst>
          </p:cNvPr>
          <p:cNvSpPr txBox="1">
            <a:spLocks/>
          </p:cNvSpPr>
          <p:nvPr/>
        </p:nvSpPr>
        <p:spPr>
          <a:xfrm>
            <a:off x="-212082" y="39048"/>
            <a:ext cx="6002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H" sz="36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3405B-3EC2-9949-82B8-C42DB5E2CEB6}"/>
              </a:ext>
            </a:extLst>
          </p:cNvPr>
          <p:cNvSpPr/>
          <p:nvPr/>
        </p:nvSpPr>
        <p:spPr>
          <a:xfrm>
            <a:off x="449754" y="3339101"/>
            <a:ext cx="7558465" cy="3323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D6C50-0122-3446-AC07-6462851E6B42}"/>
              </a:ext>
            </a:extLst>
          </p:cNvPr>
          <p:cNvSpPr/>
          <p:nvPr/>
        </p:nvSpPr>
        <p:spPr>
          <a:xfrm>
            <a:off x="8226310" y="355495"/>
            <a:ext cx="3706609" cy="6306769"/>
          </a:xfrm>
          <a:prstGeom prst="rect">
            <a:avLst/>
          </a:pr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930EEF4-C74C-A041-A1CD-E9D82D5B62E9}"/>
              </a:ext>
            </a:extLst>
          </p:cNvPr>
          <p:cNvSpPr txBox="1">
            <a:spLocks/>
          </p:cNvSpPr>
          <p:nvPr/>
        </p:nvSpPr>
        <p:spPr>
          <a:xfrm>
            <a:off x="-713510" y="2971828"/>
            <a:ext cx="6002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H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models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C502C7-6123-0844-AC12-23FD542C799B}"/>
              </a:ext>
            </a:extLst>
          </p:cNvPr>
          <p:cNvSpPr txBox="1">
            <a:spLocks/>
          </p:cNvSpPr>
          <p:nvPr/>
        </p:nvSpPr>
        <p:spPr>
          <a:xfrm>
            <a:off x="684492" y="999393"/>
            <a:ext cx="6002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H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Stacked Ensemble 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TH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B5C211-876F-9C4F-987B-1292A24FF2EF}"/>
              </a:ext>
            </a:extLst>
          </p:cNvPr>
          <p:cNvSpPr/>
          <p:nvPr/>
        </p:nvSpPr>
        <p:spPr>
          <a:xfrm>
            <a:off x="747665" y="3868474"/>
            <a:ext cx="6455814" cy="2646878"/>
          </a:xfrm>
          <a:prstGeom prst="rect">
            <a:avLst/>
          </a:prstGeom>
        </p:spPr>
        <p:txBody>
          <a:bodyPr wrap="square" numCol="2" spcCol="822960">
            <a:spAutoFit/>
          </a:bodyPr>
          <a:lstStyle/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K-Nearest Neighbors 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(K-NN)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multi_class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C, solver,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Multilayer Perceptron (MLP)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hidden_layer_size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alpha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criterion,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kernel, gamma, C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8DE12A-540A-485F-91A1-CB8EBD5D7957}"/>
              </a:ext>
            </a:extLst>
          </p:cNvPr>
          <p:cNvSpPr txBox="1"/>
          <p:nvPr/>
        </p:nvSpPr>
        <p:spPr>
          <a:xfrm>
            <a:off x="8446666" y="1118310"/>
            <a:ext cx="33886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criterion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Adaptive Boosting (AdaBoost)</a:t>
            </a:r>
          </a:p>
          <a:p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n_estimators, </a:t>
            </a:r>
          </a:p>
          <a:p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base_estimator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nthread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objective,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subsample,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colsample_bytree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seed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loss,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criterion, subsample,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033B2E7-AF2C-41A2-B484-108790B28B99}"/>
              </a:ext>
            </a:extLst>
          </p:cNvPr>
          <p:cNvSpPr txBox="1">
            <a:spLocks/>
          </p:cNvSpPr>
          <p:nvPr/>
        </p:nvSpPr>
        <p:spPr>
          <a:xfrm>
            <a:off x="6969848" y="195736"/>
            <a:ext cx="6002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  <a:r>
              <a:rPr lang="en-TH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EC112DD-ECAA-433A-991F-85698AA8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14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E78C6D-9184-4E8F-B718-4B5EF1C834AE}"/>
              </a:ext>
            </a:extLst>
          </p:cNvPr>
          <p:cNvSpPr/>
          <p:nvPr/>
        </p:nvSpPr>
        <p:spPr>
          <a:xfrm>
            <a:off x="746136" y="2108774"/>
            <a:ext cx="3240237" cy="338554"/>
          </a:xfrm>
          <a:prstGeom prst="rect">
            <a:avLst/>
          </a:prstGeom>
        </p:spPr>
        <p:txBody>
          <a:bodyPr wrap="square" numCol="1" spcCol="822960">
            <a:spAutoFit/>
          </a:bodyPr>
          <a:lstStyle/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Stacking/Super Learner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 descr="A close up of a device&#10;&#10;Description automatically generated">
            <a:extLst>
              <a:ext uri="{FF2B5EF4-FFF2-40B4-BE49-F238E27FC236}">
                <a16:creationId xmlns:a16="http://schemas.microsoft.com/office/drawing/2014/main" id="{A545AC63-BA31-4116-B9AD-03466C8B1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71" y="1102021"/>
            <a:ext cx="2965074" cy="20057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D6B57-1674-464F-A354-FD09E466BA5F}"/>
              </a:ext>
            </a:extLst>
          </p:cNvPr>
          <p:cNvSpPr txBox="1"/>
          <p:nvPr/>
        </p:nvSpPr>
        <p:spPr>
          <a:xfrm>
            <a:off x="914407" y="2353051"/>
            <a:ext cx="3733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metalearner_algorithm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fontAlgn="b">
              <a:buClr>
                <a:schemeClr val="accent1">
                  <a:lumMod val="75000"/>
                </a:schemeClr>
              </a:buClr>
              <a:buSzPct val="160000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metalearner_params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675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A7EF-995B-634F-BE36-2C81F621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16" y="195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TH" sz="3200" b="1" dirty="0">
                <a:latin typeface="Arial" panose="020B0604020202020204" pitchFamily="34" charset="0"/>
                <a:cs typeface="Arial" panose="020B0604020202020204" pitchFamily="34" charset="0"/>
              </a:rPr>
              <a:t>Quantitative Analysis </a:t>
            </a:r>
            <a:r>
              <a:rPr lang="en-TH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Labels</a:t>
            </a:r>
            <a:endParaRPr lang="en-TH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D5A590-AFE7-41F6-85E1-012F71194965}"/>
              </a:ext>
            </a:extLst>
          </p:cNvPr>
          <p:cNvGrpSpPr/>
          <p:nvPr/>
        </p:nvGrpSpPr>
        <p:grpSpPr>
          <a:xfrm>
            <a:off x="6606656" y="1082006"/>
            <a:ext cx="4658089" cy="5219116"/>
            <a:chOff x="885402" y="1122307"/>
            <a:chExt cx="4658089" cy="52191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DD1F81-999C-2C4D-8BB6-7BCAB851F9E1}"/>
                </a:ext>
              </a:extLst>
            </p:cNvPr>
            <p:cNvSpPr/>
            <p:nvPr/>
          </p:nvSpPr>
          <p:spPr>
            <a:xfrm>
              <a:off x="885402" y="1122307"/>
              <a:ext cx="4658089" cy="52191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11A5502-4FB8-124F-A793-9DCDEBC74F08}"/>
                </a:ext>
              </a:extLst>
            </p:cNvPr>
            <p:cNvSpPr/>
            <p:nvPr/>
          </p:nvSpPr>
          <p:spPr>
            <a:xfrm>
              <a:off x="3022089" y="2192183"/>
              <a:ext cx="1111010" cy="3872286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solidFill>
                  <a:schemeClr val="bg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1D748AA-9476-9045-84C6-80BFF2D038BD}"/>
                </a:ext>
              </a:extLst>
            </p:cNvPr>
            <p:cNvSpPr/>
            <p:nvPr/>
          </p:nvSpPr>
          <p:spPr>
            <a:xfrm>
              <a:off x="1010310" y="2190332"/>
              <a:ext cx="2006428" cy="38741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3300C0-7781-9548-97AE-73161733C82A}"/>
                </a:ext>
              </a:extLst>
            </p:cNvPr>
            <p:cNvGrpSpPr/>
            <p:nvPr/>
          </p:nvGrpSpPr>
          <p:grpSpPr>
            <a:xfrm>
              <a:off x="1014045" y="1576512"/>
              <a:ext cx="4363481" cy="577777"/>
              <a:chOff x="1014138" y="5289288"/>
              <a:chExt cx="4363481" cy="5777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6C777B-FFAA-1B43-836F-1C105D992558}"/>
                  </a:ext>
                </a:extLst>
              </p:cNvPr>
              <p:cNvSpPr/>
              <p:nvPr/>
            </p:nvSpPr>
            <p:spPr>
              <a:xfrm>
                <a:off x="1014138" y="5289288"/>
                <a:ext cx="2006428" cy="576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F09E3F-BACE-C345-A934-FDBA139BAE30}"/>
                  </a:ext>
                </a:extLst>
              </p:cNvPr>
              <p:cNvSpPr/>
              <p:nvPr/>
            </p:nvSpPr>
            <p:spPr>
              <a:xfrm>
                <a:off x="3020567" y="5291065"/>
                <a:ext cx="1096287" cy="57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897079-BB1A-A24E-B6E0-A84327DD58E0}"/>
                  </a:ext>
                </a:extLst>
              </p:cNvPr>
              <p:cNvSpPr/>
              <p:nvPr/>
            </p:nvSpPr>
            <p:spPr>
              <a:xfrm>
                <a:off x="4116855" y="5291065"/>
                <a:ext cx="1260764" cy="57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4F9B19-2B69-A040-8327-C97DB1703E06}"/>
                  </a:ext>
                </a:extLst>
              </p:cNvPr>
              <p:cNvSpPr/>
              <p:nvPr/>
            </p:nvSpPr>
            <p:spPr>
              <a:xfrm>
                <a:off x="1049690" y="5308623"/>
                <a:ext cx="11224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TH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 rMPI </a:t>
                </a:r>
              </a:p>
              <a:p>
                <a:r>
                  <a:rPr lang="en-TH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 Features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B9EFEE-9037-C746-887B-68171D645E77}"/>
                  </a:ext>
                </a:extLst>
              </p:cNvPr>
              <p:cNvSpPr/>
              <p:nvPr/>
            </p:nvSpPr>
            <p:spPr>
              <a:xfrm>
                <a:off x="3056208" y="5318215"/>
                <a:ext cx="11326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TH" sz="16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CAG</a:t>
                </a:r>
              </a:p>
              <a:p>
                <a:r>
                  <a:rPr lang="en-TH" sz="12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 Features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463A6C-D77B-544F-8E35-3BAA385C6D7D}"/>
                  </a:ext>
                </a:extLst>
              </p:cNvPr>
              <p:cNvSpPr/>
              <p:nvPr/>
            </p:nvSpPr>
            <p:spPr>
              <a:xfrm>
                <a:off x="4129961" y="5315678"/>
                <a:ext cx="11326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TH" sz="16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</a:t>
                </a:r>
              </a:p>
              <a:p>
                <a:r>
                  <a:rPr lang="en-TH" sz="12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 Features 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966CB6-F4E6-1448-BCBF-516577C28962}"/>
                </a:ext>
              </a:extLst>
            </p:cNvPr>
            <p:cNvSpPr txBox="1"/>
            <p:nvPr/>
          </p:nvSpPr>
          <p:spPr>
            <a:xfrm>
              <a:off x="2820748" y="118208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TH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A1FC64-DE8F-3F40-8F11-65D04A14B09B}"/>
                </a:ext>
              </a:extLst>
            </p:cNvPr>
            <p:cNvSpPr/>
            <p:nvPr/>
          </p:nvSpPr>
          <p:spPr>
            <a:xfrm>
              <a:off x="1025390" y="2218163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4CC9A1-D885-4F1C-AA20-50565F0DB71B}"/>
                </a:ext>
              </a:extLst>
            </p:cNvPr>
            <p:cNvGrpSpPr/>
            <p:nvPr/>
          </p:nvGrpSpPr>
          <p:grpSpPr>
            <a:xfrm>
              <a:off x="1253686" y="2491786"/>
              <a:ext cx="1255280" cy="2659882"/>
              <a:chOff x="1253686" y="2491786"/>
              <a:chExt cx="1255280" cy="265988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88357B5-F9B7-8845-B3E4-52159AA7AAB0}"/>
                  </a:ext>
                </a:extLst>
              </p:cNvPr>
              <p:cNvSpPr/>
              <p:nvPr/>
            </p:nvSpPr>
            <p:spPr>
              <a:xfrm>
                <a:off x="1253687" y="2491786"/>
                <a:ext cx="11480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LAD4dmspect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E3325D0-BEBB-884A-BF8B-15F2CD6723B2}"/>
                  </a:ext>
                </a:extLst>
              </p:cNvPr>
              <p:cNvSpPr/>
              <p:nvPr/>
            </p:nvSpPr>
            <p:spPr>
              <a:xfrm>
                <a:off x="1253687" y="2797736"/>
                <a:ext cx="10910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LADWallthick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91CCB8-B5A0-F649-95EC-7DB0C0E18ADE}"/>
                  </a:ext>
                </a:extLst>
              </p:cNvPr>
              <p:cNvSpPr/>
              <p:nvPr/>
            </p:nvSpPr>
            <p:spPr>
              <a:xfrm>
                <a:off x="1253686" y="3094395"/>
                <a:ext cx="12353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LADWallmotion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18DD78B-DBA2-9649-BC71-AB921226CDEC}"/>
                  </a:ext>
                </a:extLst>
              </p:cNvPr>
              <p:cNvSpPr/>
              <p:nvPr/>
            </p:nvSpPr>
            <p:spPr>
              <a:xfrm>
                <a:off x="1253687" y="3403621"/>
                <a:ext cx="11480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LCX4dmspect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FDF6DC3-0496-FB4B-8F03-E18E73C1EE52}"/>
                  </a:ext>
                </a:extLst>
              </p:cNvPr>
              <p:cNvSpPr/>
              <p:nvPr/>
            </p:nvSpPr>
            <p:spPr>
              <a:xfrm>
                <a:off x="1253687" y="3709571"/>
                <a:ext cx="10910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LCXWallthick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235AC0-45E2-D94F-B348-3793C58EC5FE}"/>
                  </a:ext>
                </a:extLst>
              </p:cNvPr>
              <p:cNvSpPr/>
              <p:nvPr/>
            </p:nvSpPr>
            <p:spPr>
              <a:xfrm>
                <a:off x="1253686" y="4006230"/>
                <a:ext cx="12353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LCXWallmotion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B24E48E-9D5D-3049-9289-94F41454C7B3}"/>
                  </a:ext>
                </a:extLst>
              </p:cNvPr>
              <p:cNvSpPr/>
              <p:nvPr/>
            </p:nvSpPr>
            <p:spPr>
              <a:xfrm>
                <a:off x="1253687" y="4272060"/>
                <a:ext cx="11737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RCA4dmspect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1B0C189-4B93-4F46-9E8C-9AD48382BB13}"/>
                  </a:ext>
                </a:extLst>
              </p:cNvPr>
              <p:cNvSpPr/>
              <p:nvPr/>
            </p:nvSpPr>
            <p:spPr>
              <a:xfrm>
                <a:off x="1253687" y="4578010"/>
                <a:ext cx="11110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RCAWallthick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F603239-DF31-5445-924A-7E98D5D4990F}"/>
                  </a:ext>
                </a:extLst>
              </p:cNvPr>
              <p:cNvSpPr/>
              <p:nvPr/>
            </p:nvSpPr>
            <p:spPr>
              <a:xfrm>
                <a:off x="1253686" y="4874669"/>
                <a:ext cx="125528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RCAWallmotion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DD9E6F-32AA-F942-A05D-74E1177554D4}"/>
                </a:ext>
              </a:extLst>
            </p:cNvPr>
            <p:cNvSpPr/>
            <p:nvPr/>
          </p:nvSpPr>
          <p:spPr>
            <a:xfrm>
              <a:off x="1253686" y="5203082"/>
              <a:ext cx="5579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LVEF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3C2B08-0CF9-A94B-B369-BEB5D657FF5F}"/>
                </a:ext>
              </a:extLst>
            </p:cNvPr>
            <p:cNvSpPr/>
            <p:nvPr/>
          </p:nvSpPr>
          <p:spPr>
            <a:xfrm>
              <a:off x="3056115" y="2248941"/>
              <a:ext cx="8162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LADCAG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5E81D4-AB6C-DB4F-899C-97B10C620E41}"/>
                </a:ext>
              </a:extLst>
            </p:cNvPr>
            <p:cNvSpPr/>
            <p:nvPr/>
          </p:nvSpPr>
          <p:spPr>
            <a:xfrm>
              <a:off x="3056115" y="2482092"/>
              <a:ext cx="8162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LCXCAG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6D38C7-9F49-9C4E-AA99-50368BE21DC3}"/>
                </a:ext>
              </a:extLst>
            </p:cNvPr>
            <p:cNvSpPr/>
            <p:nvPr/>
          </p:nvSpPr>
          <p:spPr>
            <a:xfrm>
              <a:off x="3061835" y="2712579"/>
              <a:ext cx="8418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RCACAG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589127E-6522-8E4E-A10A-6B51B67A8B73}"/>
                </a:ext>
              </a:extLst>
            </p:cNvPr>
            <p:cNvSpPr/>
            <p:nvPr/>
          </p:nvSpPr>
          <p:spPr>
            <a:xfrm>
              <a:off x="4116761" y="2230387"/>
              <a:ext cx="696024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</a:p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</a:p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BMI</a:t>
              </a:r>
            </a:p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</a:t>
              </a:r>
            </a:p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DLP</a:t>
              </a:r>
            </a:p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CKD</a:t>
              </a:r>
            </a:p>
          </p:txBody>
        </p:sp>
      </p:grpSp>
      <p:sp>
        <p:nvSpPr>
          <p:cNvPr id="147" name="Slide Number Placeholder 146">
            <a:extLst>
              <a:ext uri="{FF2B5EF4-FFF2-40B4-BE49-F238E27FC236}">
                <a16:creationId xmlns:a16="http://schemas.microsoft.com/office/drawing/2014/main" id="{8E15B8B7-6173-4D5C-8F6C-A603B053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8697" y="348187"/>
            <a:ext cx="2743200" cy="365125"/>
          </a:xfrm>
        </p:spPr>
        <p:txBody>
          <a:bodyPr/>
          <a:lstStyle/>
          <a:p>
            <a:fld id="{D287B23B-8D01-4105-9913-790C21B7D582}" type="slidenum">
              <a:rPr lang="en-US" smtClean="0"/>
              <a:t>15</a:t>
            </a:fld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AD3BEA-E5A6-437A-8522-31AAE6D9010C}"/>
              </a:ext>
            </a:extLst>
          </p:cNvPr>
          <p:cNvSpPr/>
          <p:nvPr/>
        </p:nvSpPr>
        <p:spPr>
          <a:xfrm>
            <a:off x="805657" y="5958591"/>
            <a:ext cx="4745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aseline="30000" dirty="0">
                <a:solidFill>
                  <a:srgbClr val="3838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  <a:r>
              <a:rPr lang="en-US" altLang="ko-KR" sz="1600" dirty="0">
                <a:solidFill>
                  <a:srgbClr val="3838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 denotes Patient Characteristics. (Medical Records)</a:t>
            </a:r>
            <a:endParaRPr lang="th-TH" altLang="ko-KR" sz="1600" dirty="0">
              <a:solidFill>
                <a:srgbClr val="383838"/>
              </a:solidFill>
              <a:latin typeface="Calibri" panose="020F0502020204030204" pitchFamily="34" charset="0"/>
              <a:cs typeface="RSU" panose="02000506040000020004" pitchFamily="2" charset="-34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40F7728-0B28-4B41-9766-B0B2AB357731}"/>
              </a:ext>
            </a:extLst>
          </p:cNvPr>
          <p:cNvGrpSpPr/>
          <p:nvPr/>
        </p:nvGrpSpPr>
        <p:grpSpPr>
          <a:xfrm>
            <a:off x="1045478" y="5186895"/>
            <a:ext cx="4363481" cy="577777"/>
            <a:chOff x="1014138" y="5289288"/>
            <a:chExt cx="4363481" cy="57777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F28AE6-75C8-4840-91D3-CA7500174EFB}"/>
                </a:ext>
              </a:extLst>
            </p:cNvPr>
            <p:cNvSpPr/>
            <p:nvPr/>
          </p:nvSpPr>
          <p:spPr>
            <a:xfrm>
              <a:off x="1014138" y="5289288"/>
              <a:ext cx="2006428" cy="57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C7D9A8B-D378-4609-9134-E348388F23C1}"/>
                </a:ext>
              </a:extLst>
            </p:cNvPr>
            <p:cNvSpPr/>
            <p:nvPr/>
          </p:nvSpPr>
          <p:spPr>
            <a:xfrm>
              <a:off x="3020567" y="5291065"/>
              <a:ext cx="1096287" cy="57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10785E2-A44C-481B-B476-2476BACAD419}"/>
                </a:ext>
              </a:extLst>
            </p:cNvPr>
            <p:cNvSpPr/>
            <p:nvPr/>
          </p:nvSpPr>
          <p:spPr>
            <a:xfrm>
              <a:off x="4116855" y="5291065"/>
              <a:ext cx="1260764" cy="57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57FE558-D186-4802-94D0-C5374AB50585}"/>
                </a:ext>
              </a:extLst>
            </p:cNvPr>
            <p:cNvSpPr/>
            <p:nvPr/>
          </p:nvSpPr>
          <p:spPr>
            <a:xfrm>
              <a:off x="1032067" y="5314406"/>
              <a:ext cx="11224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H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 rMPI </a:t>
              </a:r>
            </a:p>
            <a:p>
              <a:r>
                <a:rPr lang="en-TH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Features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799E2E8-FC0C-4F6D-8AB2-76CF5946995C}"/>
                </a:ext>
              </a:extLst>
            </p:cNvPr>
            <p:cNvSpPr/>
            <p:nvPr/>
          </p:nvSpPr>
          <p:spPr>
            <a:xfrm>
              <a:off x="3056208" y="5318215"/>
              <a:ext cx="11326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TH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CAG</a:t>
              </a:r>
            </a:p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TH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Features 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5FAD481-BFAE-4C6D-97EA-8F86896F45F1}"/>
                </a:ext>
              </a:extLst>
            </p:cNvPr>
            <p:cNvSpPr/>
            <p:nvPr/>
          </p:nvSpPr>
          <p:spPr>
            <a:xfrm>
              <a:off x="4129961" y="5315678"/>
              <a:ext cx="11326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TH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  <a:p>
              <a:r>
                <a:rPr lang="en-TH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Features 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0E5558-E312-42B9-B497-03F2456CBA01}"/>
              </a:ext>
            </a:extLst>
          </p:cNvPr>
          <p:cNvGrpSpPr/>
          <p:nvPr/>
        </p:nvGrpSpPr>
        <p:grpSpPr>
          <a:xfrm>
            <a:off x="1296918" y="1131095"/>
            <a:ext cx="3997037" cy="3809161"/>
            <a:chOff x="1212272" y="1233488"/>
            <a:chExt cx="3997037" cy="380916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459DBA0-02FB-45F3-9530-08A0DAE79301}"/>
                </a:ext>
              </a:extLst>
            </p:cNvPr>
            <p:cNvGrpSpPr/>
            <p:nvPr/>
          </p:nvGrpSpPr>
          <p:grpSpPr>
            <a:xfrm>
              <a:off x="1212272" y="1233488"/>
              <a:ext cx="3997037" cy="3809161"/>
              <a:chOff x="1212272" y="1233488"/>
              <a:chExt cx="3997037" cy="3809161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D6FD3740-36A3-4B7E-89C2-9B3ADB9299E7}"/>
                  </a:ext>
                </a:extLst>
              </p:cNvPr>
              <p:cNvGrpSpPr/>
              <p:nvPr/>
            </p:nvGrpSpPr>
            <p:grpSpPr>
              <a:xfrm>
                <a:off x="1212272" y="1233488"/>
                <a:ext cx="3997037" cy="3809161"/>
                <a:chOff x="1212272" y="1677239"/>
                <a:chExt cx="3997037" cy="3809161"/>
              </a:xfrm>
            </p:grpSpPr>
            <p:sp>
              <p:nvSpPr>
                <p:cNvPr id="143" name="Rounded Rectangle 11">
                  <a:extLst>
                    <a:ext uri="{FF2B5EF4-FFF2-40B4-BE49-F238E27FC236}">
                      <a16:creationId xmlns:a16="http://schemas.microsoft.com/office/drawing/2014/main" id="{6AFE28F2-AD9C-4409-A14A-509760DB68EC}"/>
                    </a:ext>
                  </a:extLst>
                </p:cNvPr>
                <p:cNvSpPr/>
                <p:nvPr/>
              </p:nvSpPr>
              <p:spPr>
                <a:xfrm>
                  <a:off x="1212272" y="1677239"/>
                  <a:ext cx="3997037" cy="3809161"/>
                </a:xfrm>
                <a:prstGeom prst="roundRect">
                  <a:avLst>
                    <a:gd name="adj" fmla="val 8834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dirty="0"/>
                </a:p>
              </p:txBody>
            </p:sp>
            <p:sp>
              <p:nvSpPr>
                <p:cNvPr id="144" name="Rounded Rectangle 12">
                  <a:extLst>
                    <a:ext uri="{FF2B5EF4-FFF2-40B4-BE49-F238E27FC236}">
                      <a16:creationId xmlns:a16="http://schemas.microsoft.com/office/drawing/2014/main" id="{9024B477-D306-44E8-AC75-A46A43C760E1}"/>
                    </a:ext>
                  </a:extLst>
                </p:cNvPr>
                <p:cNvSpPr/>
                <p:nvPr/>
              </p:nvSpPr>
              <p:spPr>
                <a:xfrm>
                  <a:off x="1253837" y="2461977"/>
                  <a:ext cx="3900055" cy="2940352"/>
                </a:xfrm>
                <a:prstGeom prst="roundRect">
                  <a:avLst>
                    <a:gd name="adj" fmla="val 782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H" dirty="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8C54DC3E-E410-4608-9778-99F60B87B5D6}"/>
                    </a:ext>
                  </a:extLst>
                </p:cNvPr>
                <p:cNvSpPr/>
                <p:nvPr/>
              </p:nvSpPr>
              <p:spPr>
                <a:xfrm>
                  <a:off x="1939635" y="1742404"/>
                  <a:ext cx="2008909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 algn="ctr"/>
                  <a:r>
                    <a:rPr lang="en-TH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Dataset 1</a:t>
                  </a:r>
                </a:p>
              </p:txBody>
            </p: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CEFF34D-72DC-49CD-943A-C0C074AE51C1}"/>
                  </a:ext>
                </a:extLst>
              </p:cNvPr>
              <p:cNvSpPr/>
              <p:nvPr/>
            </p:nvSpPr>
            <p:spPr>
              <a:xfrm>
                <a:off x="2487831" y="1696603"/>
                <a:ext cx="13179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TH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 rMPI + PC**</a:t>
                </a:r>
                <a:endParaRPr lang="en-TH" sz="12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7AD29A2-9944-4D45-8811-610A12F8C8D4}"/>
                </a:ext>
              </a:extLst>
            </p:cNvPr>
            <p:cNvGrpSpPr/>
            <p:nvPr/>
          </p:nvGrpSpPr>
          <p:grpSpPr>
            <a:xfrm>
              <a:off x="1658725" y="2245405"/>
              <a:ext cx="2162472" cy="343709"/>
              <a:chOff x="1658725" y="2245405"/>
              <a:chExt cx="2162472" cy="343709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C74ACBE-E9D8-4BAB-BC69-6B30016CAE56}"/>
                  </a:ext>
                </a:extLst>
              </p:cNvPr>
              <p:cNvSpPr/>
              <p:nvPr/>
            </p:nvSpPr>
            <p:spPr>
              <a:xfrm>
                <a:off x="1658725" y="2250560"/>
                <a:ext cx="11326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TH" sz="16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Shape :</a:t>
                </a:r>
                <a:endParaRPr lang="en-TH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771CE87-1C4F-405E-9B08-4765CDE87ABC}"/>
                  </a:ext>
                </a:extLst>
              </p:cNvPr>
              <p:cNvSpPr/>
              <p:nvPr/>
            </p:nvSpPr>
            <p:spPr>
              <a:xfrm>
                <a:off x="2330083" y="2245405"/>
                <a:ext cx="1491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TH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164 x 2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TH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13F3571-E667-4C3D-8103-82BD9A8927CD}"/>
                </a:ext>
              </a:extLst>
            </p:cNvPr>
            <p:cNvGrpSpPr/>
            <p:nvPr/>
          </p:nvGrpSpPr>
          <p:grpSpPr>
            <a:xfrm>
              <a:off x="1668223" y="2692908"/>
              <a:ext cx="2673041" cy="905909"/>
              <a:chOff x="1668223" y="2692908"/>
              <a:chExt cx="2673041" cy="905909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091363B-0149-4E14-8B89-E9E0CAD2532A}"/>
                  </a:ext>
                </a:extLst>
              </p:cNvPr>
              <p:cNvSpPr/>
              <p:nvPr/>
            </p:nvSpPr>
            <p:spPr>
              <a:xfrm>
                <a:off x="1668223" y="2692908"/>
                <a:ext cx="11326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TH" sz="16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CAG :</a:t>
                </a:r>
                <a:endParaRPr lang="en-TH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4BD0C33-7A8E-48BB-BD09-1F2BCE7C649B}"/>
                  </a:ext>
                </a:extLst>
              </p:cNvPr>
              <p:cNvSpPr/>
              <p:nvPr/>
            </p:nvSpPr>
            <p:spPr>
              <a:xfrm>
                <a:off x="1835734" y="3014042"/>
                <a:ext cx="250553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TH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CAG : 97</a:t>
                </a:r>
              </a:p>
              <a:p>
                <a:r>
                  <a:rPr lang="en-TH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Non-CAG : 67 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C007F96-F6D5-4C60-B4F6-D656E33824D5}"/>
                </a:ext>
              </a:extLst>
            </p:cNvPr>
            <p:cNvGrpSpPr/>
            <p:nvPr/>
          </p:nvGrpSpPr>
          <p:grpSpPr>
            <a:xfrm>
              <a:off x="1658725" y="3709385"/>
              <a:ext cx="1676667" cy="921973"/>
              <a:chOff x="1658725" y="3692293"/>
              <a:chExt cx="1676667" cy="921973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BC7B525-B7B9-4B2D-9D2D-D497B05B1EBE}"/>
                  </a:ext>
                </a:extLst>
              </p:cNvPr>
              <p:cNvSpPr/>
              <p:nvPr/>
            </p:nvSpPr>
            <p:spPr>
              <a:xfrm>
                <a:off x="1658725" y="3692293"/>
                <a:ext cx="11326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TH" sz="16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Gender :</a:t>
                </a:r>
                <a:endParaRPr lang="en-TH" sz="12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05F9527-0D58-4EDA-80A2-5925AA499AE0}"/>
                  </a:ext>
                </a:extLst>
              </p:cNvPr>
              <p:cNvSpPr/>
              <p:nvPr/>
            </p:nvSpPr>
            <p:spPr>
              <a:xfrm>
                <a:off x="1844279" y="4029491"/>
                <a:ext cx="14911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TH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 : 49</a:t>
                </a:r>
              </a:p>
              <a:p>
                <a:r>
                  <a:rPr lang="en-TH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Female : 115</a:t>
                </a:r>
              </a:p>
            </p:txBody>
          </p:sp>
        </p:grpSp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DB8BE6A2-387D-4EE4-8B5F-6DEDF65B71D9}"/>
              </a:ext>
            </a:extLst>
          </p:cNvPr>
          <p:cNvSpPr/>
          <p:nvPr/>
        </p:nvSpPr>
        <p:spPr>
          <a:xfrm>
            <a:off x="5688531" y="1594210"/>
            <a:ext cx="813716" cy="4429958"/>
          </a:xfrm>
          <a:prstGeom prst="leftBrace">
            <a:avLst>
              <a:gd name="adj1" fmla="val 8333"/>
              <a:gd name="adj2" fmla="val 88458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88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A0C18718-7297-432B-AAEE-601CA95E7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446" y="2650733"/>
            <a:ext cx="6007527" cy="3849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A21E3C-0D29-4F32-AEA0-94C52DF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96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Predictive Model</a:t>
            </a:r>
            <a:r>
              <a:rPr lang="en-TH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Clinical Professional</a:t>
            </a:r>
            <a:endParaRPr lang="en-T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45B605-E1AA-442A-AF4F-A0544F32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01362"/>
              </p:ext>
            </p:extLst>
          </p:nvPr>
        </p:nvGraphicFramePr>
        <p:xfrm>
          <a:off x="3729555" y="1954091"/>
          <a:ext cx="8127999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073504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01081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776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3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6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332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8D627C-4165-4694-9E9A-CE2CF5B64F52}"/>
              </a:ext>
            </a:extLst>
          </p:cNvPr>
          <p:cNvSpPr txBox="1"/>
          <p:nvPr/>
        </p:nvSpPr>
        <p:spPr>
          <a:xfrm>
            <a:off x="5874535" y="3915689"/>
            <a:ext cx="5375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*Sensitivity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measures the ability of, the predictive models to correctly identify patients with a disease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3F744-63A3-4307-831D-11B277370D3C}"/>
              </a:ext>
            </a:extLst>
          </p:cNvPr>
          <p:cNvSpPr txBox="1"/>
          <p:nvPr/>
        </p:nvSpPr>
        <p:spPr>
          <a:xfrm>
            <a:off x="5874535" y="5211127"/>
            <a:ext cx="5858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*Specificity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correctly determine those without a disease. Lower Sensitivity means that our tests or the models are not good for catching actual cases of the disease</a:t>
            </a:r>
          </a:p>
        </p:txBody>
      </p:sp>
    </p:spTree>
    <p:extLst>
      <p:ext uri="{BB962C8B-B14F-4D97-AF65-F5344CB8AC3E}">
        <p14:creationId xmlns:p14="http://schemas.microsoft.com/office/powerpoint/2010/main" val="5292465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DDD868-A753-49BF-A333-D3251120BEC8}"/>
              </a:ext>
            </a:extLst>
          </p:cNvPr>
          <p:cNvSpPr/>
          <p:nvPr/>
        </p:nvSpPr>
        <p:spPr>
          <a:xfrm>
            <a:off x="8339968" y="4094062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B208CC-2B62-4B09-A6A6-FB28FC8093C0}"/>
              </a:ext>
            </a:extLst>
          </p:cNvPr>
          <p:cNvSpPr/>
          <p:nvPr/>
        </p:nvSpPr>
        <p:spPr>
          <a:xfrm>
            <a:off x="4791585" y="4105015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F5641C-47EC-49DC-909A-2E9F9115583B}"/>
              </a:ext>
            </a:extLst>
          </p:cNvPr>
          <p:cNvSpPr/>
          <p:nvPr/>
        </p:nvSpPr>
        <p:spPr>
          <a:xfrm>
            <a:off x="8337448" y="2132771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87C62A-2EFE-40C7-BE9D-679F50246383}"/>
              </a:ext>
            </a:extLst>
          </p:cNvPr>
          <p:cNvSpPr/>
          <p:nvPr/>
        </p:nvSpPr>
        <p:spPr>
          <a:xfrm>
            <a:off x="4789666" y="2141188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C20B5-D218-462A-A302-49769599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17</a:t>
            </a:fld>
            <a:endParaRPr lang="en-US"/>
          </a:p>
        </p:txBody>
      </p:sp>
      <p:grpSp>
        <p:nvGrpSpPr>
          <p:cNvPr id="71" name="Graphic 45">
            <a:extLst>
              <a:ext uri="{FF2B5EF4-FFF2-40B4-BE49-F238E27FC236}">
                <a16:creationId xmlns:a16="http://schemas.microsoft.com/office/drawing/2014/main" id="{1AA2F73C-04DF-405F-9310-8107D2BF954D}"/>
              </a:ext>
            </a:extLst>
          </p:cNvPr>
          <p:cNvGrpSpPr/>
          <p:nvPr/>
        </p:nvGrpSpPr>
        <p:grpSpPr>
          <a:xfrm>
            <a:off x="822433" y="2004708"/>
            <a:ext cx="3648075" cy="3726827"/>
            <a:chOff x="817795" y="2321295"/>
            <a:chExt cx="3648075" cy="3726827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B9F431A-F7CC-4415-906D-342C3F91B8A6}"/>
                </a:ext>
              </a:extLst>
            </p:cNvPr>
            <p:cNvSpPr/>
            <p:nvPr/>
          </p:nvSpPr>
          <p:spPr>
            <a:xfrm>
              <a:off x="1193392" y="2321295"/>
              <a:ext cx="1548074" cy="1312099"/>
            </a:xfrm>
            <a:custGeom>
              <a:avLst/>
              <a:gdLst>
                <a:gd name="connsiteX0" fmla="*/ 1507102 w 1548074"/>
                <a:gd name="connsiteY0" fmla="*/ 449523 h 1312099"/>
                <a:gd name="connsiteX1" fmla="*/ 1503119 w 1548074"/>
                <a:gd name="connsiteY1" fmla="*/ 140397 h 1312099"/>
                <a:gd name="connsiteX2" fmla="*/ 1345165 w 1548074"/>
                <a:gd name="connsiteY2" fmla="*/ 33911 h 1312099"/>
                <a:gd name="connsiteX3" fmla="*/ 1154101 w 1548074"/>
                <a:gd name="connsiteY3" fmla="*/ 4011 h 1312099"/>
                <a:gd name="connsiteX4" fmla="*/ 963066 w 1548074"/>
                <a:gd name="connsiteY4" fmla="*/ 10013 h 1312099"/>
                <a:gd name="connsiteX5" fmla="*/ 810033 w 1548074"/>
                <a:gd name="connsiteY5" fmla="*/ 115990 h 1312099"/>
                <a:gd name="connsiteX6" fmla="*/ 767800 w 1548074"/>
                <a:gd name="connsiteY6" fmla="*/ 434337 h 1312099"/>
                <a:gd name="connsiteX7" fmla="*/ 538150 w 1548074"/>
                <a:gd name="connsiteY7" fmla="*/ 603546 h 1312099"/>
                <a:gd name="connsiteX8" fmla="*/ 243748 w 1548074"/>
                <a:gd name="connsiteY8" fmla="*/ 644856 h 1312099"/>
                <a:gd name="connsiteX9" fmla="*/ 13273 w 1548074"/>
                <a:gd name="connsiteY9" fmla="*/ 813117 h 1312099"/>
                <a:gd name="connsiteX10" fmla="*/ 33994 w 1548074"/>
                <a:gd name="connsiteY10" fmla="*/ 1020777 h 1312099"/>
                <a:gd name="connsiteX11" fmla="*/ 175738 w 1548074"/>
                <a:gd name="connsiteY11" fmla="*/ 1180617 h 1312099"/>
                <a:gd name="connsiteX12" fmla="*/ 462945 w 1548074"/>
                <a:gd name="connsiteY12" fmla="*/ 1311440 h 1312099"/>
                <a:gd name="connsiteX13" fmla="*/ 766553 w 1548074"/>
                <a:gd name="connsiteY13" fmla="*/ 1185635 h 1312099"/>
                <a:gd name="connsiteX14" fmla="*/ 946773 w 1548074"/>
                <a:gd name="connsiteY14" fmla="*/ 902221 h 1312099"/>
                <a:gd name="connsiteX15" fmla="*/ 1057151 w 1548074"/>
                <a:gd name="connsiteY15" fmla="*/ 721124 h 1312099"/>
                <a:gd name="connsiteX16" fmla="*/ 1201437 w 1548074"/>
                <a:gd name="connsiteY16" fmla="*/ 660625 h 1312099"/>
                <a:gd name="connsiteX17" fmla="*/ 1258928 w 1548074"/>
                <a:gd name="connsiteY17" fmla="*/ 645301 h 1312099"/>
                <a:gd name="connsiteX18" fmla="*/ 1505570 w 1548074"/>
                <a:gd name="connsiteY18" fmla="*/ 452392 h 1312099"/>
                <a:gd name="connsiteX19" fmla="*/ 1507102 w 1548074"/>
                <a:gd name="connsiteY19" fmla="*/ 449523 h 13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074" h="1312099">
                  <a:moveTo>
                    <a:pt x="1507102" y="449523"/>
                  </a:moveTo>
                  <a:cubicBezTo>
                    <a:pt x="1557915" y="353600"/>
                    <a:pt x="1566302" y="228665"/>
                    <a:pt x="1503119" y="140397"/>
                  </a:cubicBezTo>
                  <a:cubicBezTo>
                    <a:pt x="1465509" y="87855"/>
                    <a:pt x="1406783" y="53365"/>
                    <a:pt x="1345165" y="33911"/>
                  </a:cubicBezTo>
                  <a:cubicBezTo>
                    <a:pt x="1283547" y="14456"/>
                    <a:pt x="1218544" y="8738"/>
                    <a:pt x="1154101" y="4011"/>
                  </a:cubicBezTo>
                  <a:cubicBezTo>
                    <a:pt x="1090309" y="-669"/>
                    <a:pt x="1025381" y="-4416"/>
                    <a:pt x="963066" y="10013"/>
                  </a:cubicBezTo>
                  <a:cubicBezTo>
                    <a:pt x="900750" y="24441"/>
                    <a:pt x="840390" y="59688"/>
                    <a:pt x="810033" y="115990"/>
                  </a:cubicBezTo>
                  <a:cubicBezTo>
                    <a:pt x="758751" y="211101"/>
                    <a:pt x="805466" y="333059"/>
                    <a:pt x="767800" y="434337"/>
                  </a:cubicBezTo>
                  <a:cubicBezTo>
                    <a:pt x="733234" y="527280"/>
                    <a:pt x="634857" y="581617"/>
                    <a:pt x="538150" y="603546"/>
                  </a:cubicBezTo>
                  <a:cubicBezTo>
                    <a:pt x="441442" y="625474"/>
                    <a:pt x="340504" y="623140"/>
                    <a:pt x="243748" y="644856"/>
                  </a:cubicBezTo>
                  <a:cubicBezTo>
                    <a:pt x="146993" y="666571"/>
                    <a:pt x="48452" y="720404"/>
                    <a:pt x="13273" y="813117"/>
                  </a:cubicBezTo>
                  <a:cubicBezTo>
                    <a:pt x="-12166" y="880161"/>
                    <a:pt x="473" y="957386"/>
                    <a:pt x="33994" y="1020777"/>
                  </a:cubicBezTo>
                  <a:cubicBezTo>
                    <a:pt x="67515" y="1084167"/>
                    <a:pt x="120013" y="1135488"/>
                    <a:pt x="175738" y="1180617"/>
                  </a:cubicBezTo>
                  <a:cubicBezTo>
                    <a:pt x="258870" y="1247943"/>
                    <a:pt x="356129" y="1305604"/>
                    <a:pt x="462945" y="1311440"/>
                  </a:cubicBezTo>
                  <a:cubicBezTo>
                    <a:pt x="575496" y="1317590"/>
                    <a:pt x="685545" y="1264013"/>
                    <a:pt x="766553" y="1185635"/>
                  </a:cubicBezTo>
                  <a:cubicBezTo>
                    <a:pt x="847561" y="1107256"/>
                    <a:pt x="902710" y="1005971"/>
                    <a:pt x="946773" y="902221"/>
                  </a:cubicBezTo>
                  <a:cubicBezTo>
                    <a:pt x="974725" y="836403"/>
                    <a:pt x="1001135" y="765570"/>
                    <a:pt x="1057151" y="721124"/>
                  </a:cubicBezTo>
                  <a:cubicBezTo>
                    <a:pt x="1098313" y="688465"/>
                    <a:pt x="1150666" y="674157"/>
                    <a:pt x="1201437" y="660625"/>
                  </a:cubicBezTo>
                  <a:lnTo>
                    <a:pt x="1258928" y="645301"/>
                  </a:lnTo>
                  <a:cubicBezTo>
                    <a:pt x="1364222" y="617752"/>
                    <a:pt x="1453467" y="547949"/>
                    <a:pt x="1505570" y="452392"/>
                  </a:cubicBezTo>
                  <a:cubicBezTo>
                    <a:pt x="1506083" y="451439"/>
                    <a:pt x="1506593" y="450483"/>
                    <a:pt x="1507102" y="44952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440CAA2-DBBF-48AE-9B30-E0BB8BA0BE24}"/>
                </a:ext>
              </a:extLst>
            </p:cNvPr>
            <p:cNvSpPr/>
            <p:nvPr/>
          </p:nvSpPr>
          <p:spPr>
            <a:xfrm>
              <a:off x="207497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C581D5B-884A-473E-ADB8-1F7A4A1C34B0}"/>
                </a:ext>
              </a:extLst>
            </p:cNvPr>
            <p:cNvSpPr/>
            <p:nvPr/>
          </p:nvSpPr>
          <p:spPr>
            <a:xfrm>
              <a:off x="190531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150249-8B6A-42DD-A7A2-DB0E6BA75C34}"/>
                </a:ext>
              </a:extLst>
            </p:cNvPr>
            <p:cNvSpPr/>
            <p:nvPr/>
          </p:nvSpPr>
          <p:spPr>
            <a:xfrm>
              <a:off x="304652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23FB3D-D230-40D3-8B68-D16868E48DC2}"/>
                </a:ext>
              </a:extLst>
            </p:cNvPr>
            <p:cNvSpPr/>
            <p:nvPr/>
          </p:nvSpPr>
          <p:spPr>
            <a:xfrm>
              <a:off x="287686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09285F-80DF-47F1-9884-295E7AE43967}"/>
                </a:ext>
              </a:extLst>
            </p:cNvPr>
            <p:cNvSpPr/>
            <p:nvPr/>
          </p:nvSpPr>
          <p:spPr>
            <a:xfrm>
              <a:off x="1951889" y="3719442"/>
              <a:ext cx="1473093" cy="1848951"/>
            </a:xfrm>
            <a:custGeom>
              <a:avLst/>
              <a:gdLst>
                <a:gd name="connsiteX0" fmla="*/ 519682 w 1473093"/>
                <a:gd name="connsiteY0" fmla="*/ 1848772 h 1848951"/>
                <a:gd name="connsiteX1" fmla="*/ 514806 w 1473093"/>
                <a:gd name="connsiteY1" fmla="*/ 1848510 h 1848951"/>
                <a:gd name="connsiteX2" fmla="*/ 39723 w 1473093"/>
                <a:gd name="connsiteY2" fmla="*/ 1797608 h 1848951"/>
                <a:gd name="connsiteX3" fmla="*/ 58 w 1473093"/>
                <a:gd name="connsiteY3" fmla="*/ 1748421 h 1848951"/>
                <a:gd name="connsiteX4" fmla="*/ 1020 w 1473093"/>
                <a:gd name="connsiteY4" fmla="*/ 1742827 h 1848951"/>
                <a:gd name="connsiteX5" fmla="*/ 421668 w 1473093"/>
                <a:gd name="connsiteY5" fmla="*/ 142911 h 1848951"/>
                <a:gd name="connsiteX6" fmla="*/ 455438 w 1473093"/>
                <a:gd name="connsiteY6" fmla="*/ 109646 h 1848951"/>
                <a:gd name="connsiteX7" fmla="*/ 845658 w 1473093"/>
                <a:gd name="connsiteY7" fmla="*/ 869 h 1848951"/>
                <a:gd name="connsiteX8" fmla="*/ 888984 w 1473093"/>
                <a:gd name="connsiteY8" fmla="*/ 14986 h 1848951"/>
                <a:gd name="connsiteX9" fmla="*/ 1472171 w 1473093"/>
                <a:gd name="connsiteY9" fmla="*/ 1716009 h 1848951"/>
                <a:gd name="connsiteX10" fmla="*/ 1436159 w 1473093"/>
                <a:gd name="connsiteY10" fmla="*/ 1767943 h 1848951"/>
                <a:gd name="connsiteX11" fmla="*/ 1433863 w 1473093"/>
                <a:gd name="connsiteY11" fmla="*/ 1768298 h 1848951"/>
                <a:gd name="connsiteX12" fmla="*/ 1044598 w 1473093"/>
                <a:gd name="connsiteY12" fmla="*/ 1817998 h 1848951"/>
                <a:gd name="connsiteX13" fmla="*/ 995346 w 1473093"/>
                <a:gd name="connsiteY13" fmla="*/ 1783452 h 1848951"/>
                <a:gd name="connsiteX14" fmla="*/ 805954 w 1473093"/>
                <a:gd name="connsiteY14" fmla="*/ 939078 h 1848951"/>
                <a:gd name="connsiteX15" fmla="*/ 764446 w 1473093"/>
                <a:gd name="connsiteY15" fmla="*/ 912769 h 1848951"/>
                <a:gd name="connsiteX16" fmla="*/ 737970 w 1473093"/>
                <a:gd name="connsiteY16" fmla="*/ 939863 h 1848951"/>
                <a:gd name="connsiteX17" fmla="*/ 563374 w 1473093"/>
                <a:gd name="connsiteY17" fmla="*/ 1812839 h 1848951"/>
                <a:gd name="connsiteX18" fmla="*/ 519683 w 1473093"/>
                <a:gd name="connsiteY18" fmla="*/ 1848772 h 18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3093" h="1848951">
                  <a:moveTo>
                    <a:pt x="519682" y="1848772"/>
                  </a:moveTo>
                  <a:cubicBezTo>
                    <a:pt x="518053" y="1848771"/>
                    <a:pt x="516425" y="1848684"/>
                    <a:pt x="514806" y="1848510"/>
                  </a:cubicBezTo>
                  <a:lnTo>
                    <a:pt x="39723" y="1797608"/>
                  </a:lnTo>
                  <a:cubicBezTo>
                    <a:pt x="15188" y="1794979"/>
                    <a:pt x="-2571" y="1772957"/>
                    <a:pt x="58" y="1748421"/>
                  </a:cubicBezTo>
                  <a:cubicBezTo>
                    <a:pt x="260" y="1746538"/>
                    <a:pt x="581" y="1744669"/>
                    <a:pt x="1020" y="1742827"/>
                  </a:cubicBezTo>
                  <a:lnTo>
                    <a:pt x="421668" y="142911"/>
                  </a:lnTo>
                  <a:cubicBezTo>
                    <a:pt x="425687" y="126305"/>
                    <a:pt x="438773" y="113414"/>
                    <a:pt x="455438" y="109646"/>
                  </a:cubicBezTo>
                  <a:lnTo>
                    <a:pt x="845658" y="869"/>
                  </a:lnTo>
                  <a:cubicBezTo>
                    <a:pt x="861592" y="-2630"/>
                    <a:pt x="878171" y="2771"/>
                    <a:pt x="888984" y="14986"/>
                  </a:cubicBezTo>
                  <a:cubicBezTo>
                    <a:pt x="1139876" y="297976"/>
                    <a:pt x="1328945" y="925301"/>
                    <a:pt x="1472171" y="1716009"/>
                  </a:cubicBezTo>
                  <a:cubicBezTo>
                    <a:pt x="1476568" y="1740294"/>
                    <a:pt x="1460445" y="1763546"/>
                    <a:pt x="1436159" y="1767943"/>
                  </a:cubicBezTo>
                  <a:cubicBezTo>
                    <a:pt x="1435397" y="1768081"/>
                    <a:pt x="1434631" y="1768200"/>
                    <a:pt x="1433863" y="1768298"/>
                  </a:cubicBezTo>
                  <a:lnTo>
                    <a:pt x="1044598" y="1817998"/>
                  </a:lnTo>
                  <a:cubicBezTo>
                    <a:pt x="1021712" y="1820973"/>
                    <a:pt x="1000341" y="1805983"/>
                    <a:pt x="995346" y="1783452"/>
                  </a:cubicBezTo>
                  <a:lnTo>
                    <a:pt x="805954" y="939078"/>
                  </a:lnTo>
                  <a:cubicBezTo>
                    <a:pt x="801757" y="920351"/>
                    <a:pt x="783173" y="908572"/>
                    <a:pt x="764446" y="912769"/>
                  </a:cubicBezTo>
                  <a:cubicBezTo>
                    <a:pt x="751041" y="915773"/>
                    <a:pt x="740664" y="926392"/>
                    <a:pt x="737970" y="939863"/>
                  </a:cubicBezTo>
                  <a:lnTo>
                    <a:pt x="563374" y="1812839"/>
                  </a:lnTo>
                  <a:cubicBezTo>
                    <a:pt x="559296" y="1833735"/>
                    <a:pt x="540973" y="1848805"/>
                    <a:pt x="519683" y="184877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C7FE1DC-7A61-48A7-9821-B91828F05A96}"/>
                </a:ext>
              </a:extLst>
            </p:cNvPr>
            <p:cNvSpPr/>
            <p:nvPr/>
          </p:nvSpPr>
          <p:spPr>
            <a:xfrm>
              <a:off x="2165563" y="2522803"/>
              <a:ext cx="467887" cy="467887"/>
            </a:xfrm>
            <a:custGeom>
              <a:avLst/>
              <a:gdLst>
                <a:gd name="connsiteX0" fmla="*/ 467888 w 467887"/>
                <a:gd name="connsiteY0" fmla="*/ 233944 h 467887"/>
                <a:gd name="connsiteX1" fmla="*/ 233944 w 467887"/>
                <a:gd name="connsiteY1" fmla="*/ 467888 h 467887"/>
                <a:gd name="connsiteX2" fmla="*/ 0 w 467887"/>
                <a:gd name="connsiteY2" fmla="*/ 233944 h 467887"/>
                <a:gd name="connsiteX3" fmla="*/ 233944 w 467887"/>
                <a:gd name="connsiteY3" fmla="*/ 0 h 467887"/>
                <a:gd name="connsiteX4" fmla="*/ 467888 w 467887"/>
                <a:gd name="connsiteY4" fmla="*/ 233944 h 46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7" h="467887">
                  <a:moveTo>
                    <a:pt x="467888" y="233944"/>
                  </a:moveTo>
                  <a:cubicBezTo>
                    <a:pt x="467888" y="363147"/>
                    <a:pt x="363147" y="467888"/>
                    <a:pt x="233944" y="467888"/>
                  </a:cubicBezTo>
                  <a:cubicBezTo>
                    <a:pt x="104740" y="467888"/>
                    <a:pt x="0" y="363147"/>
                    <a:pt x="0" y="233944"/>
                  </a:cubicBezTo>
                  <a:cubicBezTo>
                    <a:pt x="0" y="104740"/>
                    <a:pt x="104740" y="0"/>
                    <a:pt x="233944" y="0"/>
                  </a:cubicBezTo>
                  <a:cubicBezTo>
                    <a:pt x="363147" y="0"/>
                    <a:pt x="467888" y="104740"/>
                    <a:pt x="467888" y="2339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2433C4F-334A-451F-9B3F-670B9109C968}"/>
                </a:ext>
              </a:extLst>
            </p:cNvPr>
            <p:cNvSpPr/>
            <p:nvPr/>
          </p:nvSpPr>
          <p:spPr>
            <a:xfrm>
              <a:off x="2203718" y="3062432"/>
              <a:ext cx="650249" cy="804599"/>
            </a:xfrm>
            <a:custGeom>
              <a:avLst/>
              <a:gdLst>
                <a:gd name="connsiteX0" fmla="*/ 189055 w 650249"/>
                <a:gd name="connsiteY0" fmla="*/ 804420 h 804599"/>
                <a:gd name="connsiteX1" fmla="*/ 145989 w 650249"/>
                <a:gd name="connsiteY1" fmla="*/ 771222 h 804599"/>
                <a:gd name="connsiteX2" fmla="*/ 5250 w 650249"/>
                <a:gd name="connsiteY2" fmla="*/ 242493 h 804599"/>
                <a:gd name="connsiteX3" fmla="*/ 101549 w 650249"/>
                <a:gd name="connsiteY3" fmla="*/ 52330 h 804599"/>
                <a:gd name="connsiteX4" fmla="*/ 422354 w 650249"/>
                <a:gd name="connsiteY4" fmla="*/ 3551 h 804599"/>
                <a:gd name="connsiteX5" fmla="*/ 422354 w 650249"/>
                <a:gd name="connsiteY5" fmla="*/ 3551 h 804599"/>
                <a:gd name="connsiteX6" fmla="*/ 612817 w 650249"/>
                <a:gd name="connsiteY6" fmla="*/ 549257 h 804599"/>
                <a:gd name="connsiteX7" fmla="*/ 647744 w 650249"/>
                <a:gd name="connsiteY7" fmla="*/ 654030 h 804599"/>
                <a:gd name="connsiteX8" fmla="*/ 619486 w 650249"/>
                <a:gd name="connsiteY8" fmla="*/ 710548 h 804599"/>
                <a:gd name="connsiteX9" fmla="*/ 614958 w 650249"/>
                <a:gd name="connsiteY9" fmla="*/ 711797 h 804599"/>
                <a:gd name="connsiteX10" fmla="*/ 198763 w 650249"/>
                <a:gd name="connsiteY10" fmla="*/ 803354 h 804599"/>
                <a:gd name="connsiteX11" fmla="*/ 189055 w 650249"/>
                <a:gd name="connsiteY11" fmla="*/ 804420 h 80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249" h="804599">
                  <a:moveTo>
                    <a:pt x="189055" y="804420"/>
                  </a:moveTo>
                  <a:cubicBezTo>
                    <a:pt x="168832" y="804402"/>
                    <a:pt x="151154" y="790775"/>
                    <a:pt x="145989" y="771222"/>
                  </a:cubicBezTo>
                  <a:lnTo>
                    <a:pt x="5250" y="242493"/>
                  </a:lnTo>
                  <a:cubicBezTo>
                    <a:pt x="-15783" y="163829"/>
                    <a:pt x="25691" y="81929"/>
                    <a:pt x="101549" y="52330"/>
                  </a:cubicBezTo>
                  <a:cubicBezTo>
                    <a:pt x="214839" y="8108"/>
                    <a:pt x="322774" y="-8297"/>
                    <a:pt x="422354" y="3551"/>
                  </a:cubicBezTo>
                  <a:lnTo>
                    <a:pt x="422354" y="3551"/>
                  </a:lnTo>
                  <a:cubicBezTo>
                    <a:pt x="510859" y="14100"/>
                    <a:pt x="620041" y="538078"/>
                    <a:pt x="612817" y="549257"/>
                  </a:cubicBezTo>
                  <a:lnTo>
                    <a:pt x="647744" y="654030"/>
                  </a:lnTo>
                  <a:cubicBezTo>
                    <a:pt x="655548" y="677440"/>
                    <a:pt x="642896" y="702744"/>
                    <a:pt x="619486" y="710548"/>
                  </a:cubicBezTo>
                  <a:cubicBezTo>
                    <a:pt x="617999" y="711043"/>
                    <a:pt x="616488" y="711460"/>
                    <a:pt x="614958" y="711797"/>
                  </a:cubicBezTo>
                  <a:lnTo>
                    <a:pt x="198763" y="803354"/>
                  </a:lnTo>
                  <a:cubicBezTo>
                    <a:pt x="195575" y="804060"/>
                    <a:pt x="192320" y="804417"/>
                    <a:pt x="189055" y="8044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6EF572C-C6F3-4A3B-A149-C078DF99C17C}"/>
                </a:ext>
              </a:extLst>
            </p:cNvPr>
            <p:cNvSpPr/>
            <p:nvPr/>
          </p:nvSpPr>
          <p:spPr>
            <a:xfrm>
              <a:off x="2284965" y="4077034"/>
              <a:ext cx="235463" cy="390261"/>
            </a:xfrm>
            <a:custGeom>
              <a:avLst/>
              <a:gdLst>
                <a:gd name="connsiteX0" fmla="*/ 233941 w 235463"/>
                <a:gd name="connsiteY0" fmla="*/ 330523 h 390261"/>
                <a:gd name="connsiteX1" fmla="*/ 176474 w 235463"/>
                <a:gd name="connsiteY1" fmla="*/ 245630 h 390261"/>
                <a:gd name="connsiteX2" fmla="*/ 163760 w 235463"/>
                <a:gd name="connsiteY2" fmla="*/ 244327 h 390261"/>
                <a:gd name="connsiteX3" fmla="*/ 82674 w 235463"/>
                <a:gd name="connsiteY3" fmla="*/ -179 h 390261"/>
                <a:gd name="connsiteX4" fmla="*/ -200 w 235463"/>
                <a:gd name="connsiteY4" fmla="*/ 104945 h 390261"/>
                <a:gd name="connsiteX5" fmla="*/ 89506 w 235463"/>
                <a:gd name="connsiteY5" fmla="*/ 321016 h 390261"/>
                <a:gd name="connsiteX6" fmla="*/ 166105 w 235463"/>
                <a:gd name="connsiteY6" fmla="*/ 389980 h 390261"/>
                <a:gd name="connsiteX7" fmla="*/ 233941 w 235463"/>
                <a:gd name="connsiteY7" fmla="*/ 330522 h 3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63" h="390261">
                  <a:moveTo>
                    <a:pt x="233941" y="330523"/>
                  </a:moveTo>
                  <a:cubicBezTo>
                    <a:pt x="241515" y="291211"/>
                    <a:pt x="215786" y="253203"/>
                    <a:pt x="176474" y="245630"/>
                  </a:cubicBezTo>
                  <a:cubicBezTo>
                    <a:pt x="172283" y="244822"/>
                    <a:pt x="168028" y="244387"/>
                    <a:pt x="163760" y="244327"/>
                  </a:cubicBezTo>
                  <a:lnTo>
                    <a:pt x="82674" y="-179"/>
                  </a:lnTo>
                  <a:lnTo>
                    <a:pt x="-200" y="104945"/>
                  </a:lnTo>
                  <a:lnTo>
                    <a:pt x="89506" y="321016"/>
                  </a:lnTo>
                  <a:cubicBezTo>
                    <a:pt x="91614" y="361213"/>
                    <a:pt x="125909" y="392089"/>
                    <a:pt x="166105" y="389980"/>
                  </a:cubicBezTo>
                  <a:cubicBezTo>
                    <a:pt x="199739" y="388216"/>
                    <a:pt x="227784" y="363635"/>
                    <a:pt x="233941" y="33052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D706EF1-BBAB-44F8-AEB5-0C0E78C799A3}"/>
                </a:ext>
              </a:extLst>
            </p:cNvPr>
            <p:cNvSpPr/>
            <p:nvPr/>
          </p:nvSpPr>
          <p:spPr>
            <a:xfrm>
              <a:off x="3238111" y="3653587"/>
              <a:ext cx="331797" cy="273216"/>
            </a:xfrm>
            <a:custGeom>
              <a:avLst/>
              <a:gdLst>
                <a:gd name="connsiteX0" fmla="*/ 323281 w 331797"/>
                <a:gd name="connsiteY0" fmla="*/ 166351 h 273216"/>
                <a:gd name="connsiteX1" fmla="*/ 225640 w 331797"/>
                <a:gd name="connsiteY1" fmla="*/ 135118 h 273216"/>
                <a:gd name="connsiteX2" fmla="*/ 214839 w 331797"/>
                <a:gd name="connsiteY2" fmla="*/ 141951 h 273216"/>
                <a:gd name="connsiteX3" fmla="*/ -4 w 331797"/>
                <a:gd name="connsiteY3" fmla="*/ -179 h 273216"/>
                <a:gd name="connsiteX4" fmla="*/ -200 w 331797"/>
                <a:gd name="connsiteY4" fmla="*/ 133684 h 273216"/>
                <a:gd name="connsiteX5" fmla="*/ 203849 w 331797"/>
                <a:gd name="connsiteY5" fmla="*/ 248131 h 273216"/>
                <a:gd name="connsiteX6" fmla="*/ 306689 w 331797"/>
                <a:gd name="connsiteY6" fmla="*/ 255018 h 273216"/>
                <a:gd name="connsiteX7" fmla="*/ 323281 w 331797"/>
                <a:gd name="connsiteY7" fmla="*/ 166352 h 27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797" h="273216">
                  <a:moveTo>
                    <a:pt x="323281" y="166351"/>
                  </a:moveTo>
                  <a:cubicBezTo>
                    <a:pt x="304943" y="130764"/>
                    <a:pt x="261228" y="116780"/>
                    <a:pt x="225640" y="135118"/>
                  </a:cubicBezTo>
                  <a:cubicBezTo>
                    <a:pt x="221846" y="137073"/>
                    <a:pt x="218231" y="139360"/>
                    <a:pt x="214839" y="141951"/>
                  </a:cubicBezTo>
                  <a:lnTo>
                    <a:pt x="-4" y="-179"/>
                  </a:lnTo>
                  <a:lnTo>
                    <a:pt x="-200" y="133684"/>
                  </a:lnTo>
                  <a:lnTo>
                    <a:pt x="203849" y="248131"/>
                  </a:lnTo>
                  <a:cubicBezTo>
                    <a:pt x="230345" y="278431"/>
                    <a:pt x="276388" y="281514"/>
                    <a:pt x="306689" y="255018"/>
                  </a:cubicBezTo>
                  <a:cubicBezTo>
                    <a:pt x="332042" y="232847"/>
                    <a:pt x="338902" y="196190"/>
                    <a:pt x="323281" y="16635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119B921-CC4D-4521-AE7F-E1BDE74548E2}"/>
                </a:ext>
              </a:extLst>
            </p:cNvPr>
            <p:cNvSpPr/>
            <p:nvPr/>
          </p:nvSpPr>
          <p:spPr>
            <a:xfrm>
              <a:off x="2104832" y="3151441"/>
              <a:ext cx="339234" cy="1143328"/>
            </a:xfrm>
            <a:custGeom>
              <a:avLst/>
              <a:gdLst>
                <a:gd name="connsiteX0" fmla="*/ 244073 w 339234"/>
                <a:gd name="connsiteY0" fmla="*/ 1143149 h 1143328"/>
                <a:gd name="connsiteX1" fmla="*/ 201649 w 339234"/>
                <a:gd name="connsiteY1" fmla="*/ 1112501 h 1143328"/>
                <a:gd name="connsiteX2" fmla="*/ 11561 w 339234"/>
                <a:gd name="connsiteY2" fmla="*/ 710389 h 1143328"/>
                <a:gd name="connsiteX3" fmla="*/ -200 w 339234"/>
                <a:gd name="connsiteY3" fmla="*/ 637341 h 1143328"/>
                <a:gd name="connsiteX4" fmla="*/ 56950 w 339234"/>
                <a:gd name="connsiteY4" fmla="*/ 114692 h 1143328"/>
                <a:gd name="connsiteX5" fmla="*/ 171803 w 339234"/>
                <a:gd name="connsiteY5" fmla="*/ -179 h 1143328"/>
                <a:gd name="connsiteX6" fmla="*/ 285835 w 339234"/>
                <a:gd name="connsiteY6" fmla="*/ 100827 h 1143328"/>
                <a:gd name="connsiteX7" fmla="*/ 198398 w 339234"/>
                <a:gd name="connsiteY7" fmla="*/ 697387 h 1143328"/>
                <a:gd name="connsiteX8" fmla="*/ 337928 w 339234"/>
                <a:gd name="connsiteY8" fmla="*/ 1063529 h 1143328"/>
                <a:gd name="connsiteX9" fmla="*/ 314321 w 339234"/>
                <a:gd name="connsiteY9" fmla="*/ 1113296 h 1143328"/>
                <a:gd name="connsiteX10" fmla="*/ 264048 w 339234"/>
                <a:gd name="connsiteY10" fmla="*/ 1138437 h 1143328"/>
                <a:gd name="connsiteX11" fmla="*/ 244073 w 339234"/>
                <a:gd name="connsiteY11" fmla="*/ 1143149 h 114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9234" h="1143328">
                  <a:moveTo>
                    <a:pt x="244073" y="1143149"/>
                  </a:moveTo>
                  <a:cubicBezTo>
                    <a:pt x="224801" y="1143154"/>
                    <a:pt x="207699" y="1130799"/>
                    <a:pt x="201649" y="1112501"/>
                  </a:cubicBezTo>
                  <a:lnTo>
                    <a:pt x="11561" y="710389"/>
                  </a:lnTo>
                  <a:cubicBezTo>
                    <a:pt x="3765" y="686824"/>
                    <a:pt x="-206" y="662163"/>
                    <a:pt x="-200" y="637341"/>
                  </a:cubicBezTo>
                  <a:lnTo>
                    <a:pt x="56950" y="114692"/>
                  </a:lnTo>
                  <a:cubicBezTo>
                    <a:pt x="56945" y="51255"/>
                    <a:pt x="108366" y="-174"/>
                    <a:pt x="171803" y="-179"/>
                  </a:cubicBezTo>
                  <a:cubicBezTo>
                    <a:pt x="229884" y="-184"/>
                    <a:pt x="278829" y="43170"/>
                    <a:pt x="285835" y="100827"/>
                  </a:cubicBezTo>
                  <a:lnTo>
                    <a:pt x="198398" y="697387"/>
                  </a:lnTo>
                  <a:lnTo>
                    <a:pt x="337928" y="1063529"/>
                  </a:lnTo>
                  <a:cubicBezTo>
                    <a:pt x="342471" y="1083576"/>
                    <a:pt x="332721" y="1104132"/>
                    <a:pt x="314321" y="1113296"/>
                  </a:cubicBezTo>
                  <a:lnTo>
                    <a:pt x="264048" y="1138437"/>
                  </a:lnTo>
                  <a:cubicBezTo>
                    <a:pt x="257846" y="1141539"/>
                    <a:pt x="251007" y="1143152"/>
                    <a:pt x="244073" y="114314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0538B4-29B7-49C1-AD00-7CCE39982528}"/>
                </a:ext>
              </a:extLst>
            </p:cNvPr>
            <p:cNvSpPr/>
            <p:nvPr/>
          </p:nvSpPr>
          <p:spPr>
            <a:xfrm>
              <a:off x="2503765" y="3067613"/>
              <a:ext cx="923111" cy="805296"/>
            </a:xfrm>
            <a:custGeom>
              <a:avLst/>
              <a:gdLst>
                <a:gd name="connsiteX0" fmla="*/ 860352 w 923111"/>
                <a:gd name="connsiteY0" fmla="*/ 805117 h 805296"/>
                <a:gd name="connsiteX1" fmla="*/ 840207 w 923111"/>
                <a:gd name="connsiteY1" fmla="*/ 800317 h 805296"/>
                <a:gd name="connsiteX2" fmla="*/ 462182 w 923111"/>
                <a:gd name="connsiteY2" fmla="*/ 609369 h 805296"/>
                <a:gd name="connsiteX3" fmla="*/ 402279 w 923111"/>
                <a:gd name="connsiteY3" fmla="*/ 565932 h 805296"/>
                <a:gd name="connsiteX4" fmla="*/ 33310 w 923111"/>
                <a:gd name="connsiteY4" fmla="*/ 195768 h 805296"/>
                <a:gd name="connsiteX5" fmla="*/ 33574 w 923111"/>
                <a:gd name="connsiteY5" fmla="*/ 33331 h 805296"/>
                <a:gd name="connsiteX6" fmla="*/ 185637 w 923111"/>
                <a:gd name="connsiteY6" fmla="*/ 24376 h 805296"/>
                <a:gd name="connsiteX7" fmla="*/ 585330 w 923111"/>
                <a:gd name="connsiteY7" fmla="*/ 468267 h 805296"/>
                <a:gd name="connsiteX8" fmla="*/ 902160 w 923111"/>
                <a:gd name="connsiteY8" fmla="*/ 669434 h 805296"/>
                <a:gd name="connsiteX9" fmla="*/ 920572 w 923111"/>
                <a:gd name="connsiteY9" fmla="*/ 721346 h 805296"/>
                <a:gd name="connsiteX10" fmla="*/ 902713 w 923111"/>
                <a:gd name="connsiteY10" fmla="*/ 774643 h 805296"/>
                <a:gd name="connsiteX11" fmla="*/ 860352 w 923111"/>
                <a:gd name="connsiteY11" fmla="*/ 805117 h 80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111" h="805296">
                  <a:moveTo>
                    <a:pt x="860352" y="805117"/>
                  </a:moveTo>
                  <a:cubicBezTo>
                    <a:pt x="853354" y="805120"/>
                    <a:pt x="846452" y="803476"/>
                    <a:pt x="840207" y="800317"/>
                  </a:cubicBezTo>
                  <a:lnTo>
                    <a:pt x="462182" y="609369"/>
                  </a:lnTo>
                  <a:cubicBezTo>
                    <a:pt x="440020" y="598186"/>
                    <a:pt x="419795" y="583521"/>
                    <a:pt x="402279" y="565932"/>
                  </a:cubicBezTo>
                  <a:lnTo>
                    <a:pt x="33310" y="195768"/>
                  </a:lnTo>
                  <a:cubicBezTo>
                    <a:pt x="-11473" y="150839"/>
                    <a:pt x="-11354" y="78114"/>
                    <a:pt x="33574" y="33331"/>
                  </a:cubicBezTo>
                  <a:cubicBezTo>
                    <a:pt x="74708" y="-7669"/>
                    <a:pt x="139975" y="-11513"/>
                    <a:pt x="185637" y="24376"/>
                  </a:cubicBezTo>
                  <a:lnTo>
                    <a:pt x="585330" y="468267"/>
                  </a:lnTo>
                  <a:lnTo>
                    <a:pt x="902160" y="669434"/>
                  </a:lnTo>
                  <a:cubicBezTo>
                    <a:pt x="919533" y="680423"/>
                    <a:pt x="927138" y="701866"/>
                    <a:pt x="920572" y="721346"/>
                  </a:cubicBezTo>
                  <a:lnTo>
                    <a:pt x="902713" y="774643"/>
                  </a:lnTo>
                  <a:cubicBezTo>
                    <a:pt x="896604" y="792846"/>
                    <a:pt x="879552" y="805113"/>
                    <a:pt x="860352" y="8051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9F8AAC9-C8EA-43C9-AF39-F824AB9AE2B4}"/>
                </a:ext>
              </a:extLst>
            </p:cNvPr>
            <p:cNvSpPr/>
            <p:nvPr/>
          </p:nvSpPr>
          <p:spPr>
            <a:xfrm>
              <a:off x="2133407" y="2483289"/>
              <a:ext cx="504824" cy="259655"/>
            </a:xfrm>
            <a:custGeom>
              <a:avLst/>
              <a:gdLst>
                <a:gd name="connsiteX0" fmla="*/ -200 w 504824"/>
                <a:gd name="connsiteY0" fmla="*/ 152326 h 259655"/>
                <a:gd name="connsiteX1" fmla="*/ 160726 w 504824"/>
                <a:gd name="connsiteY1" fmla="*/ 253589 h 259655"/>
                <a:gd name="connsiteX2" fmla="*/ 351798 w 504824"/>
                <a:gd name="connsiteY2" fmla="*/ 226213 h 259655"/>
                <a:gd name="connsiteX3" fmla="*/ 473547 w 504824"/>
                <a:gd name="connsiteY3" fmla="*/ 124930 h 259655"/>
                <a:gd name="connsiteX4" fmla="*/ 504598 w 504824"/>
                <a:gd name="connsiteY4" fmla="*/ 69709 h 259655"/>
                <a:gd name="connsiteX5" fmla="*/ 429269 w 504824"/>
                <a:gd name="connsiteY5" fmla="*/ 11149 h 259655"/>
                <a:gd name="connsiteX6" fmla="*/ 95583 w 504824"/>
                <a:gd name="connsiteY6" fmla="*/ 48676 h 259655"/>
                <a:gd name="connsiteX7" fmla="*/ 7650 w 504824"/>
                <a:gd name="connsiteY7" fmla="*/ 157887 h 2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824" h="259655">
                  <a:moveTo>
                    <a:pt x="-200" y="152326"/>
                  </a:moveTo>
                  <a:cubicBezTo>
                    <a:pt x="39539" y="204312"/>
                    <a:pt x="96663" y="240257"/>
                    <a:pt x="160726" y="253589"/>
                  </a:cubicBezTo>
                  <a:cubicBezTo>
                    <a:pt x="225661" y="267007"/>
                    <a:pt x="293244" y="257324"/>
                    <a:pt x="351798" y="226213"/>
                  </a:cubicBezTo>
                  <a:cubicBezTo>
                    <a:pt x="398914" y="200755"/>
                    <a:pt x="436618" y="162547"/>
                    <a:pt x="473547" y="124930"/>
                  </a:cubicBezTo>
                  <a:cubicBezTo>
                    <a:pt x="488958" y="109231"/>
                    <a:pt x="505374" y="91126"/>
                    <a:pt x="504598" y="69709"/>
                  </a:cubicBezTo>
                  <a:cubicBezTo>
                    <a:pt x="503397" y="36527"/>
                    <a:pt x="463506" y="18386"/>
                    <a:pt x="429269" y="11149"/>
                  </a:cubicBezTo>
                  <a:cubicBezTo>
                    <a:pt x="316887" y="-12295"/>
                    <a:pt x="199950" y="856"/>
                    <a:pt x="95583" y="48676"/>
                  </a:cubicBezTo>
                  <a:cubicBezTo>
                    <a:pt x="49101" y="70267"/>
                    <a:pt x="671" y="109330"/>
                    <a:pt x="7650" y="157887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A4EA5C8-A6B7-4470-A156-0A95453DCEA3}"/>
                </a:ext>
              </a:extLst>
            </p:cNvPr>
            <p:cNvSpPr/>
            <p:nvPr/>
          </p:nvSpPr>
          <p:spPr>
            <a:xfrm>
              <a:off x="817795" y="6029072"/>
              <a:ext cx="3648075" cy="19050"/>
            </a:xfrm>
            <a:custGeom>
              <a:avLst/>
              <a:gdLst>
                <a:gd name="connsiteX0" fmla="*/ 3638350 w 3648075"/>
                <a:gd name="connsiteY0" fmla="*/ 18871 h 19050"/>
                <a:gd name="connsiteX1" fmla="*/ 9325 w 3648075"/>
                <a:gd name="connsiteY1" fmla="*/ 18871 h 19050"/>
                <a:gd name="connsiteX2" fmla="*/ -200 w 3648075"/>
                <a:gd name="connsiteY2" fmla="*/ 9346 h 19050"/>
                <a:gd name="connsiteX3" fmla="*/ 9325 w 3648075"/>
                <a:gd name="connsiteY3" fmla="*/ -179 h 19050"/>
                <a:gd name="connsiteX4" fmla="*/ 3638350 w 3648075"/>
                <a:gd name="connsiteY4" fmla="*/ -179 h 19050"/>
                <a:gd name="connsiteX5" fmla="*/ 3647875 w 3648075"/>
                <a:gd name="connsiteY5" fmla="*/ 9346 h 19050"/>
                <a:gd name="connsiteX6" fmla="*/ 3638350 w 3648075"/>
                <a:gd name="connsiteY6" fmla="*/ 1887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8075" h="19050">
                  <a:moveTo>
                    <a:pt x="3638350" y="18871"/>
                  </a:moveTo>
                  <a:lnTo>
                    <a:pt x="9325" y="18871"/>
                  </a:lnTo>
                  <a:cubicBezTo>
                    <a:pt x="4064" y="18871"/>
                    <a:pt x="-200" y="14606"/>
                    <a:pt x="-200" y="9346"/>
                  </a:cubicBezTo>
                  <a:cubicBezTo>
                    <a:pt x="-200" y="4085"/>
                    <a:pt x="4064" y="-179"/>
                    <a:pt x="9325" y="-179"/>
                  </a:cubicBezTo>
                  <a:lnTo>
                    <a:pt x="3638350" y="-179"/>
                  </a:lnTo>
                  <a:cubicBezTo>
                    <a:pt x="3643611" y="-179"/>
                    <a:pt x="3647875" y="4085"/>
                    <a:pt x="3647875" y="9346"/>
                  </a:cubicBezTo>
                  <a:cubicBezTo>
                    <a:pt x="3647875" y="14606"/>
                    <a:pt x="3643611" y="18871"/>
                    <a:pt x="36383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AECFF2F-A9B9-4116-B530-2C75194A94C7}"/>
              </a:ext>
            </a:extLst>
          </p:cNvPr>
          <p:cNvSpPr/>
          <p:nvPr/>
        </p:nvSpPr>
        <p:spPr>
          <a:xfrm>
            <a:off x="5216978" y="911590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217807-9A65-485F-B96F-19156E1BB930}"/>
              </a:ext>
            </a:extLst>
          </p:cNvPr>
          <p:cNvGrpSpPr/>
          <p:nvPr/>
        </p:nvGrpSpPr>
        <p:grpSpPr>
          <a:xfrm>
            <a:off x="4782751" y="2146269"/>
            <a:ext cx="3281990" cy="1400373"/>
            <a:chOff x="6547511" y="1315479"/>
            <a:chExt cx="3281990" cy="140037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43B52A1-030A-49E1-88FD-711149E76C69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C08B67-F486-4AC1-B9CE-6339C82A7604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B2AF44-1CD1-481C-ADDC-CE75A8C5FCFE}"/>
              </a:ext>
            </a:extLst>
          </p:cNvPr>
          <p:cNvGrpSpPr/>
          <p:nvPr/>
        </p:nvGrpSpPr>
        <p:grpSpPr>
          <a:xfrm>
            <a:off x="4782751" y="4094063"/>
            <a:ext cx="3281990" cy="1400373"/>
            <a:chOff x="6547511" y="1315479"/>
            <a:chExt cx="3281990" cy="1400373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1F343F-C141-43E1-AD86-B9CA42DE6FBF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220B4DE-5698-4BAE-8A75-DE8CC44714EA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E1AB5B5-5744-4B4A-A4DE-7D7123D51B43}"/>
              </a:ext>
            </a:extLst>
          </p:cNvPr>
          <p:cNvSpPr/>
          <p:nvPr/>
        </p:nvSpPr>
        <p:spPr>
          <a:xfrm>
            <a:off x="8758417" y="901107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F8DD21-715E-4EFA-9B96-382967200B6C}"/>
              </a:ext>
            </a:extLst>
          </p:cNvPr>
          <p:cNvGrpSpPr/>
          <p:nvPr/>
        </p:nvGrpSpPr>
        <p:grpSpPr>
          <a:xfrm>
            <a:off x="8334822" y="2135786"/>
            <a:ext cx="3281990" cy="1400373"/>
            <a:chOff x="6547511" y="1315479"/>
            <a:chExt cx="3281990" cy="1400373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E1D7AB-7CC1-4527-8003-47587836AECC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CE1083A-2820-4F64-9A01-59530A0B9C6F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D219A8B-56C2-4501-A67E-BF852D20BC25}"/>
              </a:ext>
            </a:extLst>
          </p:cNvPr>
          <p:cNvGrpSpPr/>
          <p:nvPr/>
        </p:nvGrpSpPr>
        <p:grpSpPr>
          <a:xfrm>
            <a:off x="8334822" y="4083580"/>
            <a:ext cx="3281990" cy="1400373"/>
            <a:chOff x="6547511" y="1315479"/>
            <a:chExt cx="3281990" cy="1400373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3EDDB76-0B0F-4054-8D9C-2678DCA74C67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4896630-5AAF-4D9B-8417-4424390475E0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5D08784-C195-4065-8F84-1C2543A241C6}"/>
              </a:ext>
            </a:extLst>
          </p:cNvPr>
          <p:cNvSpPr txBox="1"/>
          <p:nvPr/>
        </p:nvSpPr>
        <p:spPr>
          <a:xfrm>
            <a:off x="5839858" y="2575026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77D6EC2-AC6C-434E-AC3F-48EA9A15CF52}"/>
              </a:ext>
            </a:extLst>
          </p:cNvPr>
          <p:cNvGrpSpPr/>
          <p:nvPr/>
        </p:nvGrpSpPr>
        <p:grpSpPr>
          <a:xfrm>
            <a:off x="14342701" y="4599380"/>
            <a:ext cx="1661863" cy="406592"/>
            <a:chOff x="5936689" y="2847415"/>
            <a:chExt cx="1661863" cy="406592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02BD78D-25D5-4710-A3F7-4F32976CA3CA}"/>
                </a:ext>
              </a:extLst>
            </p:cNvPr>
            <p:cNvSpPr/>
            <p:nvPr/>
          </p:nvSpPr>
          <p:spPr>
            <a:xfrm>
              <a:off x="5936689" y="2847415"/>
              <a:ext cx="1661863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4BFD943-809B-4238-BD22-96C1372735B9}"/>
                </a:ext>
              </a:extLst>
            </p:cNvPr>
            <p:cNvSpPr/>
            <p:nvPr/>
          </p:nvSpPr>
          <p:spPr>
            <a:xfrm>
              <a:off x="5944077" y="3091716"/>
              <a:ext cx="1294924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16C9218-C3E4-4C9F-8436-4D98C34CA68C}"/>
              </a:ext>
            </a:extLst>
          </p:cNvPr>
          <p:cNvSpPr txBox="1"/>
          <p:nvPr/>
        </p:nvSpPr>
        <p:spPr>
          <a:xfrm>
            <a:off x="9452418" y="4528291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458BC-0823-4EDC-8BC8-9A97577F1440}"/>
              </a:ext>
            </a:extLst>
          </p:cNvPr>
          <p:cNvSpPr txBox="1"/>
          <p:nvPr/>
        </p:nvSpPr>
        <p:spPr>
          <a:xfrm flipH="1">
            <a:off x="5186110" y="2485009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4097352-EC27-4372-B745-B9B29B7880AA}"/>
              </a:ext>
            </a:extLst>
          </p:cNvPr>
          <p:cNvSpPr/>
          <p:nvPr/>
        </p:nvSpPr>
        <p:spPr>
          <a:xfrm>
            <a:off x="5217301" y="2844966"/>
            <a:ext cx="594098" cy="521070"/>
          </a:xfrm>
          <a:custGeom>
            <a:avLst/>
            <a:gdLst>
              <a:gd name="connsiteX0" fmla="*/ 232360 w 594098"/>
              <a:gd name="connsiteY0" fmla="*/ 520891 h 521070"/>
              <a:gd name="connsiteX1" fmla="*/ 189605 w 594098"/>
              <a:gd name="connsiteY1" fmla="*/ 506689 h 521070"/>
              <a:gd name="connsiteX2" fmla="*/ 188841 w 594098"/>
              <a:gd name="connsiteY2" fmla="*/ 506115 h 521070"/>
              <a:gd name="connsiteX3" fmla="*/ 27830 w 594098"/>
              <a:gd name="connsiteY3" fmla="*/ 382840 h 521070"/>
              <a:gd name="connsiteX4" fmla="*/ 14555 w 594098"/>
              <a:gd name="connsiteY4" fmla="*/ 282551 h 521070"/>
              <a:gd name="connsiteX5" fmla="*/ 114844 w 594098"/>
              <a:gd name="connsiteY5" fmla="*/ 269276 h 521070"/>
              <a:gd name="connsiteX6" fmla="*/ 219134 w 594098"/>
              <a:gd name="connsiteY6" fmla="*/ 349244 h 521070"/>
              <a:gd name="connsiteX7" fmla="*/ 465589 w 594098"/>
              <a:gd name="connsiteY7" fmla="*/ 27831 h 521070"/>
              <a:gd name="connsiteX8" fmla="*/ 565878 w 594098"/>
              <a:gd name="connsiteY8" fmla="*/ 14590 h 521070"/>
              <a:gd name="connsiteX9" fmla="*/ 565881 w 594098"/>
              <a:gd name="connsiteY9" fmla="*/ 14592 h 521070"/>
              <a:gd name="connsiteX10" fmla="*/ 564349 w 594098"/>
              <a:gd name="connsiteY10" fmla="*/ 16673 h 521070"/>
              <a:gd name="connsiteX11" fmla="*/ 565921 w 594098"/>
              <a:gd name="connsiteY11" fmla="*/ 14622 h 521070"/>
              <a:gd name="connsiteX12" fmla="*/ 579160 w 594098"/>
              <a:gd name="connsiteY12" fmla="*/ 114916 h 521070"/>
              <a:gd name="connsiteX13" fmla="*/ 289270 w 594098"/>
              <a:gd name="connsiteY13" fmla="*/ 492975 h 521070"/>
              <a:gd name="connsiteX14" fmla="*/ 232360 w 594098"/>
              <a:gd name="connsiteY14" fmla="*/ 520891 h 5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4098" h="521070">
                <a:moveTo>
                  <a:pt x="232360" y="520891"/>
                </a:moveTo>
                <a:cubicBezTo>
                  <a:pt x="216945" y="520920"/>
                  <a:pt x="201939" y="515935"/>
                  <a:pt x="189605" y="506689"/>
                </a:cubicBezTo>
                <a:lnTo>
                  <a:pt x="188841" y="506115"/>
                </a:lnTo>
                <a:lnTo>
                  <a:pt x="27830" y="382840"/>
                </a:lnTo>
                <a:cubicBezTo>
                  <a:pt x="-3529" y="358812"/>
                  <a:pt x="-9473" y="313911"/>
                  <a:pt x="14555" y="282551"/>
                </a:cubicBezTo>
                <a:cubicBezTo>
                  <a:pt x="38583" y="251192"/>
                  <a:pt x="83484" y="245248"/>
                  <a:pt x="114844" y="269276"/>
                </a:cubicBezTo>
                <a:lnTo>
                  <a:pt x="219134" y="349244"/>
                </a:lnTo>
                <a:lnTo>
                  <a:pt x="465589" y="27831"/>
                </a:lnTo>
                <a:cubicBezTo>
                  <a:pt x="489626" y="-3519"/>
                  <a:pt x="534527" y="-9448"/>
                  <a:pt x="565878" y="14590"/>
                </a:cubicBezTo>
                <a:cubicBezTo>
                  <a:pt x="565879" y="14590"/>
                  <a:pt x="565880" y="14591"/>
                  <a:pt x="565881" y="14592"/>
                </a:cubicBezTo>
                <a:lnTo>
                  <a:pt x="564349" y="16673"/>
                </a:lnTo>
                <a:lnTo>
                  <a:pt x="565921" y="14622"/>
                </a:lnTo>
                <a:cubicBezTo>
                  <a:pt x="597231" y="38686"/>
                  <a:pt x="603153" y="83552"/>
                  <a:pt x="579160" y="114916"/>
                </a:cubicBezTo>
                <a:lnTo>
                  <a:pt x="289270" y="492975"/>
                </a:lnTo>
                <a:cubicBezTo>
                  <a:pt x="275680" y="510633"/>
                  <a:pt x="254642" y="520953"/>
                  <a:pt x="232360" y="52089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747FD-DE9B-408B-84E3-2A87215E4CB3}"/>
              </a:ext>
            </a:extLst>
          </p:cNvPr>
          <p:cNvSpPr txBox="1"/>
          <p:nvPr/>
        </p:nvSpPr>
        <p:spPr>
          <a:xfrm flipH="1">
            <a:off x="8736546" y="2453286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1373C-2CC1-4157-953D-AB19E83E6A9A}"/>
              </a:ext>
            </a:extLst>
          </p:cNvPr>
          <p:cNvSpPr txBox="1"/>
          <p:nvPr/>
        </p:nvSpPr>
        <p:spPr>
          <a:xfrm flipH="1">
            <a:off x="5198174" y="4405180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2A426-90E2-4FE3-B409-609DFD1F0084}"/>
              </a:ext>
            </a:extLst>
          </p:cNvPr>
          <p:cNvSpPr txBox="1"/>
          <p:nvPr/>
        </p:nvSpPr>
        <p:spPr>
          <a:xfrm flipH="1">
            <a:off x="8748792" y="4431573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FDD70B-F979-4161-88A1-864CCEEEDE0E}"/>
              </a:ext>
            </a:extLst>
          </p:cNvPr>
          <p:cNvSpPr/>
          <p:nvPr/>
        </p:nvSpPr>
        <p:spPr>
          <a:xfrm>
            <a:off x="8758417" y="2844505"/>
            <a:ext cx="594098" cy="521070"/>
          </a:xfrm>
          <a:custGeom>
            <a:avLst/>
            <a:gdLst>
              <a:gd name="connsiteX0" fmla="*/ 232360 w 594098"/>
              <a:gd name="connsiteY0" fmla="*/ 520891 h 521070"/>
              <a:gd name="connsiteX1" fmla="*/ 189605 w 594098"/>
              <a:gd name="connsiteY1" fmla="*/ 506689 h 521070"/>
              <a:gd name="connsiteX2" fmla="*/ 188841 w 594098"/>
              <a:gd name="connsiteY2" fmla="*/ 506115 h 521070"/>
              <a:gd name="connsiteX3" fmla="*/ 27830 w 594098"/>
              <a:gd name="connsiteY3" fmla="*/ 382840 h 521070"/>
              <a:gd name="connsiteX4" fmla="*/ 14555 w 594098"/>
              <a:gd name="connsiteY4" fmla="*/ 282551 h 521070"/>
              <a:gd name="connsiteX5" fmla="*/ 114844 w 594098"/>
              <a:gd name="connsiteY5" fmla="*/ 269276 h 521070"/>
              <a:gd name="connsiteX6" fmla="*/ 219134 w 594098"/>
              <a:gd name="connsiteY6" fmla="*/ 349244 h 521070"/>
              <a:gd name="connsiteX7" fmla="*/ 465589 w 594098"/>
              <a:gd name="connsiteY7" fmla="*/ 27831 h 521070"/>
              <a:gd name="connsiteX8" fmla="*/ 565878 w 594098"/>
              <a:gd name="connsiteY8" fmla="*/ 14590 h 521070"/>
              <a:gd name="connsiteX9" fmla="*/ 565881 w 594098"/>
              <a:gd name="connsiteY9" fmla="*/ 14592 h 521070"/>
              <a:gd name="connsiteX10" fmla="*/ 564349 w 594098"/>
              <a:gd name="connsiteY10" fmla="*/ 16673 h 521070"/>
              <a:gd name="connsiteX11" fmla="*/ 565921 w 594098"/>
              <a:gd name="connsiteY11" fmla="*/ 14622 h 521070"/>
              <a:gd name="connsiteX12" fmla="*/ 579160 w 594098"/>
              <a:gd name="connsiteY12" fmla="*/ 114916 h 521070"/>
              <a:gd name="connsiteX13" fmla="*/ 289270 w 594098"/>
              <a:gd name="connsiteY13" fmla="*/ 492975 h 521070"/>
              <a:gd name="connsiteX14" fmla="*/ 232360 w 594098"/>
              <a:gd name="connsiteY14" fmla="*/ 520891 h 5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4098" h="521070">
                <a:moveTo>
                  <a:pt x="232360" y="520891"/>
                </a:moveTo>
                <a:cubicBezTo>
                  <a:pt x="216945" y="520920"/>
                  <a:pt x="201939" y="515935"/>
                  <a:pt x="189605" y="506689"/>
                </a:cubicBezTo>
                <a:lnTo>
                  <a:pt x="188841" y="506115"/>
                </a:lnTo>
                <a:lnTo>
                  <a:pt x="27830" y="382840"/>
                </a:lnTo>
                <a:cubicBezTo>
                  <a:pt x="-3529" y="358812"/>
                  <a:pt x="-9473" y="313911"/>
                  <a:pt x="14555" y="282551"/>
                </a:cubicBezTo>
                <a:cubicBezTo>
                  <a:pt x="38583" y="251192"/>
                  <a:pt x="83484" y="245248"/>
                  <a:pt x="114844" y="269276"/>
                </a:cubicBezTo>
                <a:lnTo>
                  <a:pt x="219134" y="349244"/>
                </a:lnTo>
                <a:lnTo>
                  <a:pt x="465589" y="27831"/>
                </a:lnTo>
                <a:cubicBezTo>
                  <a:pt x="489626" y="-3519"/>
                  <a:pt x="534527" y="-9448"/>
                  <a:pt x="565878" y="14590"/>
                </a:cubicBezTo>
                <a:cubicBezTo>
                  <a:pt x="565879" y="14590"/>
                  <a:pt x="565880" y="14591"/>
                  <a:pt x="565881" y="14592"/>
                </a:cubicBezTo>
                <a:lnTo>
                  <a:pt x="564349" y="16673"/>
                </a:lnTo>
                <a:lnTo>
                  <a:pt x="565921" y="14622"/>
                </a:lnTo>
                <a:cubicBezTo>
                  <a:pt x="597231" y="38686"/>
                  <a:pt x="603153" y="83552"/>
                  <a:pt x="579160" y="114916"/>
                </a:cubicBezTo>
                <a:lnTo>
                  <a:pt x="289270" y="492975"/>
                </a:lnTo>
                <a:cubicBezTo>
                  <a:pt x="275680" y="510633"/>
                  <a:pt x="254642" y="520953"/>
                  <a:pt x="232360" y="52089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DA843F-1332-4E7F-A9D0-8B1A41AA927B}"/>
              </a:ext>
            </a:extLst>
          </p:cNvPr>
          <p:cNvSpPr/>
          <p:nvPr/>
        </p:nvSpPr>
        <p:spPr>
          <a:xfrm>
            <a:off x="5249623" y="4787370"/>
            <a:ext cx="594098" cy="521070"/>
          </a:xfrm>
          <a:custGeom>
            <a:avLst/>
            <a:gdLst>
              <a:gd name="connsiteX0" fmla="*/ 232360 w 594098"/>
              <a:gd name="connsiteY0" fmla="*/ 520891 h 521070"/>
              <a:gd name="connsiteX1" fmla="*/ 189605 w 594098"/>
              <a:gd name="connsiteY1" fmla="*/ 506689 h 521070"/>
              <a:gd name="connsiteX2" fmla="*/ 188841 w 594098"/>
              <a:gd name="connsiteY2" fmla="*/ 506115 h 521070"/>
              <a:gd name="connsiteX3" fmla="*/ 27830 w 594098"/>
              <a:gd name="connsiteY3" fmla="*/ 382840 h 521070"/>
              <a:gd name="connsiteX4" fmla="*/ 14555 w 594098"/>
              <a:gd name="connsiteY4" fmla="*/ 282551 h 521070"/>
              <a:gd name="connsiteX5" fmla="*/ 114844 w 594098"/>
              <a:gd name="connsiteY5" fmla="*/ 269276 h 521070"/>
              <a:gd name="connsiteX6" fmla="*/ 219134 w 594098"/>
              <a:gd name="connsiteY6" fmla="*/ 349244 h 521070"/>
              <a:gd name="connsiteX7" fmla="*/ 465589 w 594098"/>
              <a:gd name="connsiteY7" fmla="*/ 27831 h 521070"/>
              <a:gd name="connsiteX8" fmla="*/ 565878 w 594098"/>
              <a:gd name="connsiteY8" fmla="*/ 14590 h 521070"/>
              <a:gd name="connsiteX9" fmla="*/ 565881 w 594098"/>
              <a:gd name="connsiteY9" fmla="*/ 14592 h 521070"/>
              <a:gd name="connsiteX10" fmla="*/ 564349 w 594098"/>
              <a:gd name="connsiteY10" fmla="*/ 16673 h 521070"/>
              <a:gd name="connsiteX11" fmla="*/ 565921 w 594098"/>
              <a:gd name="connsiteY11" fmla="*/ 14622 h 521070"/>
              <a:gd name="connsiteX12" fmla="*/ 579160 w 594098"/>
              <a:gd name="connsiteY12" fmla="*/ 114916 h 521070"/>
              <a:gd name="connsiteX13" fmla="*/ 289270 w 594098"/>
              <a:gd name="connsiteY13" fmla="*/ 492975 h 521070"/>
              <a:gd name="connsiteX14" fmla="*/ 232360 w 594098"/>
              <a:gd name="connsiteY14" fmla="*/ 520891 h 5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4098" h="521070">
                <a:moveTo>
                  <a:pt x="232360" y="520891"/>
                </a:moveTo>
                <a:cubicBezTo>
                  <a:pt x="216945" y="520920"/>
                  <a:pt x="201939" y="515935"/>
                  <a:pt x="189605" y="506689"/>
                </a:cubicBezTo>
                <a:lnTo>
                  <a:pt x="188841" y="506115"/>
                </a:lnTo>
                <a:lnTo>
                  <a:pt x="27830" y="382840"/>
                </a:lnTo>
                <a:cubicBezTo>
                  <a:pt x="-3529" y="358812"/>
                  <a:pt x="-9473" y="313911"/>
                  <a:pt x="14555" y="282551"/>
                </a:cubicBezTo>
                <a:cubicBezTo>
                  <a:pt x="38583" y="251192"/>
                  <a:pt x="83484" y="245248"/>
                  <a:pt x="114844" y="269276"/>
                </a:cubicBezTo>
                <a:lnTo>
                  <a:pt x="219134" y="349244"/>
                </a:lnTo>
                <a:lnTo>
                  <a:pt x="465589" y="27831"/>
                </a:lnTo>
                <a:cubicBezTo>
                  <a:pt x="489626" y="-3519"/>
                  <a:pt x="534527" y="-9448"/>
                  <a:pt x="565878" y="14590"/>
                </a:cubicBezTo>
                <a:cubicBezTo>
                  <a:pt x="565879" y="14590"/>
                  <a:pt x="565880" y="14591"/>
                  <a:pt x="565881" y="14592"/>
                </a:cubicBezTo>
                <a:lnTo>
                  <a:pt x="564349" y="16673"/>
                </a:lnTo>
                <a:lnTo>
                  <a:pt x="565921" y="14622"/>
                </a:lnTo>
                <a:cubicBezTo>
                  <a:pt x="597231" y="38686"/>
                  <a:pt x="603153" y="83552"/>
                  <a:pt x="579160" y="114916"/>
                </a:cubicBezTo>
                <a:lnTo>
                  <a:pt x="289270" y="492975"/>
                </a:lnTo>
                <a:cubicBezTo>
                  <a:pt x="275680" y="510633"/>
                  <a:pt x="254642" y="520953"/>
                  <a:pt x="232360" y="52089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7B0BF2A6-62F4-48CE-8B0C-1CFCFB52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2468" y="772890"/>
            <a:ext cx="84455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F556B-55B8-43DF-B5FD-90837DEDD290}"/>
              </a:ext>
            </a:extLst>
          </p:cNvPr>
          <p:cNvSpPr txBox="1"/>
          <p:nvPr/>
        </p:nvSpPr>
        <p:spPr>
          <a:xfrm>
            <a:off x="5814259" y="4400136"/>
            <a:ext cx="245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Predictive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C4BB6-B13E-4CBB-B756-C4162416A023}"/>
              </a:ext>
            </a:extLst>
          </p:cNvPr>
          <p:cNvSpPr txBox="1"/>
          <p:nvPr/>
        </p:nvSpPr>
        <p:spPr>
          <a:xfrm>
            <a:off x="9403346" y="2409735"/>
            <a:ext cx="204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physician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system</a:t>
            </a:r>
          </a:p>
        </p:txBody>
      </p:sp>
    </p:spTree>
    <p:extLst>
      <p:ext uri="{BB962C8B-B14F-4D97-AF65-F5344CB8AC3E}">
        <p14:creationId xmlns:p14="http://schemas.microsoft.com/office/powerpoint/2010/main" val="124978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07C111C-2CB4-4377-9D9A-68B4DF009077}"/>
              </a:ext>
            </a:extLst>
          </p:cNvPr>
          <p:cNvSpPr/>
          <p:nvPr/>
        </p:nvSpPr>
        <p:spPr>
          <a:xfrm rot="18983776">
            <a:off x="120313" y="557097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28FFA47-018A-4BD7-B6BF-8A055C88F486}"/>
              </a:ext>
            </a:extLst>
          </p:cNvPr>
          <p:cNvSpPr/>
          <p:nvPr/>
        </p:nvSpPr>
        <p:spPr>
          <a:xfrm>
            <a:off x="1037493" y="44206"/>
            <a:ext cx="6454190" cy="64541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5D059EE-EFAB-44EA-8DC4-DE5C2B7F6721}"/>
              </a:ext>
            </a:extLst>
          </p:cNvPr>
          <p:cNvSpPr/>
          <p:nvPr/>
        </p:nvSpPr>
        <p:spPr>
          <a:xfrm>
            <a:off x="5663949" y="3312397"/>
            <a:ext cx="4166600" cy="3550466"/>
          </a:xfrm>
          <a:custGeom>
            <a:avLst/>
            <a:gdLst>
              <a:gd name="connsiteX0" fmla="*/ 0 w 4166412"/>
              <a:gd name="connsiteY0" fmla="*/ 2124483 h 4248965"/>
              <a:gd name="connsiteX1" fmla="*/ 2083206 w 4166412"/>
              <a:gd name="connsiteY1" fmla="*/ 0 h 4248965"/>
              <a:gd name="connsiteX2" fmla="*/ 4166412 w 4166412"/>
              <a:gd name="connsiteY2" fmla="*/ 2124483 h 4248965"/>
              <a:gd name="connsiteX3" fmla="*/ 2083206 w 4166412"/>
              <a:gd name="connsiteY3" fmla="*/ 4248966 h 4248965"/>
              <a:gd name="connsiteX4" fmla="*/ 0 w 4166412"/>
              <a:gd name="connsiteY4" fmla="*/ 2124483 h 4248965"/>
              <a:gd name="connsiteX0" fmla="*/ 188 w 4166600"/>
              <a:gd name="connsiteY0" fmla="*/ 2124483 h 3550466"/>
              <a:gd name="connsiteX1" fmla="*/ 2083394 w 4166600"/>
              <a:gd name="connsiteY1" fmla="*/ 0 h 3550466"/>
              <a:gd name="connsiteX2" fmla="*/ 4166600 w 4166600"/>
              <a:gd name="connsiteY2" fmla="*/ 2124483 h 3550466"/>
              <a:gd name="connsiteX3" fmla="*/ 1994494 w 4166600"/>
              <a:gd name="connsiteY3" fmla="*/ 3550466 h 3550466"/>
              <a:gd name="connsiteX4" fmla="*/ 188 w 4166600"/>
              <a:gd name="connsiteY4" fmla="*/ 2124483 h 35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6600" h="3550466">
                <a:moveTo>
                  <a:pt x="188" y="2124483"/>
                </a:moveTo>
                <a:cubicBezTo>
                  <a:pt x="15005" y="1532739"/>
                  <a:pt x="932871" y="0"/>
                  <a:pt x="2083394" y="0"/>
                </a:cubicBezTo>
                <a:cubicBezTo>
                  <a:pt x="3233917" y="0"/>
                  <a:pt x="4166600" y="951163"/>
                  <a:pt x="4166600" y="2124483"/>
                </a:cubicBezTo>
                <a:cubicBezTo>
                  <a:pt x="4166600" y="3297803"/>
                  <a:pt x="3145017" y="3550466"/>
                  <a:pt x="1994494" y="3550466"/>
                </a:cubicBezTo>
                <a:cubicBezTo>
                  <a:pt x="843971" y="3550466"/>
                  <a:pt x="-14629" y="2716227"/>
                  <a:pt x="188" y="2124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CF2EE3-1D8E-4AEC-9A67-EA8F0F4E2154}"/>
              </a:ext>
            </a:extLst>
          </p:cNvPr>
          <p:cNvGrpSpPr/>
          <p:nvPr/>
        </p:nvGrpSpPr>
        <p:grpSpPr>
          <a:xfrm>
            <a:off x="6267784" y="3889190"/>
            <a:ext cx="3069987" cy="2586046"/>
            <a:chOff x="5772484" y="3851090"/>
            <a:chExt cx="3069987" cy="258604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E3FC82A-187B-41A9-B2B2-FDB4A3886052}"/>
                </a:ext>
              </a:extLst>
            </p:cNvPr>
            <p:cNvSpPr/>
            <p:nvPr/>
          </p:nvSpPr>
          <p:spPr>
            <a:xfrm>
              <a:off x="8327990" y="4798903"/>
              <a:ext cx="514481" cy="514481"/>
            </a:xfrm>
            <a:custGeom>
              <a:avLst/>
              <a:gdLst>
                <a:gd name="connsiteX0" fmla="*/ 514482 w 514481"/>
                <a:gd name="connsiteY0" fmla="*/ 257241 h 514481"/>
                <a:gd name="connsiteX1" fmla="*/ 257241 w 514481"/>
                <a:gd name="connsiteY1" fmla="*/ 514482 h 514481"/>
                <a:gd name="connsiteX2" fmla="*/ 0 w 514481"/>
                <a:gd name="connsiteY2" fmla="*/ 257241 h 514481"/>
                <a:gd name="connsiteX3" fmla="*/ 257241 w 514481"/>
                <a:gd name="connsiteY3" fmla="*/ 0 h 514481"/>
                <a:gd name="connsiteX4" fmla="*/ 514482 w 514481"/>
                <a:gd name="connsiteY4" fmla="*/ 257241 h 5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481" h="514481">
                  <a:moveTo>
                    <a:pt x="514482" y="257241"/>
                  </a:moveTo>
                  <a:cubicBezTo>
                    <a:pt x="514482" y="399311"/>
                    <a:pt x="399311" y="514482"/>
                    <a:pt x="257241" y="514482"/>
                  </a:cubicBezTo>
                  <a:cubicBezTo>
                    <a:pt x="115171" y="514482"/>
                    <a:pt x="0" y="399311"/>
                    <a:pt x="0" y="257241"/>
                  </a:cubicBezTo>
                  <a:cubicBezTo>
                    <a:pt x="0" y="115171"/>
                    <a:pt x="115171" y="0"/>
                    <a:pt x="257241" y="0"/>
                  </a:cubicBezTo>
                  <a:cubicBezTo>
                    <a:pt x="399311" y="0"/>
                    <a:pt x="514482" y="115171"/>
                    <a:pt x="514482" y="257241"/>
                  </a:cubicBezTo>
                  <a:close/>
                </a:path>
              </a:pathLst>
            </a:custGeom>
            <a:solidFill>
              <a:srgbClr val="F2F2F2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BCB93AE-0204-4F36-B189-BF4A92398C64}"/>
                </a:ext>
              </a:extLst>
            </p:cNvPr>
            <p:cNvSpPr/>
            <p:nvPr/>
          </p:nvSpPr>
          <p:spPr>
            <a:xfrm>
              <a:off x="8517536" y="4988449"/>
              <a:ext cx="135389" cy="135389"/>
            </a:xfrm>
            <a:custGeom>
              <a:avLst/>
              <a:gdLst>
                <a:gd name="connsiteX0" fmla="*/ 135390 w 135389"/>
                <a:gd name="connsiteY0" fmla="*/ 67695 h 135389"/>
                <a:gd name="connsiteX1" fmla="*/ 67695 w 135389"/>
                <a:gd name="connsiteY1" fmla="*/ 135390 h 135389"/>
                <a:gd name="connsiteX2" fmla="*/ 0 w 135389"/>
                <a:gd name="connsiteY2" fmla="*/ 67695 h 135389"/>
                <a:gd name="connsiteX3" fmla="*/ 67695 w 135389"/>
                <a:gd name="connsiteY3" fmla="*/ 0 h 135389"/>
                <a:gd name="connsiteX4" fmla="*/ 135390 w 135389"/>
                <a:gd name="connsiteY4" fmla="*/ 67695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89" h="135389">
                  <a:moveTo>
                    <a:pt x="135390" y="67695"/>
                  </a:moveTo>
                  <a:cubicBezTo>
                    <a:pt x="135390" y="105082"/>
                    <a:pt x="105082" y="135390"/>
                    <a:pt x="67695" y="135390"/>
                  </a:cubicBezTo>
                  <a:cubicBezTo>
                    <a:pt x="30308" y="135390"/>
                    <a:pt x="0" y="105082"/>
                    <a:pt x="0" y="67695"/>
                  </a:cubicBezTo>
                  <a:cubicBezTo>
                    <a:pt x="0" y="30308"/>
                    <a:pt x="30308" y="0"/>
                    <a:pt x="67695" y="0"/>
                  </a:cubicBezTo>
                  <a:cubicBezTo>
                    <a:pt x="105082" y="0"/>
                    <a:pt x="135390" y="30308"/>
                    <a:pt x="135390" y="67695"/>
                  </a:cubicBezTo>
                  <a:close/>
                </a:path>
              </a:pathLst>
            </a:custGeom>
            <a:solidFill>
              <a:srgbClr val="E6E6E6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FC38ABD-C8D6-4A4B-AAD5-910F147E6AA3}"/>
                </a:ext>
              </a:extLst>
            </p:cNvPr>
            <p:cNvSpPr/>
            <p:nvPr/>
          </p:nvSpPr>
          <p:spPr>
            <a:xfrm>
              <a:off x="7165658" y="4357507"/>
              <a:ext cx="1460890" cy="2076637"/>
            </a:xfrm>
            <a:custGeom>
              <a:avLst/>
              <a:gdLst>
                <a:gd name="connsiteX0" fmla="*/ 1407030 w 1460890"/>
                <a:gd name="connsiteY0" fmla="*/ 699822 h 2076637"/>
                <a:gd name="connsiteX1" fmla="*/ 1438927 w 1460890"/>
                <a:gd name="connsiteY1" fmla="*/ 795157 h 2076637"/>
                <a:gd name="connsiteX2" fmla="*/ 1382111 w 1460890"/>
                <a:gd name="connsiteY2" fmla="*/ 894540 h 2076637"/>
                <a:gd name="connsiteX3" fmla="*/ 1266928 w 1460890"/>
                <a:gd name="connsiteY3" fmla="*/ 965897 h 2076637"/>
                <a:gd name="connsiteX4" fmla="*/ 1161493 w 1460890"/>
                <a:gd name="connsiteY4" fmla="*/ 1029903 h 2076637"/>
                <a:gd name="connsiteX5" fmla="*/ 880667 w 1460890"/>
                <a:gd name="connsiteY5" fmla="*/ 1404256 h 2076637"/>
                <a:gd name="connsiteX6" fmla="*/ 852500 w 1460890"/>
                <a:gd name="connsiteY6" fmla="*/ 1873564 h 2076637"/>
                <a:gd name="connsiteX7" fmla="*/ 993968 w 1460890"/>
                <a:gd name="connsiteY7" fmla="*/ 2059868 h 2076637"/>
                <a:gd name="connsiteX8" fmla="*/ 1173841 w 1460890"/>
                <a:gd name="connsiteY8" fmla="*/ 2003478 h 2076637"/>
                <a:gd name="connsiteX9" fmla="*/ 1098808 w 1460890"/>
                <a:gd name="connsiteY9" fmla="*/ 1821933 h 2076637"/>
                <a:gd name="connsiteX10" fmla="*/ 852114 w 1460890"/>
                <a:gd name="connsiteY10" fmla="*/ 1855057 h 2076637"/>
                <a:gd name="connsiteX11" fmla="*/ 627265 w 1460890"/>
                <a:gd name="connsiteY11" fmla="*/ 2020557 h 2076637"/>
                <a:gd name="connsiteX12" fmla="*/ 506470 w 1460890"/>
                <a:gd name="connsiteY12" fmla="*/ 2055792 h 2076637"/>
                <a:gd name="connsiteX13" fmla="*/ 392004 w 1460890"/>
                <a:gd name="connsiteY13" fmla="*/ 2038111 h 2076637"/>
                <a:gd name="connsiteX14" fmla="*/ 204753 w 1460890"/>
                <a:gd name="connsiteY14" fmla="*/ 1892763 h 2076637"/>
                <a:gd name="connsiteX15" fmla="*/ 124684 w 1460890"/>
                <a:gd name="connsiteY15" fmla="*/ 1631968 h 2076637"/>
                <a:gd name="connsiteX16" fmla="*/ 260710 w 1460890"/>
                <a:gd name="connsiteY16" fmla="*/ 1046556 h 2076637"/>
                <a:gd name="connsiteX17" fmla="*/ 338688 w 1460890"/>
                <a:gd name="connsiteY17" fmla="*/ 742883 h 2076637"/>
                <a:gd name="connsiteX18" fmla="*/ 355916 w 1460890"/>
                <a:gd name="connsiteY18" fmla="*/ 428853 h 2076637"/>
                <a:gd name="connsiteX19" fmla="*/ 301496 w 1460890"/>
                <a:gd name="connsiteY19" fmla="*/ 154153 h 2076637"/>
                <a:gd name="connsiteX20" fmla="*/ 116378 w 1460890"/>
                <a:gd name="connsiteY20" fmla="*/ 3200 h 2076637"/>
                <a:gd name="connsiteX21" fmla="*/ 5087 w 1460890"/>
                <a:gd name="connsiteY21" fmla="*/ 15981 h 2076637"/>
                <a:gd name="connsiteX22" fmla="*/ 15343 w 1460890"/>
                <a:gd name="connsiteY22" fmla="*/ 33521 h 2076637"/>
                <a:gd name="connsiteX23" fmla="*/ 230498 w 1460890"/>
                <a:gd name="connsiteY23" fmla="*/ 86871 h 2076637"/>
                <a:gd name="connsiteX24" fmla="*/ 327735 w 1460890"/>
                <a:gd name="connsiteY24" fmla="*/ 330160 h 2076637"/>
                <a:gd name="connsiteX25" fmla="*/ 273796 w 1460890"/>
                <a:gd name="connsiteY25" fmla="*/ 939367 h 2076637"/>
                <a:gd name="connsiteX26" fmla="*/ 107909 w 1460890"/>
                <a:gd name="connsiteY26" fmla="*/ 1516305 h 2076637"/>
                <a:gd name="connsiteX27" fmla="*/ 132685 w 1460890"/>
                <a:gd name="connsiteY27" fmla="*/ 1790909 h 2076637"/>
                <a:gd name="connsiteX28" fmla="*/ 268603 w 1460890"/>
                <a:gd name="connsiteY28" fmla="*/ 1991049 h 2076637"/>
                <a:gd name="connsiteX29" fmla="*/ 479615 w 1460890"/>
                <a:gd name="connsiteY29" fmla="*/ 2076081 h 2076637"/>
                <a:gd name="connsiteX30" fmla="*/ 710455 w 1460890"/>
                <a:gd name="connsiteY30" fmla="*/ 1989810 h 2076637"/>
                <a:gd name="connsiteX31" fmla="*/ 936874 w 1460890"/>
                <a:gd name="connsiteY31" fmla="*/ 1835350 h 2076637"/>
                <a:gd name="connsiteX32" fmla="*/ 1063281 w 1460890"/>
                <a:gd name="connsiteY32" fmla="*/ 1828229 h 2076637"/>
                <a:gd name="connsiteX33" fmla="*/ 1147575 w 1460890"/>
                <a:gd name="connsiteY33" fmla="*/ 1896005 h 2076637"/>
                <a:gd name="connsiteX34" fmla="*/ 1155705 w 1460890"/>
                <a:gd name="connsiteY34" fmla="*/ 1994441 h 2076637"/>
                <a:gd name="connsiteX35" fmla="*/ 1078323 w 1460890"/>
                <a:gd name="connsiteY35" fmla="*/ 2047561 h 2076637"/>
                <a:gd name="connsiteX36" fmla="*/ 978649 w 1460890"/>
                <a:gd name="connsiteY36" fmla="*/ 2030630 h 2076637"/>
                <a:gd name="connsiteX37" fmla="*/ 899277 w 1460890"/>
                <a:gd name="connsiteY37" fmla="*/ 1940725 h 2076637"/>
                <a:gd name="connsiteX38" fmla="*/ 849135 w 1460890"/>
                <a:gd name="connsiteY38" fmla="*/ 1705031 h 2076637"/>
                <a:gd name="connsiteX39" fmla="*/ 878576 w 1460890"/>
                <a:gd name="connsiteY39" fmla="*/ 1475864 h 2076637"/>
                <a:gd name="connsiteX40" fmla="*/ 1122880 w 1460890"/>
                <a:gd name="connsiteY40" fmla="*/ 1086421 h 2076637"/>
                <a:gd name="connsiteX41" fmla="*/ 1217477 w 1460890"/>
                <a:gd name="connsiteY41" fmla="*/ 1016770 h 2076637"/>
                <a:gd name="connsiteX42" fmla="*/ 1329898 w 1460890"/>
                <a:gd name="connsiteY42" fmla="*/ 955201 h 2076637"/>
                <a:gd name="connsiteX43" fmla="*/ 1427595 w 1460890"/>
                <a:gd name="connsiteY43" fmla="*/ 875166 h 2076637"/>
                <a:gd name="connsiteX44" fmla="*/ 1460684 w 1460890"/>
                <a:gd name="connsiteY44" fmla="*/ 773955 h 2076637"/>
                <a:gd name="connsiteX45" fmla="*/ 1421394 w 1460890"/>
                <a:gd name="connsiteY45" fmla="*/ 685464 h 2076637"/>
                <a:gd name="connsiteX46" fmla="*/ 1407030 w 1460890"/>
                <a:gd name="connsiteY46" fmla="*/ 699829 h 2076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60890" h="2076637">
                  <a:moveTo>
                    <a:pt x="1407030" y="699822"/>
                  </a:moveTo>
                  <a:cubicBezTo>
                    <a:pt x="1435549" y="723089"/>
                    <a:pt x="1444235" y="759752"/>
                    <a:pt x="1438927" y="795157"/>
                  </a:cubicBezTo>
                  <a:cubicBezTo>
                    <a:pt x="1432415" y="833987"/>
                    <a:pt x="1412269" y="869222"/>
                    <a:pt x="1382111" y="894540"/>
                  </a:cubicBezTo>
                  <a:cubicBezTo>
                    <a:pt x="1348196" y="924678"/>
                    <a:pt x="1306834" y="945047"/>
                    <a:pt x="1266928" y="965897"/>
                  </a:cubicBezTo>
                  <a:cubicBezTo>
                    <a:pt x="1230258" y="984615"/>
                    <a:pt x="1195016" y="1006006"/>
                    <a:pt x="1161493" y="1029903"/>
                  </a:cubicBezTo>
                  <a:cubicBezTo>
                    <a:pt x="1033136" y="1123193"/>
                    <a:pt x="936170" y="1256024"/>
                    <a:pt x="880667" y="1404256"/>
                  </a:cubicBezTo>
                  <a:cubicBezTo>
                    <a:pt x="825266" y="1552237"/>
                    <a:pt x="810400" y="1720202"/>
                    <a:pt x="852500" y="1873564"/>
                  </a:cubicBezTo>
                  <a:cubicBezTo>
                    <a:pt x="873329" y="1949444"/>
                    <a:pt x="915469" y="2031314"/>
                    <a:pt x="993968" y="2059868"/>
                  </a:cubicBezTo>
                  <a:cubicBezTo>
                    <a:pt x="1056545" y="2082627"/>
                    <a:pt x="1141976" y="2067964"/>
                    <a:pt x="1173841" y="2003478"/>
                  </a:cubicBezTo>
                  <a:cubicBezTo>
                    <a:pt x="1208067" y="1934199"/>
                    <a:pt x="1160315" y="1856322"/>
                    <a:pt x="1098808" y="1821933"/>
                  </a:cubicBezTo>
                  <a:cubicBezTo>
                    <a:pt x="1019069" y="1777349"/>
                    <a:pt x="923830" y="1809931"/>
                    <a:pt x="852114" y="1855057"/>
                  </a:cubicBezTo>
                  <a:cubicBezTo>
                    <a:pt x="773161" y="1904738"/>
                    <a:pt x="709697" y="1976027"/>
                    <a:pt x="627265" y="2020557"/>
                  </a:cubicBezTo>
                  <a:cubicBezTo>
                    <a:pt x="590161" y="2041231"/>
                    <a:pt x="548874" y="2053281"/>
                    <a:pt x="506470" y="2055792"/>
                  </a:cubicBezTo>
                  <a:cubicBezTo>
                    <a:pt x="467539" y="2057329"/>
                    <a:pt x="428668" y="2051325"/>
                    <a:pt x="392004" y="2038111"/>
                  </a:cubicBezTo>
                  <a:cubicBezTo>
                    <a:pt x="315943" y="2010396"/>
                    <a:pt x="250468" y="1959571"/>
                    <a:pt x="204753" y="1892763"/>
                  </a:cubicBezTo>
                  <a:cubicBezTo>
                    <a:pt x="152398" y="1816653"/>
                    <a:pt x="128962" y="1723356"/>
                    <a:pt x="124684" y="1631968"/>
                  </a:cubicBezTo>
                  <a:cubicBezTo>
                    <a:pt x="115125" y="1427482"/>
                    <a:pt x="195899" y="1236189"/>
                    <a:pt x="260710" y="1046556"/>
                  </a:cubicBezTo>
                  <a:cubicBezTo>
                    <a:pt x="295539" y="947809"/>
                    <a:pt x="321636" y="846192"/>
                    <a:pt x="338688" y="742883"/>
                  </a:cubicBezTo>
                  <a:cubicBezTo>
                    <a:pt x="354908" y="639045"/>
                    <a:pt x="360675" y="533841"/>
                    <a:pt x="355916" y="428853"/>
                  </a:cubicBezTo>
                  <a:cubicBezTo>
                    <a:pt x="351631" y="336023"/>
                    <a:pt x="342472" y="238941"/>
                    <a:pt x="301496" y="154153"/>
                  </a:cubicBezTo>
                  <a:cubicBezTo>
                    <a:pt x="265469" y="79601"/>
                    <a:pt x="199622" y="18581"/>
                    <a:pt x="116378" y="3200"/>
                  </a:cubicBezTo>
                  <a:cubicBezTo>
                    <a:pt x="78855" y="-4165"/>
                    <a:pt x="39964" y="303"/>
                    <a:pt x="5087" y="15981"/>
                  </a:cubicBezTo>
                  <a:cubicBezTo>
                    <a:pt x="-6786" y="21397"/>
                    <a:pt x="3524" y="38909"/>
                    <a:pt x="15343" y="33521"/>
                  </a:cubicBezTo>
                  <a:cubicBezTo>
                    <a:pt x="89009" y="-90"/>
                    <a:pt x="176085" y="32607"/>
                    <a:pt x="230498" y="86871"/>
                  </a:cubicBezTo>
                  <a:cubicBezTo>
                    <a:pt x="294043" y="150241"/>
                    <a:pt x="317378" y="243815"/>
                    <a:pt x="327735" y="330160"/>
                  </a:cubicBezTo>
                  <a:cubicBezTo>
                    <a:pt x="351022" y="534788"/>
                    <a:pt x="332670" y="742016"/>
                    <a:pt x="273796" y="939367"/>
                  </a:cubicBezTo>
                  <a:cubicBezTo>
                    <a:pt x="217291" y="1131296"/>
                    <a:pt x="128414" y="1315217"/>
                    <a:pt x="107909" y="1516305"/>
                  </a:cubicBezTo>
                  <a:cubicBezTo>
                    <a:pt x="98547" y="1608058"/>
                    <a:pt x="103353" y="1702919"/>
                    <a:pt x="132685" y="1790909"/>
                  </a:cubicBezTo>
                  <a:cubicBezTo>
                    <a:pt x="157848" y="1869279"/>
                    <a:pt x="205031" y="1938761"/>
                    <a:pt x="268603" y="1991049"/>
                  </a:cubicBezTo>
                  <a:cubicBezTo>
                    <a:pt x="328459" y="2039444"/>
                    <a:pt x="402098" y="2072412"/>
                    <a:pt x="479615" y="2076081"/>
                  </a:cubicBezTo>
                  <a:cubicBezTo>
                    <a:pt x="566637" y="2080203"/>
                    <a:pt x="642943" y="2041414"/>
                    <a:pt x="710455" y="1989810"/>
                  </a:cubicBezTo>
                  <a:cubicBezTo>
                    <a:pt x="782760" y="1934537"/>
                    <a:pt x="849284" y="1866341"/>
                    <a:pt x="936874" y="1835350"/>
                  </a:cubicBezTo>
                  <a:cubicBezTo>
                    <a:pt x="976801" y="1821223"/>
                    <a:pt x="1022285" y="1814629"/>
                    <a:pt x="1063281" y="1828229"/>
                  </a:cubicBezTo>
                  <a:cubicBezTo>
                    <a:pt x="1098456" y="1840245"/>
                    <a:pt x="1128289" y="1864236"/>
                    <a:pt x="1147575" y="1896005"/>
                  </a:cubicBezTo>
                  <a:cubicBezTo>
                    <a:pt x="1165385" y="1925615"/>
                    <a:pt x="1171952" y="1962631"/>
                    <a:pt x="1155705" y="1994441"/>
                  </a:cubicBezTo>
                  <a:cubicBezTo>
                    <a:pt x="1140426" y="2024348"/>
                    <a:pt x="1110607" y="2041644"/>
                    <a:pt x="1078323" y="2047561"/>
                  </a:cubicBezTo>
                  <a:cubicBezTo>
                    <a:pt x="1044137" y="2053613"/>
                    <a:pt x="1008915" y="2047628"/>
                    <a:pt x="978649" y="2030630"/>
                  </a:cubicBezTo>
                  <a:cubicBezTo>
                    <a:pt x="943285" y="2010430"/>
                    <a:pt x="917406" y="1976535"/>
                    <a:pt x="899277" y="1940725"/>
                  </a:cubicBezTo>
                  <a:cubicBezTo>
                    <a:pt x="863128" y="1869307"/>
                    <a:pt x="850983" y="1784295"/>
                    <a:pt x="849135" y="1705031"/>
                  </a:cubicBezTo>
                  <a:cubicBezTo>
                    <a:pt x="847524" y="1627602"/>
                    <a:pt x="857448" y="1550369"/>
                    <a:pt x="878576" y="1475864"/>
                  </a:cubicBezTo>
                  <a:cubicBezTo>
                    <a:pt x="920614" y="1325147"/>
                    <a:pt x="1005483" y="1189866"/>
                    <a:pt x="1122880" y="1086421"/>
                  </a:cubicBezTo>
                  <a:cubicBezTo>
                    <a:pt x="1152456" y="1060656"/>
                    <a:pt x="1184097" y="1037363"/>
                    <a:pt x="1217477" y="1016770"/>
                  </a:cubicBezTo>
                  <a:cubicBezTo>
                    <a:pt x="1253897" y="994322"/>
                    <a:pt x="1292774" y="976383"/>
                    <a:pt x="1329898" y="955201"/>
                  </a:cubicBezTo>
                  <a:cubicBezTo>
                    <a:pt x="1366433" y="934365"/>
                    <a:pt x="1402440" y="909460"/>
                    <a:pt x="1427595" y="875166"/>
                  </a:cubicBezTo>
                  <a:cubicBezTo>
                    <a:pt x="1449041" y="845772"/>
                    <a:pt x="1460624" y="810341"/>
                    <a:pt x="1460684" y="773955"/>
                  </a:cubicBezTo>
                  <a:cubicBezTo>
                    <a:pt x="1461456" y="740074"/>
                    <a:pt x="1447044" y="707614"/>
                    <a:pt x="1421394" y="685464"/>
                  </a:cubicBezTo>
                  <a:cubicBezTo>
                    <a:pt x="1411349" y="677273"/>
                    <a:pt x="1396896" y="691556"/>
                    <a:pt x="1407030" y="699829"/>
                  </a:cubicBezTo>
                  <a:close/>
                </a:path>
              </a:pathLst>
            </a:custGeom>
            <a:solidFill>
              <a:srgbClr val="CCCCCC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EF626F-117A-462E-8DFB-B32779548F3D}"/>
                </a:ext>
              </a:extLst>
            </p:cNvPr>
            <p:cNvSpPr/>
            <p:nvPr/>
          </p:nvSpPr>
          <p:spPr>
            <a:xfrm>
              <a:off x="6148213" y="6240806"/>
              <a:ext cx="324197" cy="196330"/>
            </a:xfrm>
            <a:custGeom>
              <a:avLst/>
              <a:gdLst>
                <a:gd name="connsiteX0" fmla="*/ 22975 w 324197"/>
                <a:gd name="connsiteY0" fmla="*/ -257 h 196330"/>
                <a:gd name="connsiteX1" fmla="*/ 324022 w 324197"/>
                <a:gd name="connsiteY1" fmla="*/ 94110 h 196330"/>
                <a:gd name="connsiteX2" fmla="*/ 317584 w 324197"/>
                <a:gd name="connsiteY2" fmla="*/ 107378 h 196330"/>
                <a:gd name="connsiteX3" fmla="*/ 266136 w 324197"/>
                <a:gd name="connsiteY3" fmla="*/ 165257 h 196330"/>
                <a:gd name="connsiteX4" fmla="*/ 30625 w 324197"/>
                <a:gd name="connsiteY4" fmla="*/ 124309 h 196330"/>
                <a:gd name="connsiteX5" fmla="*/ -176 w 324197"/>
                <a:gd name="connsiteY5" fmla="*/ 27024 h 196330"/>
                <a:gd name="connsiteX6" fmla="*/ -176 w 324197"/>
                <a:gd name="connsiteY6" fmla="*/ -257 h 19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197" h="196330">
                  <a:moveTo>
                    <a:pt x="22975" y="-257"/>
                  </a:moveTo>
                  <a:cubicBezTo>
                    <a:pt x="112929" y="57886"/>
                    <a:pt x="216976" y="90502"/>
                    <a:pt x="324022" y="94110"/>
                  </a:cubicBezTo>
                  <a:cubicBezTo>
                    <a:pt x="322106" y="98639"/>
                    <a:pt x="319960" y="103073"/>
                    <a:pt x="317584" y="107378"/>
                  </a:cubicBezTo>
                  <a:cubicBezTo>
                    <a:pt x="305128" y="130381"/>
                    <a:pt x="287521" y="150188"/>
                    <a:pt x="266136" y="165257"/>
                  </a:cubicBezTo>
                  <a:cubicBezTo>
                    <a:pt x="189796" y="218987"/>
                    <a:pt x="84354" y="200655"/>
                    <a:pt x="30625" y="124309"/>
                  </a:cubicBezTo>
                  <a:cubicBezTo>
                    <a:pt x="10580" y="95829"/>
                    <a:pt x="-176" y="61853"/>
                    <a:pt x="-176" y="27024"/>
                  </a:cubicBezTo>
                  <a:lnTo>
                    <a:pt x="-176" y="-257"/>
                  </a:lnTo>
                  <a:close/>
                </a:path>
              </a:pathLst>
            </a:custGeom>
            <a:solidFill>
              <a:srgbClr val="3F3D56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A363F8-BC9A-47AB-B344-42B7FF6E3A49}"/>
                </a:ext>
              </a:extLst>
            </p:cNvPr>
            <p:cNvSpPr/>
            <p:nvPr/>
          </p:nvSpPr>
          <p:spPr>
            <a:xfrm>
              <a:off x="6478699" y="6248794"/>
              <a:ext cx="324055" cy="188327"/>
            </a:xfrm>
            <a:custGeom>
              <a:avLst/>
              <a:gdLst>
                <a:gd name="connsiteX0" fmla="*/ 323880 w 324055"/>
                <a:gd name="connsiteY0" fmla="*/ -257 h 188327"/>
                <a:gd name="connsiteX1" fmla="*/ 323880 w 324055"/>
                <a:gd name="connsiteY1" fmla="*/ 19036 h 188327"/>
                <a:gd name="connsiteX2" fmla="*/ 154974 w 324055"/>
                <a:gd name="connsiteY2" fmla="*/ 188071 h 188327"/>
                <a:gd name="connsiteX3" fmla="*/ 6526 w 324055"/>
                <a:gd name="connsiteY3" fmla="*/ 99932 h 188327"/>
                <a:gd name="connsiteX4" fmla="*/ -176 w 324055"/>
                <a:gd name="connsiteY4" fmla="*/ 86325 h 188327"/>
                <a:gd name="connsiteX5" fmla="*/ 14581 w 324055"/>
                <a:gd name="connsiteY5" fmla="*/ 86528 h 188327"/>
                <a:gd name="connsiteX6" fmla="*/ 323880 w 324055"/>
                <a:gd name="connsiteY6" fmla="*/ -257 h 18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055" h="188327">
                  <a:moveTo>
                    <a:pt x="323880" y="-257"/>
                  </a:moveTo>
                  <a:lnTo>
                    <a:pt x="323880" y="19036"/>
                  </a:lnTo>
                  <a:cubicBezTo>
                    <a:pt x="323920" y="112354"/>
                    <a:pt x="248298" y="188037"/>
                    <a:pt x="154974" y="188071"/>
                  </a:cubicBezTo>
                  <a:cubicBezTo>
                    <a:pt x="93087" y="188091"/>
                    <a:pt x="36135" y="154277"/>
                    <a:pt x="6526" y="99932"/>
                  </a:cubicBezTo>
                  <a:cubicBezTo>
                    <a:pt x="4055" y="95518"/>
                    <a:pt x="1814" y="90976"/>
                    <a:pt x="-176" y="86325"/>
                  </a:cubicBezTo>
                  <a:cubicBezTo>
                    <a:pt x="4765" y="86460"/>
                    <a:pt x="9640" y="86528"/>
                    <a:pt x="14581" y="86528"/>
                  </a:cubicBezTo>
                  <a:cubicBezTo>
                    <a:pt x="123713" y="86657"/>
                    <a:pt x="230751" y="56620"/>
                    <a:pt x="323880" y="-257"/>
                  </a:cubicBezTo>
                  <a:close/>
                </a:path>
              </a:pathLst>
            </a:custGeom>
            <a:solidFill>
              <a:srgbClr val="3F3D56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9C1E8CC-5FB9-4F5A-9FE9-DB3ED8FD163C}"/>
                </a:ext>
              </a:extLst>
            </p:cNvPr>
            <p:cNvSpPr/>
            <p:nvPr/>
          </p:nvSpPr>
          <p:spPr>
            <a:xfrm>
              <a:off x="7015114" y="4207046"/>
              <a:ext cx="199335" cy="424515"/>
            </a:xfrm>
            <a:custGeom>
              <a:avLst/>
              <a:gdLst>
                <a:gd name="connsiteX0" fmla="*/ 15191 w 199335"/>
                <a:gd name="connsiteY0" fmla="*/ 1300 h 424515"/>
                <a:gd name="connsiteX1" fmla="*/ -176 w 199335"/>
                <a:gd name="connsiteY1" fmla="*/ -257 h 424515"/>
                <a:gd name="connsiteX2" fmla="*/ 11129 w 199335"/>
                <a:gd name="connsiteY2" fmla="*/ 424258 h 424515"/>
                <a:gd name="connsiteX3" fmla="*/ 26435 w 199335"/>
                <a:gd name="connsiteY3" fmla="*/ 421889 h 424515"/>
                <a:gd name="connsiteX4" fmla="*/ 195225 w 199335"/>
                <a:gd name="connsiteY4" fmla="*/ 171959 h 424515"/>
                <a:gd name="connsiteX5" fmla="*/ 15191 w 199335"/>
                <a:gd name="connsiteY5" fmla="*/ 1300 h 42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35" h="424515">
                  <a:moveTo>
                    <a:pt x="15191" y="1300"/>
                  </a:moveTo>
                  <a:cubicBezTo>
                    <a:pt x="10114" y="555"/>
                    <a:pt x="4969" y="82"/>
                    <a:pt x="-176" y="-257"/>
                  </a:cubicBezTo>
                  <a:cubicBezTo>
                    <a:pt x="58292" y="134477"/>
                    <a:pt x="62340" y="286607"/>
                    <a:pt x="11129" y="424258"/>
                  </a:cubicBezTo>
                  <a:cubicBezTo>
                    <a:pt x="16281" y="423649"/>
                    <a:pt x="21358" y="422837"/>
                    <a:pt x="26435" y="421889"/>
                  </a:cubicBezTo>
                  <a:cubicBezTo>
                    <a:pt x="142058" y="399482"/>
                    <a:pt x="217632" y="287589"/>
                    <a:pt x="195225" y="171959"/>
                  </a:cubicBezTo>
                  <a:cubicBezTo>
                    <a:pt x="177882" y="82433"/>
                    <a:pt x="105523" y="13844"/>
                    <a:pt x="15191" y="1300"/>
                  </a:cubicBezTo>
                  <a:close/>
                </a:path>
              </a:pathLst>
            </a:custGeom>
            <a:solidFill>
              <a:srgbClr val="3F3D56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2AE2F58-113E-4F5E-8506-D637357C0C9C}"/>
                </a:ext>
              </a:extLst>
            </p:cNvPr>
            <p:cNvSpPr/>
            <p:nvPr/>
          </p:nvSpPr>
          <p:spPr>
            <a:xfrm>
              <a:off x="5772484" y="4207046"/>
              <a:ext cx="199316" cy="424515"/>
            </a:xfrm>
            <a:custGeom>
              <a:avLst/>
              <a:gdLst>
                <a:gd name="connsiteX0" fmla="*/ 199140 w 199316"/>
                <a:gd name="connsiteY0" fmla="*/ -257 h 424515"/>
                <a:gd name="connsiteX1" fmla="*/ 183773 w 199316"/>
                <a:gd name="connsiteY1" fmla="*/ 1300 h 424515"/>
                <a:gd name="connsiteX2" fmla="*/ 1877 w 199316"/>
                <a:gd name="connsiteY2" fmla="*/ 241854 h 424515"/>
                <a:gd name="connsiteX3" fmla="*/ 172536 w 199316"/>
                <a:gd name="connsiteY3" fmla="*/ 421889 h 424515"/>
                <a:gd name="connsiteX4" fmla="*/ 187835 w 199316"/>
                <a:gd name="connsiteY4" fmla="*/ 424258 h 424515"/>
                <a:gd name="connsiteX5" fmla="*/ 199140 w 199316"/>
                <a:gd name="connsiteY5" fmla="*/ -257 h 42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16" h="424515">
                  <a:moveTo>
                    <a:pt x="199140" y="-257"/>
                  </a:moveTo>
                  <a:cubicBezTo>
                    <a:pt x="194002" y="82"/>
                    <a:pt x="188850" y="555"/>
                    <a:pt x="183773" y="1300"/>
                  </a:cubicBezTo>
                  <a:cubicBezTo>
                    <a:pt x="67115" y="17500"/>
                    <a:pt x="-14323" y="125196"/>
                    <a:pt x="1877" y="241854"/>
                  </a:cubicBezTo>
                  <a:cubicBezTo>
                    <a:pt x="14414" y="332186"/>
                    <a:pt x="83009" y="404539"/>
                    <a:pt x="172536" y="421889"/>
                  </a:cubicBezTo>
                  <a:cubicBezTo>
                    <a:pt x="177613" y="422837"/>
                    <a:pt x="182690" y="423649"/>
                    <a:pt x="187835" y="424258"/>
                  </a:cubicBezTo>
                  <a:cubicBezTo>
                    <a:pt x="136630" y="286607"/>
                    <a:pt x="140679" y="134477"/>
                    <a:pt x="199140" y="-257"/>
                  </a:cubicBezTo>
                  <a:close/>
                </a:path>
              </a:pathLst>
            </a:custGeom>
            <a:solidFill>
              <a:srgbClr val="3F3D56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A0AA7C-3470-4A45-A253-E35D232F41CC}"/>
                </a:ext>
              </a:extLst>
            </p:cNvPr>
            <p:cNvSpPr/>
            <p:nvPr/>
          </p:nvSpPr>
          <p:spPr>
            <a:xfrm>
              <a:off x="5911176" y="3851090"/>
              <a:ext cx="1164457" cy="1164613"/>
            </a:xfrm>
            <a:custGeom>
              <a:avLst/>
              <a:gdLst>
                <a:gd name="connsiteX0" fmla="*/ 1119129 w 1164457"/>
                <a:gd name="connsiteY0" fmla="*/ 357257 h 1164613"/>
                <a:gd name="connsiteX1" fmla="*/ 357337 w 1164457"/>
                <a:gd name="connsiteY1" fmla="*/ 45048 h 1164613"/>
                <a:gd name="connsiteX2" fmla="*/ 45128 w 1164457"/>
                <a:gd name="connsiteY2" fmla="*/ 806846 h 1164613"/>
                <a:gd name="connsiteX3" fmla="*/ 806927 w 1164457"/>
                <a:gd name="connsiteY3" fmla="*/ 1119055 h 1164613"/>
                <a:gd name="connsiteX4" fmla="*/ 1164281 w 1164457"/>
                <a:gd name="connsiteY4" fmla="*/ 582004 h 1164613"/>
                <a:gd name="connsiteX5" fmla="*/ 1119129 w 1164457"/>
                <a:gd name="connsiteY5" fmla="*/ 357257 h 1164613"/>
                <a:gd name="connsiteX6" fmla="*/ 1115067 w 1164457"/>
                <a:gd name="connsiteY6" fmla="*/ 780215 h 1164613"/>
                <a:gd name="connsiteX7" fmla="*/ 384016 w 1164457"/>
                <a:gd name="connsiteY7" fmla="*/ 1114831 h 1164613"/>
                <a:gd name="connsiteX8" fmla="*/ 49400 w 1164457"/>
                <a:gd name="connsiteY8" fmla="*/ 383780 h 1164613"/>
                <a:gd name="connsiteX9" fmla="*/ 780458 w 1164457"/>
                <a:gd name="connsiteY9" fmla="*/ 49164 h 1164613"/>
                <a:gd name="connsiteX10" fmla="*/ 1150742 w 1164457"/>
                <a:gd name="connsiteY10" fmla="*/ 582004 h 1164613"/>
                <a:gd name="connsiteX11" fmla="*/ 1115067 w 1164457"/>
                <a:gd name="connsiteY11" fmla="*/ 780215 h 116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4457" h="1164613">
                  <a:moveTo>
                    <a:pt x="1119129" y="357257"/>
                  </a:moveTo>
                  <a:cubicBezTo>
                    <a:pt x="994983" y="60678"/>
                    <a:pt x="653916" y="-79105"/>
                    <a:pt x="357337" y="45048"/>
                  </a:cubicBezTo>
                  <a:cubicBezTo>
                    <a:pt x="60759" y="169200"/>
                    <a:pt x="-79024" y="510268"/>
                    <a:pt x="45128" y="806846"/>
                  </a:cubicBezTo>
                  <a:cubicBezTo>
                    <a:pt x="169274" y="1103424"/>
                    <a:pt x="510348" y="1243201"/>
                    <a:pt x="806927" y="1119055"/>
                  </a:cubicBezTo>
                  <a:cubicBezTo>
                    <a:pt x="1023402" y="1028432"/>
                    <a:pt x="1164302" y="816689"/>
                    <a:pt x="1164281" y="582004"/>
                  </a:cubicBezTo>
                  <a:cubicBezTo>
                    <a:pt x="1164255" y="504838"/>
                    <a:pt x="1148908" y="428445"/>
                    <a:pt x="1119129" y="357257"/>
                  </a:cubicBezTo>
                  <a:close/>
                  <a:moveTo>
                    <a:pt x="1115067" y="780215"/>
                  </a:moveTo>
                  <a:cubicBezTo>
                    <a:pt x="1005598" y="1074491"/>
                    <a:pt x="678293" y="1224300"/>
                    <a:pt x="384016" y="1114831"/>
                  </a:cubicBezTo>
                  <a:cubicBezTo>
                    <a:pt x="89739" y="1005355"/>
                    <a:pt x="-60070" y="678050"/>
                    <a:pt x="49400" y="383780"/>
                  </a:cubicBezTo>
                  <a:cubicBezTo>
                    <a:pt x="158876" y="89503"/>
                    <a:pt x="486181" y="-60313"/>
                    <a:pt x="780458" y="49164"/>
                  </a:cubicBezTo>
                  <a:cubicBezTo>
                    <a:pt x="1003080" y="131981"/>
                    <a:pt x="1150749" y="344476"/>
                    <a:pt x="1150742" y="582004"/>
                  </a:cubicBezTo>
                  <a:cubicBezTo>
                    <a:pt x="1150722" y="649665"/>
                    <a:pt x="1138645" y="716791"/>
                    <a:pt x="1115067" y="780215"/>
                  </a:cubicBezTo>
                  <a:close/>
                </a:path>
              </a:pathLst>
            </a:custGeom>
            <a:solidFill>
              <a:srgbClr val="3F3D56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E89054-25C3-46C5-896B-83EEF6658BB7}"/>
                </a:ext>
              </a:extLst>
            </p:cNvPr>
            <p:cNvSpPr/>
            <p:nvPr/>
          </p:nvSpPr>
          <p:spPr>
            <a:xfrm>
              <a:off x="6077133" y="4301345"/>
              <a:ext cx="832647" cy="236932"/>
            </a:xfrm>
            <a:custGeom>
              <a:avLst/>
              <a:gdLst>
                <a:gd name="connsiteX0" fmla="*/ 714006 w 832647"/>
                <a:gd name="connsiteY0" fmla="*/ -257 h 236932"/>
                <a:gd name="connsiteX1" fmla="*/ 118290 w 832647"/>
                <a:gd name="connsiteY1" fmla="*/ -257 h 236932"/>
                <a:gd name="connsiteX2" fmla="*/ -176 w 832647"/>
                <a:gd name="connsiteY2" fmla="*/ 118209 h 236932"/>
                <a:gd name="connsiteX3" fmla="*/ 118290 w 832647"/>
                <a:gd name="connsiteY3" fmla="*/ 236675 h 236932"/>
                <a:gd name="connsiteX4" fmla="*/ 714006 w 832647"/>
                <a:gd name="connsiteY4" fmla="*/ 236675 h 236932"/>
                <a:gd name="connsiteX5" fmla="*/ 832472 w 832647"/>
                <a:gd name="connsiteY5" fmla="*/ 118209 h 236932"/>
                <a:gd name="connsiteX6" fmla="*/ 714006 w 832647"/>
                <a:gd name="connsiteY6" fmla="*/ -257 h 2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647" h="236932">
                  <a:moveTo>
                    <a:pt x="714006" y="-257"/>
                  </a:moveTo>
                  <a:lnTo>
                    <a:pt x="118290" y="-257"/>
                  </a:lnTo>
                  <a:cubicBezTo>
                    <a:pt x="52863" y="-257"/>
                    <a:pt x="-176" y="52782"/>
                    <a:pt x="-176" y="118209"/>
                  </a:cubicBezTo>
                  <a:cubicBezTo>
                    <a:pt x="-176" y="183637"/>
                    <a:pt x="52863" y="236675"/>
                    <a:pt x="118290" y="236675"/>
                  </a:cubicBezTo>
                  <a:lnTo>
                    <a:pt x="714006" y="236675"/>
                  </a:lnTo>
                  <a:cubicBezTo>
                    <a:pt x="779433" y="236675"/>
                    <a:pt x="832472" y="183637"/>
                    <a:pt x="832472" y="118209"/>
                  </a:cubicBezTo>
                  <a:cubicBezTo>
                    <a:pt x="832472" y="52782"/>
                    <a:pt x="779433" y="-257"/>
                    <a:pt x="714006" y="-257"/>
                  </a:cubicBezTo>
                  <a:close/>
                </a:path>
              </a:pathLst>
            </a:custGeom>
            <a:solidFill>
              <a:srgbClr val="3F3D56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3BF0D54-8F52-4DC0-9D7E-EDEB06ED23A0}"/>
                </a:ext>
              </a:extLst>
            </p:cNvPr>
            <p:cNvSpPr/>
            <p:nvPr/>
          </p:nvSpPr>
          <p:spPr>
            <a:xfrm>
              <a:off x="5884507" y="5130608"/>
              <a:ext cx="1218204" cy="1218509"/>
            </a:xfrm>
            <a:custGeom>
              <a:avLst/>
              <a:gdLst>
                <a:gd name="connsiteX0" fmla="*/ 608774 w 1218204"/>
                <a:gd name="connsiteY0" fmla="*/ -257 h 1218509"/>
                <a:gd name="connsiteX1" fmla="*/ -176 w 1218204"/>
                <a:gd name="connsiteY1" fmla="*/ 609255 h 1218509"/>
                <a:gd name="connsiteX2" fmla="*/ 581290 w 1218204"/>
                <a:gd name="connsiteY2" fmla="*/ 1217575 h 1218509"/>
                <a:gd name="connsiteX3" fmla="*/ 600718 w 1218204"/>
                <a:gd name="connsiteY3" fmla="*/ 1218117 h 1218509"/>
                <a:gd name="connsiteX4" fmla="*/ 608774 w 1218204"/>
                <a:gd name="connsiteY4" fmla="*/ 1218252 h 1218509"/>
                <a:gd name="connsiteX5" fmla="*/ 1218029 w 1218204"/>
                <a:gd name="connsiteY5" fmla="*/ 608998 h 1218509"/>
                <a:gd name="connsiteX6" fmla="*/ 608774 w 1218204"/>
                <a:gd name="connsiteY6" fmla="*/ -257 h 1218509"/>
                <a:gd name="connsiteX7" fmla="*/ 918072 w 1218204"/>
                <a:gd name="connsiteY7" fmla="*/ 1117929 h 1218509"/>
                <a:gd name="connsiteX8" fmla="*/ 608774 w 1218204"/>
                <a:gd name="connsiteY8" fmla="*/ 1204713 h 1218509"/>
                <a:gd name="connsiteX9" fmla="*/ 594017 w 1218204"/>
                <a:gd name="connsiteY9" fmla="*/ 1204510 h 1218509"/>
                <a:gd name="connsiteX10" fmla="*/ 587728 w 1218204"/>
                <a:gd name="connsiteY10" fmla="*/ 1204307 h 1218509"/>
                <a:gd name="connsiteX11" fmla="*/ 12727 w 1218204"/>
                <a:gd name="connsiteY11" fmla="*/ 587897 h 1218509"/>
                <a:gd name="connsiteX12" fmla="*/ 629137 w 1218204"/>
                <a:gd name="connsiteY12" fmla="*/ 12903 h 1218509"/>
                <a:gd name="connsiteX13" fmla="*/ 1204131 w 1218204"/>
                <a:gd name="connsiteY13" fmla="*/ 629313 h 1218509"/>
                <a:gd name="connsiteX14" fmla="*/ 918072 w 1218204"/>
                <a:gd name="connsiteY14" fmla="*/ 1117929 h 121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8204" h="1218509">
                  <a:moveTo>
                    <a:pt x="608774" y="-257"/>
                  </a:moveTo>
                  <a:cubicBezTo>
                    <a:pt x="272310" y="-101"/>
                    <a:pt x="-331" y="272784"/>
                    <a:pt x="-176" y="609255"/>
                  </a:cubicBezTo>
                  <a:cubicBezTo>
                    <a:pt x="-27" y="934820"/>
                    <a:pt x="256063" y="1202737"/>
                    <a:pt x="581290" y="1217575"/>
                  </a:cubicBezTo>
                  <a:cubicBezTo>
                    <a:pt x="587728" y="1217914"/>
                    <a:pt x="594226" y="1218117"/>
                    <a:pt x="600718" y="1218117"/>
                  </a:cubicBezTo>
                  <a:cubicBezTo>
                    <a:pt x="603426" y="1218252"/>
                    <a:pt x="606066" y="1218252"/>
                    <a:pt x="608774" y="1218252"/>
                  </a:cubicBezTo>
                  <a:cubicBezTo>
                    <a:pt x="945258" y="1218252"/>
                    <a:pt x="1218029" y="945482"/>
                    <a:pt x="1218029" y="608998"/>
                  </a:cubicBezTo>
                  <a:cubicBezTo>
                    <a:pt x="1218029" y="272513"/>
                    <a:pt x="945258" y="-257"/>
                    <a:pt x="608774" y="-257"/>
                  </a:cubicBezTo>
                  <a:close/>
                  <a:moveTo>
                    <a:pt x="918072" y="1117929"/>
                  </a:moveTo>
                  <a:cubicBezTo>
                    <a:pt x="824944" y="1174806"/>
                    <a:pt x="717905" y="1204842"/>
                    <a:pt x="608774" y="1204713"/>
                  </a:cubicBezTo>
                  <a:cubicBezTo>
                    <a:pt x="603832" y="1204713"/>
                    <a:pt x="598958" y="1204646"/>
                    <a:pt x="594017" y="1204510"/>
                  </a:cubicBezTo>
                  <a:cubicBezTo>
                    <a:pt x="591918" y="1204510"/>
                    <a:pt x="589819" y="1204442"/>
                    <a:pt x="587728" y="1204307"/>
                  </a:cubicBezTo>
                  <a:cubicBezTo>
                    <a:pt x="258730" y="1192873"/>
                    <a:pt x="1293" y="916895"/>
                    <a:pt x="12727" y="587897"/>
                  </a:cubicBezTo>
                  <a:cubicBezTo>
                    <a:pt x="24160" y="258900"/>
                    <a:pt x="300139" y="1469"/>
                    <a:pt x="629137" y="12903"/>
                  </a:cubicBezTo>
                  <a:cubicBezTo>
                    <a:pt x="958134" y="24337"/>
                    <a:pt x="1215571" y="300316"/>
                    <a:pt x="1204131" y="629313"/>
                  </a:cubicBezTo>
                  <a:cubicBezTo>
                    <a:pt x="1197158" y="829968"/>
                    <a:pt x="1089632" y="1013624"/>
                    <a:pt x="918072" y="1117929"/>
                  </a:cubicBezTo>
                  <a:close/>
                </a:path>
              </a:pathLst>
            </a:custGeom>
            <a:solidFill>
              <a:srgbClr val="3F3D56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B133355-CC08-4D2D-9D89-517A454EF1F5}"/>
                </a:ext>
              </a:extLst>
            </p:cNvPr>
            <p:cNvSpPr/>
            <p:nvPr/>
          </p:nvSpPr>
          <p:spPr>
            <a:xfrm>
              <a:off x="6584845" y="5449899"/>
              <a:ext cx="406176" cy="139905"/>
            </a:xfrm>
            <a:custGeom>
              <a:avLst/>
              <a:gdLst>
                <a:gd name="connsiteX0" fmla="*/ 336044 w 406176"/>
                <a:gd name="connsiteY0" fmla="*/ 139648 h 139905"/>
                <a:gd name="connsiteX1" fmla="*/ 69780 w 406176"/>
                <a:gd name="connsiteY1" fmla="*/ 139648 h 139905"/>
                <a:gd name="connsiteX2" fmla="*/ -176 w 406176"/>
                <a:gd name="connsiteY2" fmla="*/ 69699 h 139905"/>
                <a:gd name="connsiteX3" fmla="*/ 69780 w 406176"/>
                <a:gd name="connsiteY3" fmla="*/ -257 h 139905"/>
                <a:gd name="connsiteX4" fmla="*/ 336044 w 406176"/>
                <a:gd name="connsiteY4" fmla="*/ -257 h 139905"/>
                <a:gd name="connsiteX5" fmla="*/ 406000 w 406176"/>
                <a:gd name="connsiteY5" fmla="*/ 69699 h 139905"/>
                <a:gd name="connsiteX6" fmla="*/ 336044 w 406176"/>
                <a:gd name="connsiteY6" fmla="*/ 139648 h 13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176" h="139905">
                  <a:moveTo>
                    <a:pt x="336044" y="139648"/>
                  </a:moveTo>
                  <a:lnTo>
                    <a:pt x="69780" y="139648"/>
                  </a:lnTo>
                  <a:cubicBezTo>
                    <a:pt x="31146" y="139648"/>
                    <a:pt x="-176" y="108333"/>
                    <a:pt x="-176" y="69699"/>
                  </a:cubicBezTo>
                  <a:cubicBezTo>
                    <a:pt x="-176" y="31066"/>
                    <a:pt x="31146" y="-257"/>
                    <a:pt x="69780" y="-257"/>
                  </a:cubicBezTo>
                  <a:lnTo>
                    <a:pt x="336044" y="-257"/>
                  </a:lnTo>
                  <a:cubicBezTo>
                    <a:pt x="374678" y="-257"/>
                    <a:pt x="406000" y="31066"/>
                    <a:pt x="406000" y="69699"/>
                  </a:cubicBezTo>
                  <a:cubicBezTo>
                    <a:pt x="406000" y="108333"/>
                    <a:pt x="374678" y="139648"/>
                    <a:pt x="336044" y="139648"/>
                  </a:cubicBezTo>
                  <a:close/>
                </a:path>
              </a:pathLst>
            </a:custGeom>
            <a:solidFill>
              <a:srgbClr val="3F3D56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83A1576-7FA2-41FA-B69A-C2AEA159A53D}"/>
                </a:ext>
              </a:extLst>
            </p:cNvPr>
            <p:cNvSpPr/>
            <p:nvPr/>
          </p:nvSpPr>
          <p:spPr>
            <a:xfrm>
              <a:off x="6637049" y="5484352"/>
              <a:ext cx="71004" cy="71004"/>
            </a:xfrm>
            <a:custGeom>
              <a:avLst/>
              <a:gdLst>
                <a:gd name="connsiteX0" fmla="*/ 71004 w 71004"/>
                <a:gd name="connsiteY0" fmla="*/ 35502 h 71004"/>
                <a:gd name="connsiteX1" fmla="*/ 35502 w 71004"/>
                <a:gd name="connsiteY1" fmla="*/ 71004 h 71004"/>
                <a:gd name="connsiteX2" fmla="*/ 0 w 71004"/>
                <a:gd name="connsiteY2" fmla="*/ 35502 h 71004"/>
                <a:gd name="connsiteX3" fmla="*/ 35502 w 71004"/>
                <a:gd name="connsiteY3" fmla="*/ 0 h 71004"/>
                <a:gd name="connsiteX4" fmla="*/ 71004 w 71004"/>
                <a:gd name="connsiteY4" fmla="*/ 35502 h 7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04" h="71004">
                  <a:moveTo>
                    <a:pt x="71004" y="35502"/>
                  </a:moveTo>
                  <a:cubicBezTo>
                    <a:pt x="71004" y="55110"/>
                    <a:pt x="55109" y="71004"/>
                    <a:pt x="35502" y="71004"/>
                  </a:cubicBezTo>
                  <a:cubicBezTo>
                    <a:pt x="15895" y="71004"/>
                    <a:pt x="0" y="55110"/>
                    <a:pt x="0" y="35502"/>
                  </a:cubicBezTo>
                  <a:cubicBezTo>
                    <a:pt x="0" y="15895"/>
                    <a:pt x="15895" y="0"/>
                    <a:pt x="35502" y="0"/>
                  </a:cubicBezTo>
                  <a:cubicBezTo>
                    <a:pt x="55109" y="0"/>
                    <a:pt x="71004" y="15895"/>
                    <a:pt x="71004" y="35502"/>
                  </a:cubicBezTo>
                  <a:close/>
                </a:path>
              </a:pathLst>
            </a:custGeom>
            <a:solidFill>
              <a:srgbClr val="F2F2F2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37E53A3-C123-46A1-BE8B-10C39B5BF4B5}"/>
                </a:ext>
              </a:extLst>
            </p:cNvPr>
            <p:cNvSpPr/>
            <p:nvPr/>
          </p:nvSpPr>
          <p:spPr>
            <a:xfrm>
              <a:off x="6752428" y="5484352"/>
              <a:ext cx="71004" cy="71004"/>
            </a:xfrm>
            <a:custGeom>
              <a:avLst/>
              <a:gdLst>
                <a:gd name="connsiteX0" fmla="*/ 71004 w 71004"/>
                <a:gd name="connsiteY0" fmla="*/ 35502 h 71004"/>
                <a:gd name="connsiteX1" fmla="*/ 35502 w 71004"/>
                <a:gd name="connsiteY1" fmla="*/ 71004 h 71004"/>
                <a:gd name="connsiteX2" fmla="*/ 0 w 71004"/>
                <a:gd name="connsiteY2" fmla="*/ 35502 h 71004"/>
                <a:gd name="connsiteX3" fmla="*/ 35502 w 71004"/>
                <a:gd name="connsiteY3" fmla="*/ 0 h 71004"/>
                <a:gd name="connsiteX4" fmla="*/ 71004 w 71004"/>
                <a:gd name="connsiteY4" fmla="*/ 35502 h 7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04" h="71004">
                  <a:moveTo>
                    <a:pt x="71004" y="35502"/>
                  </a:moveTo>
                  <a:cubicBezTo>
                    <a:pt x="71004" y="55110"/>
                    <a:pt x="55109" y="71004"/>
                    <a:pt x="35502" y="71004"/>
                  </a:cubicBezTo>
                  <a:cubicBezTo>
                    <a:pt x="15895" y="71004"/>
                    <a:pt x="0" y="55110"/>
                    <a:pt x="0" y="35502"/>
                  </a:cubicBezTo>
                  <a:cubicBezTo>
                    <a:pt x="0" y="15895"/>
                    <a:pt x="15895" y="0"/>
                    <a:pt x="35502" y="0"/>
                  </a:cubicBezTo>
                  <a:cubicBezTo>
                    <a:pt x="55109" y="0"/>
                    <a:pt x="71004" y="15895"/>
                    <a:pt x="71004" y="35502"/>
                  </a:cubicBezTo>
                  <a:close/>
                </a:path>
              </a:pathLst>
            </a:custGeom>
            <a:solidFill>
              <a:srgbClr val="F2F2F2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BDEFED-FFD4-44AE-8709-C21CF462848F}"/>
                </a:ext>
              </a:extLst>
            </p:cNvPr>
            <p:cNvSpPr/>
            <p:nvPr/>
          </p:nvSpPr>
          <p:spPr>
            <a:xfrm>
              <a:off x="6867814" y="5484352"/>
              <a:ext cx="71004" cy="71004"/>
            </a:xfrm>
            <a:custGeom>
              <a:avLst/>
              <a:gdLst>
                <a:gd name="connsiteX0" fmla="*/ 71004 w 71004"/>
                <a:gd name="connsiteY0" fmla="*/ 35502 h 71004"/>
                <a:gd name="connsiteX1" fmla="*/ 35502 w 71004"/>
                <a:gd name="connsiteY1" fmla="*/ 71004 h 71004"/>
                <a:gd name="connsiteX2" fmla="*/ 0 w 71004"/>
                <a:gd name="connsiteY2" fmla="*/ 35502 h 71004"/>
                <a:gd name="connsiteX3" fmla="*/ 35502 w 71004"/>
                <a:gd name="connsiteY3" fmla="*/ 0 h 71004"/>
                <a:gd name="connsiteX4" fmla="*/ 71004 w 71004"/>
                <a:gd name="connsiteY4" fmla="*/ 35502 h 7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04" h="71004">
                  <a:moveTo>
                    <a:pt x="71004" y="35502"/>
                  </a:moveTo>
                  <a:cubicBezTo>
                    <a:pt x="71004" y="55110"/>
                    <a:pt x="55109" y="71004"/>
                    <a:pt x="35502" y="71004"/>
                  </a:cubicBezTo>
                  <a:cubicBezTo>
                    <a:pt x="15895" y="71004"/>
                    <a:pt x="0" y="55110"/>
                    <a:pt x="0" y="35502"/>
                  </a:cubicBezTo>
                  <a:cubicBezTo>
                    <a:pt x="0" y="15895"/>
                    <a:pt x="15895" y="0"/>
                    <a:pt x="35502" y="0"/>
                  </a:cubicBezTo>
                  <a:cubicBezTo>
                    <a:pt x="55109" y="0"/>
                    <a:pt x="71004" y="15895"/>
                    <a:pt x="71004" y="35502"/>
                  </a:cubicBezTo>
                  <a:close/>
                </a:path>
              </a:pathLst>
            </a:custGeom>
            <a:solidFill>
              <a:srgbClr val="536DFE"/>
            </a:solidFill>
            <a:ln w="6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9083DB-98B2-4265-8FE2-CFFD24816286}"/>
              </a:ext>
            </a:extLst>
          </p:cNvPr>
          <p:cNvGrpSpPr/>
          <p:nvPr/>
        </p:nvGrpSpPr>
        <p:grpSpPr>
          <a:xfrm>
            <a:off x="8418427" y="1354724"/>
            <a:ext cx="3436001" cy="5297038"/>
            <a:chOff x="150727" y="871037"/>
            <a:chExt cx="3436001" cy="529703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C3E5B25-4481-4504-9F88-4CE8004B39DB}"/>
                </a:ext>
              </a:extLst>
            </p:cNvPr>
            <p:cNvSpPr/>
            <p:nvPr/>
          </p:nvSpPr>
          <p:spPr>
            <a:xfrm>
              <a:off x="1443577" y="3228975"/>
              <a:ext cx="1047749" cy="1171575"/>
            </a:xfrm>
            <a:custGeom>
              <a:avLst/>
              <a:gdLst>
                <a:gd name="connsiteX0" fmla="*/ 0 w 1047749"/>
                <a:gd name="connsiteY0" fmla="*/ 0 h 1171575"/>
                <a:gd name="connsiteX1" fmla="*/ 1047750 w 1047749"/>
                <a:gd name="connsiteY1" fmla="*/ 0 h 1171575"/>
                <a:gd name="connsiteX2" fmla="*/ 1047750 w 1047749"/>
                <a:gd name="connsiteY2" fmla="*/ 1171575 h 1171575"/>
                <a:gd name="connsiteX3" fmla="*/ 0 w 1047749"/>
                <a:gd name="connsiteY3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49" h="1171575">
                  <a:moveTo>
                    <a:pt x="0" y="0"/>
                  </a:moveTo>
                  <a:lnTo>
                    <a:pt x="1047750" y="0"/>
                  </a:lnTo>
                  <a:lnTo>
                    <a:pt x="1047750" y="1171575"/>
                  </a:lnTo>
                  <a:lnTo>
                    <a:pt x="0" y="1171575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B550B3-ED65-438B-9ACE-978594054056}"/>
                </a:ext>
              </a:extLst>
            </p:cNvPr>
            <p:cNvSpPr/>
            <p:nvPr/>
          </p:nvSpPr>
          <p:spPr>
            <a:xfrm>
              <a:off x="319630" y="5705475"/>
              <a:ext cx="647700" cy="457200"/>
            </a:xfrm>
            <a:custGeom>
              <a:avLst/>
              <a:gdLst>
                <a:gd name="connsiteX0" fmla="*/ 590550 w 647700"/>
                <a:gd name="connsiteY0" fmla="*/ 457200 h 457200"/>
                <a:gd name="connsiteX1" fmla="*/ 57150 w 647700"/>
                <a:gd name="connsiteY1" fmla="*/ 457200 h 457200"/>
                <a:gd name="connsiteX2" fmla="*/ 0 w 647700"/>
                <a:gd name="connsiteY2" fmla="*/ 0 h 457200"/>
                <a:gd name="connsiteX3" fmla="*/ 647700 w 647700"/>
                <a:gd name="connsiteY3" fmla="*/ 0 h 457200"/>
                <a:gd name="connsiteX4" fmla="*/ 590550 w 647700"/>
                <a:gd name="connsiteY4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457200">
                  <a:moveTo>
                    <a:pt x="590550" y="457200"/>
                  </a:moveTo>
                  <a:lnTo>
                    <a:pt x="57150" y="457200"/>
                  </a:lnTo>
                  <a:lnTo>
                    <a:pt x="0" y="0"/>
                  </a:lnTo>
                  <a:lnTo>
                    <a:pt x="647700" y="0"/>
                  </a:lnTo>
                  <a:lnTo>
                    <a:pt x="590550" y="45720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67F6B3-7A22-4ECA-91DA-B562593D9103}"/>
                </a:ext>
              </a:extLst>
            </p:cNvPr>
            <p:cNvSpPr/>
            <p:nvPr/>
          </p:nvSpPr>
          <p:spPr>
            <a:xfrm>
              <a:off x="1963055" y="5823638"/>
              <a:ext cx="247009" cy="338004"/>
            </a:xfrm>
            <a:custGeom>
              <a:avLst/>
              <a:gdLst>
                <a:gd name="connsiteX0" fmla="*/ 18040 w 247009"/>
                <a:gd name="connsiteY0" fmla="*/ 7713 h 338004"/>
                <a:gd name="connsiteX1" fmla="*/ 40 w 247009"/>
                <a:gd name="connsiteY1" fmla="*/ 253791 h 338004"/>
                <a:gd name="connsiteX2" fmla="*/ 72451 w 247009"/>
                <a:gd name="connsiteY2" fmla="*/ 337635 h 338004"/>
                <a:gd name="connsiteX3" fmla="*/ 82906 w 247009"/>
                <a:gd name="connsiteY3" fmla="*/ 337700 h 338004"/>
                <a:gd name="connsiteX4" fmla="*/ 209302 w 247009"/>
                <a:gd name="connsiteY4" fmla="*/ 330044 h 338004"/>
                <a:gd name="connsiteX5" fmla="*/ 246762 w 247009"/>
                <a:gd name="connsiteY5" fmla="*/ 287739 h 338004"/>
                <a:gd name="connsiteX6" fmla="*/ 245643 w 247009"/>
                <a:gd name="connsiteY6" fmla="*/ 280472 h 338004"/>
                <a:gd name="connsiteX7" fmla="*/ 175482 w 247009"/>
                <a:gd name="connsiteY7" fmla="*/ -161 h 33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009" h="338004">
                  <a:moveTo>
                    <a:pt x="18040" y="7713"/>
                  </a:moveTo>
                  <a:lnTo>
                    <a:pt x="40" y="253791"/>
                  </a:lnTo>
                  <a:cubicBezTo>
                    <a:pt x="-3117" y="296940"/>
                    <a:pt x="29303" y="334478"/>
                    <a:pt x="72451" y="337635"/>
                  </a:cubicBezTo>
                  <a:cubicBezTo>
                    <a:pt x="75931" y="337889"/>
                    <a:pt x="79423" y="337911"/>
                    <a:pt x="82906" y="337700"/>
                  </a:cubicBezTo>
                  <a:lnTo>
                    <a:pt x="209302" y="330044"/>
                  </a:lnTo>
                  <a:cubicBezTo>
                    <a:pt x="231329" y="328706"/>
                    <a:pt x="248100" y="309765"/>
                    <a:pt x="246762" y="287739"/>
                  </a:cubicBezTo>
                  <a:cubicBezTo>
                    <a:pt x="246613" y="285287"/>
                    <a:pt x="246238" y="282855"/>
                    <a:pt x="245643" y="280472"/>
                  </a:cubicBezTo>
                  <a:lnTo>
                    <a:pt x="175482" y="-16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7F7984-AC3A-42D1-81D8-E670F9280409}"/>
                </a:ext>
              </a:extLst>
            </p:cNvPr>
            <p:cNvSpPr/>
            <p:nvPr/>
          </p:nvSpPr>
          <p:spPr>
            <a:xfrm>
              <a:off x="3020742" y="5827411"/>
              <a:ext cx="565986" cy="340664"/>
            </a:xfrm>
            <a:custGeom>
              <a:avLst/>
              <a:gdLst>
                <a:gd name="connsiteX0" fmla="*/ 17584 w 565986"/>
                <a:gd name="connsiteY0" fmla="*/ 149454 h 340664"/>
                <a:gd name="connsiteX1" fmla="*/ 342416 w 565986"/>
                <a:gd name="connsiteY1" fmla="*/ 300657 h 340664"/>
                <a:gd name="connsiteX2" fmla="*/ 434080 w 565986"/>
                <a:gd name="connsiteY2" fmla="*/ 339952 h 340664"/>
                <a:gd name="connsiteX3" fmla="*/ 540564 w 565986"/>
                <a:gd name="connsiteY3" fmla="*/ 325330 h 340664"/>
                <a:gd name="connsiteX4" fmla="*/ 540569 w 565986"/>
                <a:gd name="connsiteY4" fmla="*/ 325330 h 340664"/>
                <a:gd name="connsiteX5" fmla="*/ 565569 w 565986"/>
                <a:gd name="connsiteY5" fmla="*/ 290556 h 340664"/>
                <a:gd name="connsiteX6" fmla="*/ 547581 w 565986"/>
                <a:gd name="connsiteY6" fmla="*/ 250867 h 340664"/>
                <a:gd name="connsiteX7" fmla="*/ 194780 w 565986"/>
                <a:gd name="connsiteY7" fmla="*/ -161 h 340664"/>
                <a:gd name="connsiteX8" fmla="*/ 44921 w 565986"/>
                <a:gd name="connsiteY8" fmla="*/ 59789 h 340664"/>
                <a:gd name="connsiteX9" fmla="*/ 9963 w 565986"/>
                <a:gd name="connsiteY9" fmla="*/ 94748 h 340664"/>
                <a:gd name="connsiteX10" fmla="*/ 9969 w 565986"/>
                <a:gd name="connsiteY10" fmla="*/ 143701 h 340664"/>
                <a:gd name="connsiteX11" fmla="*/ 17585 w 565986"/>
                <a:gd name="connsiteY11" fmla="*/ 149454 h 34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5986" h="340664">
                  <a:moveTo>
                    <a:pt x="17584" y="149454"/>
                  </a:moveTo>
                  <a:cubicBezTo>
                    <a:pt x="166342" y="184253"/>
                    <a:pt x="272608" y="233715"/>
                    <a:pt x="342416" y="300657"/>
                  </a:cubicBezTo>
                  <a:cubicBezTo>
                    <a:pt x="367276" y="324315"/>
                    <a:pt x="399805" y="338260"/>
                    <a:pt x="434080" y="339952"/>
                  </a:cubicBezTo>
                  <a:cubicBezTo>
                    <a:pt x="477862" y="342254"/>
                    <a:pt x="513661" y="337347"/>
                    <a:pt x="540564" y="325330"/>
                  </a:cubicBezTo>
                  <a:lnTo>
                    <a:pt x="540569" y="325330"/>
                  </a:lnTo>
                  <a:cubicBezTo>
                    <a:pt x="554602" y="319143"/>
                    <a:pt x="564174" y="305829"/>
                    <a:pt x="565569" y="290556"/>
                  </a:cubicBezTo>
                  <a:cubicBezTo>
                    <a:pt x="567230" y="275041"/>
                    <a:pt x="560343" y="259846"/>
                    <a:pt x="547581" y="250867"/>
                  </a:cubicBezTo>
                  <a:lnTo>
                    <a:pt x="194780" y="-161"/>
                  </a:lnTo>
                  <a:lnTo>
                    <a:pt x="44921" y="59789"/>
                  </a:lnTo>
                  <a:lnTo>
                    <a:pt x="9963" y="94748"/>
                  </a:lnTo>
                  <a:cubicBezTo>
                    <a:pt x="-3554" y="108268"/>
                    <a:pt x="-3551" y="130184"/>
                    <a:pt x="9969" y="143701"/>
                  </a:cubicBezTo>
                  <a:cubicBezTo>
                    <a:pt x="12230" y="145961"/>
                    <a:pt x="14793" y="147897"/>
                    <a:pt x="17585" y="149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DAD153-316F-4088-A649-B59491B060AE}"/>
                </a:ext>
              </a:extLst>
            </p:cNvPr>
            <p:cNvSpPr/>
            <p:nvPr/>
          </p:nvSpPr>
          <p:spPr>
            <a:xfrm>
              <a:off x="1572262" y="871037"/>
              <a:ext cx="1008945" cy="1088203"/>
            </a:xfrm>
            <a:custGeom>
              <a:avLst/>
              <a:gdLst>
                <a:gd name="connsiteX0" fmla="*/ 1008270 w 1008945"/>
                <a:gd name="connsiteY0" fmla="*/ 1088042 h 1088203"/>
                <a:gd name="connsiteX1" fmla="*/ -173 w 1008945"/>
                <a:gd name="connsiteY1" fmla="*/ 1078705 h 1088203"/>
                <a:gd name="connsiteX2" fmla="*/ 111238 w 1008945"/>
                <a:gd name="connsiteY2" fmla="*/ 658521 h 1088203"/>
                <a:gd name="connsiteX3" fmla="*/ 147416 w 1008945"/>
                <a:gd name="connsiteY3" fmla="*/ 403781 h 1088203"/>
                <a:gd name="connsiteX4" fmla="*/ 265879 w 1008945"/>
                <a:gd name="connsiteY4" fmla="*/ 84777 h 1088203"/>
                <a:gd name="connsiteX5" fmla="*/ 521555 w 1008945"/>
                <a:gd name="connsiteY5" fmla="*/ 182 h 1088203"/>
                <a:gd name="connsiteX6" fmla="*/ 541137 w 1008945"/>
                <a:gd name="connsiteY6" fmla="*/ 998 h 1088203"/>
                <a:gd name="connsiteX7" fmla="*/ 854229 w 1008945"/>
                <a:gd name="connsiteY7" fmla="*/ 189306 h 1088203"/>
                <a:gd name="connsiteX8" fmla="*/ 891961 w 1008945"/>
                <a:gd name="connsiteY8" fmla="*/ 382670 h 1088203"/>
                <a:gd name="connsiteX9" fmla="*/ 936639 w 1008945"/>
                <a:gd name="connsiteY9" fmla="*/ 573188 h 1088203"/>
                <a:gd name="connsiteX10" fmla="*/ 1008270 w 1008945"/>
                <a:gd name="connsiteY10" fmla="*/ 1088042 h 108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8945" h="1088203">
                  <a:moveTo>
                    <a:pt x="1008270" y="1088042"/>
                  </a:moveTo>
                  <a:lnTo>
                    <a:pt x="-173" y="1078705"/>
                  </a:lnTo>
                  <a:cubicBezTo>
                    <a:pt x="2363" y="931823"/>
                    <a:pt x="36537" y="787589"/>
                    <a:pt x="111238" y="658521"/>
                  </a:cubicBezTo>
                  <a:cubicBezTo>
                    <a:pt x="160299" y="573754"/>
                    <a:pt x="159239" y="481501"/>
                    <a:pt x="147416" y="403781"/>
                  </a:cubicBezTo>
                  <a:cubicBezTo>
                    <a:pt x="129170" y="283842"/>
                    <a:pt x="171598" y="161127"/>
                    <a:pt x="265879" y="84777"/>
                  </a:cubicBezTo>
                  <a:cubicBezTo>
                    <a:pt x="337928" y="26328"/>
                    <a:pt x="428863" y="-3759"/>
                    <a:pt x="521555" y="182"/>
                  </a:cubicBezTo>
                  <a:lnTo>
                    <a:pt x="541137" y="998"/>
                  </a:lnTo>
                  <a:cubicBezTo>
                    <a:pt x="670750" y="6385"/>
                    <a:pt x="788720" y="77337"/>
                    <a:pt x="854229" y="189306"/>
                  </a:cubicBezTo>
                  <a:cubicBezTo>
                    <a:pt x="886995" y="248128"/>
                    <a:pt x="900209" y="315845"/>
                    <a:pt x="891961" y="382670"/>
                  </a:cubicBezTo>
                  <a:cubicBezTo>
                    <a:pt x="885569" y="445548"/>
                    <a:pt x="900863" y="509065"/>
                    <a:pt x="936639" y="573188"/>
                  </a:cubicBezTo>
                  <a:cubicBezTo>
                    <a:pt x="998360" y="713992"/>
                    <a:pt x="1011726" y="894169"/>
                    <a:pt x="1008270" y="108804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B4EC48-F37F-47C3-9BC3-9448C0DD6730}"/>
                </a:ext>
              </a:extLst>
            </p:cNvPr>
            <p:cNvSpPr/>
            <p:nvPr/>
          </p:nvSpPr>
          <p:spPr>
            <a:xfrm>
              <a:off x="1491229" y="3353623"/>
              <a:ext cx="1764176" cy="2538511"/>
            </a:xfrm>
            <a:custGeom>
              <a:avLst/>
              <a:gdLst>
                <a:gd name="connsiteX0" fmla="*/ 1764004 w 1764176"/>
                <a:gd name="connsiteY0" fmla="*/ 2486720 h 2538511"/>
                <a:gd name="connsiteX1" fmla="*/ 1566086 w 1764176"/>
                <a:gd name="connsiteY1" fmla="*/ 2538350 h 2538511"/>
                <a:gd name="connsiteX2" fmla="*/ 602312 w 1764176"/>
                <a:gd name="connsiteY2" fmla="*/ 438700 h 2538511"/>
                <a:gd name="connsiteX3" fmla="*/ 662548 w 1764176"/>
                <a:gd name="connsiteY3" fmla="*/ 2486720 h 2538511"/>
                <a:gd name="connsiteX4" fmla="*/ 464630 w 1764176"/>
                <a:gd name="connsiteY4" fmla="*/ 2486720 h 2538511"/>
                <a:gd name="connsiteX5" fmla="*/ 42979 w 1764176"/>
                <a:gd name="connsiteY5" fmla="*/ 60075 h 2538511"/>
                <a:gd name="connsiteX6" fmla="*/ 1066989 w 1764176"/>
                <a:gd name="connsiteY6" fmla="*/ -161 h 253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4176" h="2538511">
                  <a:moveTo>
                    <a:pt x="1764004" y="2486720"/>
                  </a:moveTo>
                  <a:lnTo>
                    <a:pt x="1566086" y="2538350"/>
                  </a:lnTo>
                  <a:lnTo>
                    <a:pt x="602312" y="438700"/>
                  </a:lnTo>
                  <a:lnTo>
                    <a:pt x="662548" y="2486720"/>
                  </a:lnTo>
                  <a:lnTo>
                    <a:pt x="464630" y="2486720"/>
                  </a:lnTo>
                  <a:cubicBezTo>
                    <a:pt x="253142" y="1523182"/>
                    <a:pt x="-128687" y="411157"/>
                    <a:pt x="42979" y="60075"/>
                  </a:cubicBezTo>
                  <a:lnTo>
                    <a:pt x="1066989" y="-16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E9217-935C-4792-810D-4C051B62B537}"/>
                </a:ext>
              </a:extLst>
            </p:cNvPr>
            <p:cNvSpPr/>
            <p:nvPr/>
          </p:nvSpPr>
          <p:spPr>
            <a:xfrm>
              <a:off x="1818349" y="1073266"/>
              <a:ext cx="533517" cy="533517"/>
            </a:xfrm>
            <a:custGeom>
              <a:avLst/>
              <a:gdLst>
                <a:gd name="connsiteX0" fmla="*/ 533518 w 533517"/>
                <a:gd name="connsiteY0" fmla="*/ 266759 h 533517"/>
                <a:gd name="connsiteX1" fmla="*/ 266759 w 533517"/>
                <a:gd name="connsiteY1" fmla="*/ 533518 h 533517"/>
                <a:gd name="connsiteX2" fmla="*/ 0 w 533517"/>
                <a:gd name="connsiteY2" fmla="*/ 266759 h 533517"/>
                <a:gd name="connsiteX3" fmla="*/ 266759 w 533517"/>
                <a:gd name="connsiteY3" fmla="*/ 0 h 533517"/>
                <a:gd name="connsiteX4" fmla="*/ 533518 w 533517"/>
                <a:gd name="connsiteY4" fmla="*/ 266759 h 53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517" h="533517">
                  <a:moveTo>
                    <a:pt x="533518" y="266759"/>
                  </a:moveTo>
                  <a:cubicBezTo>
                    <a:pt x="533518" y="414086"/>
                    <a:pt x="414086" y="533518"/>
                    <a:pt x="266759" y="533518"/>
                  </a:cubicBezTo>
                  <a:cubicBezTo>
                    <a:pt x="119432" y="533518"/>
                    <a:pt x="0" y="414086"/>
                    <a:pt x="0" y="266759"/>
                  </a:cubicBezTo>
                  <a:cubicBezTo>
                    <a:pt x="0" y="119432"/>
                    <a:pt x="119432" y="0"/>
                    <a:pt x="266759" y="0"/>
                  </a:cubicBezTo>
                  <a:cubicBezTo>
                    <a:pt x="414086" y="0"/>
                    <a:pt x="533518" y="119432"/>
                    <a:pt x="533518" y="266759"/>
                  </a:cubicBez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94E61F-4B76-4CC8-A7EE-9B0A21E24A9E}"/>
                </a:ext>
              </a:extLst>
            </p:cNvPr>
            <p:cNvSpPr/>
            <p:nvPr/>
          </p:nvSpPr>
          <p:spPr>
            <a:xfrm>
              <a:off x="1878585" y="1520732"/>
              <a:ext cx="438861" cy="309784"/>
            </a:xfrm>
            <a:custGeom>
              <a:avLst/>
              <a:gdLst>
                <a:gd name="connsiteX0" fmla="*/ 438689 w 438861"/>
                <a:gd name="connsiteY0" fmla="*/ 309623 h 309784"/>
                <a:gd name="connsiteX1" fmla="*/ -173 w 438861"/>
                <a:gd name="connsiteY1" fmla="*/ 283808 h 309784"/>
                <a:gd name="connsiteX2" fmla="*/ 42853 w 438861"/>
                <a:gd name="connsiteY2" fmla="*/ -161 h 309784"/>
                <a:gd name="connsiteX3" fmla="*/ 369848 w 438861"/>
                <a:gd name="connsiteY3" fmla="*/ -161 h 309784"/>
                <a:gd name="connsiteX4" fmla="*/ 438689 w 438861"/>
                <a:gd name="connsiteY4" fmla="*/ 309623 h 30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861" h="309784">
                  <a:moveTo>
                    <a:pt x="438689" y="309623"/>
                  </a:moveTo>
                  <a:lnTo>
                    <a:pt x="-173" y="283808"/>
                  </a:lnTo>
                  <a:cubicBezTo>
                    <a:pt x="42837" y="185093"/>
                    <a:pt x="60017" y="90035"/>
                    <a:pt x="42853" y="-161"/>
                  </a:cubicBezTo>
                  <a:lnTo>
                    <a:pt x="369848" y="-161"/>
                  </a:lnTo>
                  <a:cubicBezTo>
                    <a:pt x="369106" y="69092"/>
                    <a:pt x="403569" y="188886"/>
                    <a:pt x="438689" y="309623"/>
                  </a:cubicBez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356708-6C3F-4322-A4B4-343197DE6AF7}"/>
                </a:ext>
              </a:extLst>
            </p:cNvPr>
            <p:cNvSpPr/>
            <p:nvPr/>
          </p:nvSpPr>
          <p:spPr>
            <a:xfrm>
              <a:off x="1629041" y="1692830"/>
              <a:ext cx="963768" cy="1807083"/>
            </a:xfrm>
            <a:custGeom>
              <a:avLst/>
              <a:gdLst>
                <a:gd name="connsiteX0" fmla="*/ 963768 w 963768"/>
                <a:gd name="connsiteY0" fmla="*/ 1738236 h 1807083"/>
                <a:gd name="connsiteX1" fmla="*/ 0 w 963768"/>
                <a:gd name="connsiteY1" fmla="*/ 1807083 h 1807083"/>
                <a:gd name="connsiteX2" fmla="*/ 98955 w 963768"/>
                <a:gd name="connsiteY2" fmla="*/ 98965 h 1807083"/>
                <a:gd name="connsiteX3" fmla="*/ 266757 w 963768"/>
                <a:gd name="connsiteY3" fmla="*/ 51635 h 1807083"/>
                <a:gd name="connsiteX4" fmla="*/ 456067 w 963768"/>
                <a:gd name="connsiteY4" fmla="*/ 94659 h 1807083"/>
                <a:gd name="connsiteX5" fmla="*/ 645376 w 963768"/>
                <a:gd name="connsiteY5" fmla="*/ 0 h 1807083"/>
                <a:gd name="connsiteX6" fmla="*/ 765848 w 963768"/>
                <a:gd name="connsiteY6" fmla="*/ 43034 h 1807083"/>
                <a:gd name="connsiteX7" fmla="*/ 963768 w 963768"/>
                <a:gd name="connsiteY7" fmla="*/ 1738236 h 1807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3768" h="1807083">
                  <a:moveTo>
                    <a:pt x="963768" y="1738236"/>
                  </a:moveTo>
                  <a:lnTo>
                    <a:pt x="0" y="1807083"/>
                  </a:lnTo>
                  <a:lnTo>
                    <a:pt x="98955" y="98965"/>
                  </a:lnTo>
                  <a:lnTo>
                    <a:pt x="266757" y="51635"/>
                  </a:lnTo>
                  <a:lnTo>
                    <a:pt x="456067" y="94659"/>
                  </a:lnTo>
                  <a:lnTo>
                    <a:pt x="645376" y="0"/>
                  </a:lnTo>
                  <a:lnTo>
                    <a:pt x="765848" y="43034"/>
                  </a:lnTo>
                  <a:lnTo>
                    <a:pt x="963768" y="17382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12B869-5F48-4CDB-906D-525F5CCF538D}"/>
                </a:ext>
              </a:extLst>
            </p:cNvPr>
            <p:cNvSpPr/>
            <p:nvPr/>
          </p:nvSpPr>
          <p:spPr>
            <a:xfrm>
              <a:off x="1134242" y="1692835"/>
              <a:ext cx="778764" cy="2968767"/>
            </a:xfrm>
            <a:custGeom>
              <a:avLst/>
              <a:gdLst>
                <a:gd name="connsiteX0" fmla="*/ 658119 w 778764"/>
                <a:gd name="connsiteY0" fmla="*/ 2968606 h 2968767"/>
                <a:gd name="connsiteX1" fmla="*/ -173 w 778764"/>
                <a:gd name="connsiteY1" fmla="*/ 2818017 h 2968767"/>
                <a:gd name="connsiteX2" fmla="*/ 434387 w 778764"/>
                <a:gd name="connsiteY2" fmla="*/ 154731 h 2968767"/>
                <a:gd name="connsiteX3" fmla="*/ 778591 w 778764"/>
                <a:gd name="connsiteY3" fmla="*/ -161 h 296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764" h="2968767">
                  <a:moveTo>
                    <a:pt x="658119" y="2968606"/>
                  </a:moveTo>
                  <a:lnTo>
                    <a:pt x="-173" y="2818017"/>
                  </a:lnTo>
                  <a:cubicBezTo>
                    <a:pt x="195572" y="2168905"/>
                    <a:pt x="548215" y="683929"/>
                    <a:pt x="434387" y="154731"/>
                  </a:cubicBezTo>
                  <a:lnTo>
                    <a:pt x="778591" y="-16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B09351-C91E-4CD6-A307-EE368F5DFC60}"/>
                </a:ext>
              </a:extLst>
            </p:cNvPr>
            <p:cNvSpPr/>
            <p:nvPr/>
          </p:nvSpPr>
          <p:spPr>
            <a:xfrm>
              <a:off x="1224596" y="1813307"/>
              <a:ext cx="413045" cy="972378"/>
            </a:xfrm>
            <a:custGeom>
              <a:avLst/>
              <a:gdLst>
                <a:gd name="connsiteX0" fmla="*/ 249376 w 413045"/>
                <a:gd name="connsiteY0" fmla="*/ 972218 h 972378"/>
                <a:gd name="connsiteX1" fmla="*/ -173 w 413045"/>
                <a:gd name="connsiteY1" fmla="*/ 817325 h 972378"/>
                <a:gd name="connsiteX2" fmla="*/ 212648 w 413045"/>
                <a:gd name="connsiteY2" fmla="*/ 194015 h 972378"/>
                <a:gd name="connsiteX3" fmla="*/ 341181 w 413045"/>
                <a:gd name="connsiteY3" fmla="*/ 41345 h 972378"/>
                <a:gd name="connsiteX4" fmla="*/ 412873 w 413045"/>
                <a:gd name="connsiteY4" fmla="*/ -161 h 972378"/>
                <a:gd name="connsiteX5" fmla="*/ 369847 w 413045"/>
                <a:gd name="connsiteY5" fmla="*/ 628013 h 97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045" h="972378">
                  <a:moveTo>
                    <a:pt x="249376" y="972218"/>
                  </a:moveTo>
                  <a:lnTo>
                    <a:pt x="-173" y="817325"/>
                  </a:lnTo>
                  <a:lnTo>
                    <a:pt x="212648" y="194015"/>
                  </a:lnTo>
                  <a:cubicBezTo>
                    <a:pt x="236384" y="129697"/>
                    <a:pt x="281849" y="75695"/>
                    <a:pt x="341181" y="41345"/>
                  </a:cubicBezTo>
                  <a:lnTo>
                    <a:pt x="412873" y="-161"/>
                  </a:lnTo>
                  <a:lnTo>
                    <a:pt x="369847" y="628013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4AC3386-F560-4A5D-88AB-83BF3BEF529F}"/>
                </a:ext>
              </a:extLst>
            </p:cNvPr>
            <p:cNvSpPr/>
            <p:nvPr/>
          </p:nvSpPr>
          <p:spPr>
            <a:xfrm>
              <a:off x="2191525" y="1675625"/>
              <a:ext cx="973526" cy="2984722"/>
            </a:xfrm>
            <a:custGeom>
              <a:avLst/>
              <a:gdLst>
                <a:gd name="connsiteX0" fmla="*/ 973354 w 973526"/>
                <a:gd name="connsiteY0" fmla="*/ 2843832 h 2984722"/>
                <a:gd name="connsiteX1" fmla="*/ 18185 w 973526"/>
                <a:gd name="connsiteY1" fmla="*/ 2947094 h 2984722"/>
                <a:gd name="connsiteX2" fmla="*/ 74119 w 973526"/>
                <a:gd name="connsiteY2" fmla="*/ -161 h 2984722"/>
                <a:gd name="connsiteX3" fmla="*/ 452744 w 973526"/>
                <a:gd name="connsiteY3" fmla="*/ 154731 h 2984722"/>
                <a:gd name="connsiteX4" fmla="*/ 418323 w 973526"/>
                <a:gd name="connsiteY4" fmla="*/ 619408 h 2984722"/>
                <a:gd name="connsiteX5" fmla="*/ 973354 w 973526"/>
                <a:gd name="connsiteY5" fmla="*/ 2843832 h 298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3526" h="2984722">
                  <a:moveTo>
                    <a:pt x="973354" y="2843832"/>
                  </a:moveTo>
                  <a:cubicBezTo>
                    <a:pt x="765582" y="2964039"/>
                    <a:pt x="246224" y="3031047"/>
                    <a:pt x="18185" y="2947094"/>
                  </a:cubicBezTo>
                  <a:cubicBezTo>
                    <a:pt x="1405" y="2360613"/>
                    <a:pt x="-31503" y="701680"/>
                    <a:pt x="74119" y="-161"/>
                  </a:cubicBezTo>
                  <a:lnTo>
                    <a:pt x="452744" y="154731"/>
                  </a:lnTo>
                  <a:lnTo>
                    <a:pt x="418323" y="619408"/>
                  </a:lnTo>
                  <a:cubicBezTo>
                    <a:pt x="237309" y="1016914"/>
                    <a:pt x="762934" y="2401429"/>
                    <a:pt x="973354" y="284383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D33038E-8889-4C3D-9D26-5A4E077EB7B9}"/>
                </a:ext>
              </a:extLst>
            </p:cNvPr>
            <p:cNvSpPr/>
            <p:nvPr/>
          </p:nvSpPr>
          <p:spPr>
            <a:xfrm>
              <a:off x="2592809" y="1830514"/>
              <a:ext cx="567937" cy="877728"/>
            </a:xfrm>
            <a:custGeom>
              <a:avLst/>
              <a:gdLst>
                <a:gd name="connsiteX0" fmla="*/ 542125 w 567937"/>
                <a:gd name="connsiteY0" fmla="*/ 877729 h 877728"/>
                <a:gd name="connsiteX1" fmla="*/ 309782 w 567937"/>
                <a:gd name="connsiteY1" fmla="*/ 800281 h 877728"/>
                <a:gd name="connsiteX2" fmla="*/ 0 w 567937"/>
                <a:gd name="connsiteY2" fmla="*/ 447466 h 877728"/>
                <a:gd name="connsiteX3" fmla="*/ 51635 w 567937"/>
                <a:gd name="connsiteY3" fmla="*/ 0 h 877728"/>
                <a:gd name="connsiteX4" fmla="*/ 567938 w 567937"/>
                <a:gd name="connsiteY4" fmla="*/ 722833 h 877728"/>
                <a:gd name="connsiteX5" fmla="*/ 542125 w 567937"/>
                <a:gd name="connsiteY5" fmla="*/ 877729 h 87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937" h="877728">
                  <a:moveTo>
                    <a:pt x="542125" y="877729"/>
                  </a:moveTo>
                  <a:lnTo>
                    <a:pt x="309782" y="800281"/>
                  </a:lnTo>
                  <a:lnTo>
                    <a:pt x="0" y="447466"/>
                  </a:lnTo>
                  <a:lnTo>
                    <a:pt x="51635" y="0"/>
                  </a:lnTo>
                  <a:lnTo>
                    <a:pt x="567938" y="722833"/>
                  </a:lnTo>
                  <a:lnTo>
                    <a:pt x="542125" y="877729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7777F3C-9AAA-447A-A044-983476279D52}"/>
                </a:ext>
              </a:extLst>
            </p:cNvPr>
            <p:cNvSpPr/>
            <p:nvPr/>
          </p:nvSpPr>
          <p:spPr>
            <a:xfrm>
              <a:off x="2405182" y="2921321"/>
              <a:ext cx="276033" cy="172142"/>
            </a:xfrm>
            <a:custGeom>
              <a:avLst/>
              <a:gdLst>
                <a:gd name="connsiteX0" fmla="*/ 1433 w 276033"/>
                <a:gd name="connsiteY0" fmla="*/ 121697 h 172142"/>
                <a:gd name="connsiteX1" fmla="*/ 78636 w 276033"/>
                <a:gd name="connsiteY1" fmla="*/ 170391 h 172142"/>
                <a:gd name="connsiteX2" fmla="*/ 275860 w 276033"/>
                <a:gd name="connsiteY2" fmla="*/ 125727 h 172142"/>
                <a:gd name="connsiteX3" fmla="*/ 247356 w 276033"/>
                <a:gd name="connsiteY3" fmla="*/ -161 h 172142"/>
                <a:gd name="connsiteX4" fmla="*/ 50127 w 276033"/>
                <a:gd name="connsiteY4" fmla="*/ 44495 h 172142"/>
                <a:gd name="connsiteX5" fmla="*/ 1433 w 276033"/>
                <a:gd name="connsiteY5" fmla="*/ 121698 h 17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033" h="172142">
                  <a:moveTo>
                    <a:pt x="1433" y="121697"/>
                  </a:moveTo>
                  <a:cubicBezTo>
                    <a:pt x="9349" y="156432"/>
                    <a:pt x="43880" y="178211"/>
                    <a:pt x="78636" y="170391"/>
                  </a:cubicBezTo>
                  <a:lnTo>
                    <a:pt x="275860" y="125727"/>
                  </a:lnTo>
                  <a:lnTo>
                    <a:pt x="247356" y="-161"/>
                  </a:lnTo>
                  <a:lnTo>
                    <a:pt x="50127" y="44495"/>
                  </a:lnTo>
                  <a:cubicBezTo>
                    <a:pt x="15365" y="52371"/>
                    <a:pt x="-6434" y="86933"/>
                    <a:pt x="1433" y="121698"/>
                  </a:cubicBez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3A957F-4BE6-4F84-ABE3-F717B93D0BB4}"/>
                </a:ext>
              </a:extLst>
            </p:cNvPr>
            <p:cNvSpPr/>
            <p:nvPr/>
          </p:nvSpPr>
          <p:spPr>
            <a:xfrm>
              <a:off x="1818349" y="1047450"/>
              <a:ext cx="550727" cy="223733"/>
            </a:xfrm>
            <a:custGeom>
              <a:avLst/>
              <a:gdLst>
                <a:gd name="connsiteX0" fmla="*/ 498924 w 550727"/>
                <a:gd name="connsiteY0" fmla="*/ 223572 h 223733"/>
                <a:gd name="connsiteX1" fmla="*/ 60063 w 550727"/>
                <a:gd name="connsiteY1" fmla="*/ 214967 h 223733"/>
                <a:gd name="connsiteX2" fmla="*/ -173 w 550727"/>
                <a:gd name="connsiteY2" fmla="*/ -161 h 223733"/>
                <a:gd name="connsiteX3" fmla="*/ 550555 w 550727"/>
                <a:gd name="connsiteY3" fmla="*/ -161 h 22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0727" h="223733">
                  <a:moveTo>
                    <a:pt x="498924" y="223572"/>
                  </a:moveTo>
                  <a:cubicBezTo>
                    <a:pt x="350756" y="162646"/>
                    <a:pt x="204419" y="158237"/>
                    <a:pt x="60063" y="214967"/>
                  </a:cubicBezTo>
                  <a:lnTo>
                    <a:pt x="-173" y="-161"/>
                  </a:lnTo>
                  <a:lnTo>
                    <a:pt x="550555" y="-161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C1B584F-A944-4FFB-B4E4-8F63133BA1A6}"/>
                </a:ext>
              </a:extLst>
            </p:cNvPr>
            <p:cNvSpPr/>
            <p:nvPr/>
          </p:nvSpPr>
          <p:spPr>
            <a:xfrm>
              <a:off x="2584206" y="2553347"/>
              <a:ext cx="619568" cy="550727"/>
            </a:xfrm>
            <a:custGeom>
              <a:avLst/>
              <a:gdLst>
                <a:gd name="connsiteX0" fmla="*/ -173 w 619568"/>
                <a:gd name="connsiteY0" fmla="*/ 344044 h 550727"/>
                <a:gd name="connsiteX1" fmla="*/ 111694 w 619568"/>
                <a:gd name="connsiteY1" fmla="*/ 550567 h 550727"/>
                <a:gd name="connsiteX2" fmla="*/ 619396 w 619568"/>
                <a:gd name="connsiteY2" fmla="*/ 137521 h 550727"/>
                <a:gd name="connsiteX3" fmla="*/ 576370 w 619568"/>
                <a:gd name="connsiteY3" fmla="*/ -161 h 550727"/>
                <a:gd name="connsiteX4" fmla="*/ 309612 w 619568"/>
                <a:gd name="connsiteY4" fmla="*/ 68680 h 55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568" h="550727">
                  <a:moveTo>
                    <a:pt x="-173" y="344044"/>
                  </a:moveTo>
                  <a:lnTo>
                    <a:pt x="111694" y="550567"/>
                  </a:lnTo>
                  <a:cubicBezTo>
                    <a:pt x="299852" y="498088"/>
                    <a:pt x="462920" y="332646"/>
                    <a:pt x="619396" y="137521"/>
                  </a:cubicBezTo>
                  <a:lnTo>
                    <a:pt x="576370" y="-161"/>
                  </a:lnTo>
                  <a:lnTo>
                    <a:pt x="309612" y="6868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CC7995-4268-4E5B-94B9-3B469DA0BC81}"/>
                </a:ext>
              </a:extLst>
            </p:cNvPr>
            <p:cNvSpPr/>
            <p:nvPr/>
          </p:nvSpPr>
          <p:spPr>
            <a:xfrm>
              <a:off x="2261513" y="1611086"/>
              <a:ext cx="240943" cy="860512"/>
            </a:xfrm>
            <a:custGeom>
              <a:avLst/>
              <a:gdLst>
                <a:gd name="connsiteX0" fmla="*/ 240771 w 240943"/>
                <a:gd name="connsiteY0" fmla="*/ 860351 h 860512"/>
                <a:gd name="connsiteX1" fmla="*/ 206350 w 240943"/>
                <a:gd name="connsiteY1" fmla="*/ 860351 h 860512"/>
                <a:gd name="connsiteX2" fmla="*/ 8433 w 240943"/>
                <a:gd name="connsiteY2" fmla="*/ 34260 h 860512"/>
                <a:gd name="connsiteX3" fmla="*/ -173 w 240943"/>
                <a:gd name="connsiteY3" fmla="*/ -161 h 860512"/>
                <a:gd name="connsiteX4" fmla="*/ 174703 w 240943"/>
                <a:gd name="connsiteY4" fmla="*/ 259493 h 860512"/>
                <a:gd name="connsiteX5" fmla="*/ 240771 w 240943"/>
                <a:gd name="connsiteY5" fmla="*/ 860351 h 86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943" h="860512">
                  <a:moveTo>
                    <a:pt x="240771" y="860351"/>
                  </a:moveTo>
                  <a:lnTo>
                    <a:pt x="206350" y="860351"/>
                  </a:lnTo>
                  <a:cubicBezTo>
                    <a:pt x="206350" y="373523"/>
                    <a:pt x="106114" y="34260"/>
                    <a:pt x="8433" y="34260"/>
                  </a:cubicBezTo>
                  <a:lnTo>
                    <a:pt x="-173" y="-161"/>
                  </a:lnTo>
                  <a:cubicBezTo>
                    <a:pt x="87429" y="-161"/>
                    <a:pt x="143278" y="141038"/>
                    <a:pt x="174703" y="259493"/>
                  </a:cubicBezTo>
                  <a:cubicBezTo>
                    <a:pt x="217308" y="420078"/>
                    <a:pt x="240771" y="633467"/>
                    <a:pt x="240771" y="86035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E2C9D0B-CF98-4F35-BA7B-BA7CD5193FF6}"/>
                </a:ext>
              </a:extLst>
            </p:cNvPr>
            <p:cNvSpPr/>
            <p:nvPr/>
          </p:nvSpPr>
          <p:spPr>
            <a:xfrm>
              <a:off x="1676364" y="1628296"/>
              <a:ext cx="249548" cy="722830"/>
            </a:xfrm>
            <a:custGeom>
              <a:avLst/>
              <a:gdLst>
                <a:gd name="connsiteX0" fmla="*/ 34248 w 249548"/>
                <a:gd name="connsiteY0" fmla="*/ 722669 h 722830"/>
                <a:gd name="connsiteX1" fmla="*/ -173 w 249548"/>
                <a:gd name="connsiteY1" fmla="*/ 722669 h 722830"/>
                <a:gd name="connsiteX2" fmla="*/ 249376 w 249548"/>
                <a:gd name="connsiteY2" fmla="*/ -161 h 722830"/>
                <a:gd name="connsiteX3" fmla="*/ 240771 w 249548"/>
                <a:gd name="connsiteY3" fmla="*/ 34259 h 722830"/>
                <a:gd name="connsiteX4" fmla="*/ 34248 w 249548"/>
                <a:gd name="connsiteY4" fmla="*/ 722669 h 722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48" h="722830">
                  <a:moveTo>
                    <a:pt x="34248" y="722669"/>
                  </a:moveTo>
                  <a:lnTo>
                    <a:pt x="-173" y="722669"/>
                  </a:lnTo>
                  <a:cubicBezTo>
                    <a:pt x="-173" y="276812"/>
                    <a:pt x="100757" y="-161"/>
                    <a:pt x="249376" y="-161"/>
                  </a:cubicBezTo>
                  <a:lnTo>
                    <a:pt x="240771" y="34259"/>
                  </a:lnTo>
                  <a:cubicBezTo>
                    <a:pt x="137972" y="34259"/>
                    <a:pt x="34248" y="247123"/>
                    <a:pt x="34248" y="72266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CF7B0AC-9415-415C-A368-B501E3D63D42}"/>
                </a:ext>
              </a:extLst>
            </p:cNvPr>
            <p:cNvSpPr/>
            <p:nvPr/>
          </p:nvSpPr>
          <p:spPr>
            <a:xfrm>
              <a:off x="2399195" y="2394152"/>
              <a:ext cx="172102" cy="172102"/>
            </a:xfrm>
            <a:custGeom>
              <a:avLst/>
              <a:gdLst>
                <a:gd name="connsiteX0" fmla="*/ 172103 w 172102"/>
                <a:gd name="connsiteY0" fmla="*/ 86051 h 172102"/>
                <a:gd name="connsiteX1" fmla="*/ 86051 w 172102"/>
                <a:gd name="connsiteY1" fmla="*/ 172102 h 172102"/>
                <a:gd name="connsiteX2" fmla="*/ 0 w 172102"/>
                <a:gd name="connsiteY2" fmla="*/ 86051 h 172102"/>
                <a:gd name="connsiteX3" fmla="*/ 86051 w 172102"/>
                <a:gd name="connsiteY3" fmla="*/ 0 h 172102"/>
                <a:gd name="connsiteX4" fmla="*/ 172103 w 172102"/>
                <a:gd name="connsiteY4" fmla="*/ 86051 h 17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102" h="172102">
                  <a:moveTo>
                    <a:pt x="172103" y="86051"/>
                  </a:moveTo>
                  <a:cubicBezTo>
                    <a:pt x="172103" y="133576"/>
                    <a:pt x="133576" y="172102"/>
                    <a:pt x="86051" y="172102"/>
                  </a:cubicBezTo>
                  <a:cubicBezTo>
                    <a:pt x="38527" y="172102"/>
                    <a:pt x="0" y="133576"/>
                    <a:pt x="0" y="86051"/>
                  </a:cubicBezTo>
                  <a:cubicBezTo>
                    <a:pt x="0" y="38526"/>
                    <a:pt x="38527" y="0"/>
                    <a:pt x="86051" y="0"/>
                  </a:cubicBezTo>
                  <a:cubicBezTo>
                    <a:pt x="133576" y="0"/>
                    <a:pt x="172103" y="38526"/>
                    <a:pt x="172103" y="8605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4C0FE4B-9BA7-4BB8-A932-E9195CDD24CC}"/>
                </a:ext>
              </a:extLst>
            </p:cNvPr>
            <p:cNvSpPr/>
            <p:nvPr/>
          </p:nvSpPr>
          <p:spPr>
            <a:xfrm>
              <a:off x="1538683" y="2333916"/>
              <a:ext cx="154892" cy="223733"/>
            </a:xfrm>
            <a:custGeom>
              <a:avLst/>
              <a:gdLst>
                <a:gd name="connsiteX0" fmla="*/ 34248 w 154892"/>
                <a:gd name="connsiteY0" fmla="*/ 223572 h 223733"/>
                <a:gd name="connsiteX1" fmla="*/ -173 w 154892"/>
                <a:gd name="connsiteY1" fmla="*/ 223572 h 223733"/>
                <a:gd name="connsiteX2" fmla="*/ 154720 w 154892"/>
                <a:gd name="connsiteY2" fmla="*/ -161 h 223733"/>
                <a:gd name="connsiteX3" fmla="*/ 154720 w 154892"/>
                <a:gd name="connsiteY3" fmla="*/ 34260 h 223733"/>
                <a:gd name="connsiteX4" fmla="*/ 34248 w 154892"/>
                <a:gd name="connsiteY4" fmla="*/ 223572 h 22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92" h="223733">
                  <a:moveTo>
                    <a:pt x="34248" y="223572"/>
                  </a:moveTo>
                  <a:lnTo>
                    <a:pt x="-173" y="223572"/>
                  </a:lnTo>
                  <a:cubicBezTo>
                    <a:pt x="-173" y="100206"/>
                    <a:pt x="69311" y="-161"/>
                    <a:pt x="154720" y="-161"/>
                  </a:cubicBezTo>
                  <a:lnTo>
                    <a:pt x="154720" y="34260"/>
                  </a:lnTo>
                  <a:cubicBezTo>
                    <a:pt x="88290" y="34260"/>
                    <a:pt x="34248" y="119185"/>
                    <a:pt x="34248" y="22357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5872CD-20E4-485E-A454-F264A9E34138}"/>
                </a:ext>
              </a:extLst>
            </p:cNvPr>
            <p:cNvSpPr/>
            <p:nvPr/>
          </p:nvSpPr>
          <p:spPr>
            <a:xfrm>
              <a:off x="1693575" y="2333916"/>
              <a:ext cx="154891" cy="223733"/>
            </a:xfrm>
            <a:custGeom>
              <a:avLst/>
              <a:gdLst>
                <a:gd name="connsiteX0" fmla="*/ 154719 w 154891"/>
                <a:gd name="connsiteY0" fmla="*/ 223572 h 223733"/>
                <a:gd name="connsiteX1" fmla="*/ 120299 w 154891"/>
                <a:gd name="connsiteY1" fmla="*/ 223572 h 223733"/>
                <a:gd name="connsiteX2" fmla="*/ -173 w 154891"/>
                <a:gd name="connsiteY2" fmla="*/ 34260 h 223733"/>
                <a:gd name="connsiteX3" fmla="*/ -173 w 154891"/>
                <a:gd name="connsiteY3" fmla="*/ -161 h 223733"/>
                <a:gd name="connsiteX4" fmla="*/ 154719 w 154891"/>
                <a:gd name="connsiteY4" fmla="*/ 223572 h 22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91" h="223733">
                  <a:moveTo>
                    <a:pt x="154719" y="223572"/>
                  </a:moveTo>
                  <a:lnTo>
                    <a:pt x="120299" y="223572"/>
                  </a:lnTo>
                  <a:cubicBezTo>
                    <a:pt x="120299" y="119185"/>
                    <a:pt x="66256" y="34260"/>
                    <a:pt x="-173" y="34260"/>
                  </a:cubicBezTo>
                  <a:lnTo>
                    <a:pt x="-173" y="-161"/>
                  </a:lnTo>
                  <a:cubicBezTo>
                    <a:pt x="85235" y="-161"/>
                    <a:pt x="154719" y="100206"/>
                    <a:pt x="154719" y="22357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AC917D9-0EBE-40F0-A7A2-B5E8FD19C1C1}"/>
                </a:ext>
              </a:extLst>
            </p:cNvPr>
            <p:cNvSpPr/>
            <p:nvPr/>
          </p:nvSpPr>
          <p:spPr>
            <a:xfrm>
              <a:off x="1796837" y="2531834"/>
              <a:ext cx="68840" cy="68840"/>
            </a:xfrm>
            <a:custGeom>
              <a:avLst/>
              <a:gdLst>
                <a:gd name="connsiteX0" fmla="*/ 68841 w 68840"/>
                <a:gd name="connsiteY0" fmla="*/ 34421 h 68840"/>
                <a:gd name="connsiteX1" fmla="*/ 34421 w 68840"/>
                <a:gd name="connsiteY1" fmla="*/ 68841 h 68840"/>
                <a:gd name="connsiteX2" fmla="*/ 0 w 68840"/>
                <a:gd name="connsiteY2" fmla="*/ 34421 h 68840"/>
                <a:gd name="connsiteX3" fmla="*/ 34421 w 68840"/>
                <a:gd name="connsiteY3" fmla="*/ 0 h 68840"/>
                <a:gd name="connsiteX4" fmla="*/ 68841 w 68840"/>
                <a:gd name="connsiteY4" fmla="*/ 34421 h 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0" h="68840">
                  <a:moveTo>
                    <a:pt x="68841" y="34421"/>
                  </a:moveTo>
                  <a:cubicBezTo>
                    <a:pt x="68841" y="53430"/>
                    <a:pt x="53430" y="68841"/>
                    <a:pt x="34421" y="68841"/>
                  </a:cubicBezTo>
                  <a:cubicBezTo>
                    <a:pt x="15411" y="68841"/>
                    <a:pt x="0" y="53430"/>
                    <a:pt x="0" y="34421"/>
                  </a:cubicBezTo>
                  <a:cubicBezTo>
                    <a:pt x="0" y="15411"/>
                    <a:pt x="15411" y="0"/>
                    <a:pt x="34421" y="0"/>
                  </a:cubicBezTo>
                  <a:cubicBezTo>
                    <a:pt x="53430" y="0"/>
                    <a:pt x="68841" y="15411"/>
                    <a:pt x="68841" y="3442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883C76C-2D0A-4B8B-86A5-63230671E338}"/>
                </a:ext>
              </a:extLst>
            </p:cNvPr>
            <p:cNvSpPr/>
            <p:nvPr/>
          </p:nvSpPr>
          <p:spPr>
            <a:xfrm>
              <a:off x="1521473" y="2531834"/>
              <a:ext cx="68840" cy="68840"/>
            </a:xfrm>
            <a:custGeom>
              <a:avLst/>
              <a:gdLst>
                <a:gd name="connsiteX0" fmla="*/ 68841 w 68840"/>
                <a:gd name="connsiteY0" fmla="*/ 34421 h 68840"/>
                <a:gd name="connsiteX1" fmla="*/ 34420 w 68840"/>
                <a:gd name="connsiteY1" fmla="*/ 68841 h 68840"/>
                <a:gd name="connsiteX2" fmla="*/ 0 w 68840"/>
                <a:gd name="connsiteY2" fmla="*/ 34421 h 68840"/>
                <a:gd name="connsiteX3" fmla="*/ 34420 w 68840"/>
                <a:gd name="connsiteY3" fmla="*/ 0 h 68840"/>
                <a:gd name="connsiteX4" fmla="*/ 68841 w 68840"/>
                <a:gd name="connsiteY4" fmla="*/ 34421 h 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0" h="68840">
                  <a:moveTo>
                    <a:pt x="68841" y="34421"/>
                  </a:moveTo>
                  <a:cubicBezTo>
                    <a:pt x="68841" y="53430"/>
                    <a:pt x="53430" y="68841"/>
                    <a:pt x="34420" y="68841"/>
                  </a:cubicBezTo>
                  <a:cubicBezTo>
                    <a:pt x="15411" y="68841"/>
                    <a:pt x="0" y="53430"/>
                    <a:pt x="0" y="34421"/>
                  </a:cubicBezTo>
                  <a:cubicBezTo>
                    <a:pt x="0" y="15411"/>
                    <a:pt x="15411" y="0"/>
                    <a:pt x="34420" y="0"/>
                  </a:cubicBezTo>
                  <a:cubicBezTo>
                    <a:pt x="53430" y="0"/>
                    <a:pt x="68841" y="15411"/>
                    <a:pt x="68841" y="3442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65B8B2-6934-4F4D-9A07-874019A35FD4}"/>
                </a:ext>
              </a:extLst>
            </p:cNvPr>
            <p:cNvSpPr/>
            <p:nvPr/>
          </p:nvSpPr>
          <p:spPr>
            <a:xfrm>
              <a:off x="1125635" y="2249738"/>
              <a:ext cx="705621" cy="736301"/>
            </a:xfrm>
            <a:custGeom>
              <a:avLst/>
              <a:gdLst>
                <a:gd name="connsiteX0" fmla="*/ 0 w 705621"/>
                <a:gd name="connsiteY0" fmla="*/ 0 h 736301"/>
                <a:gd name="connsiteX1" fmla="*/ 214760 w 705621"/>
                <a:gd name="connsiteY1" fmla="*/ 38348 h 736301"/>
                <a:gd name="connsiteX2" fmla="*/ 705621 w 705621"/>
                <a:gd name="connsiteY2" fmla="*/ 736302 h 736301"/>
                <a:gd name="connsiteX3" fmla="*/ 444846 w 705621"/>
                <a:gd name="connsiteY3" fmla="*/ 674942 h 736301"/>
                <a:gd name="connsiteX4" fmla="*/ 0 w 705621"/>
                <a:gd name="connsiteY4" fmla="*/ 0 h 7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21" h="736301">
                  <a:moveTo>
                    <a:pt x="0" y="0"/>
                  </a:moveTo>
                  <a:lnTo>
                    <a:pt x="214760" y="38348"/>
                  </a:lnTo>
                  <a:lnTo>
                    <a:pt x="705621" y="736302"/>
                  </a:lnTo>
                  <a:lnTo>
                    <a:pt x="444846" y="674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6D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4D5F44-FD1F-495A-B547-0139533071A9}"/>
                </a:ext>
              </a:extLst>
            </p:cNvPr>
            <p:cNvSpPr/>
            <p:nvPr/>
          </p:nvSpPr>
          <p:spPr>
            <a:xfrm>
              <a:off x="1069553" y="2241193"/>
              <a:ext cx="708779" cy="782895"/>
            </a:xfrm>
            <a:custGeom>
              <a:avLst/>
              <a:gdLst>
                <a:gd name="connsiteX0" fmla="*/ 17818 w 708779"/>
                <a:gd name="connsiteY0" fmla="*/ -161 h 782895"/>
                <a:gd name="connsiteX1" fmla="*/ -171 w 708779"/>
                <a:gd name="connsiteY1" fmla="*/ 18378 h 782895"/>
                <a:gd name="connsiteX2" fmla="*/ 2831 w 708779"/>
                <a:gd name="connsiteY2" fmla="*/ 28138 h 782895"/>
                <a:gd name="connsiteX3" fmla="*/ 461663 w 708779"/>
                <a:gd name="connsiteY3" fmla="*/ 724300 h 782895"/>
                <a:gd name="connsiteX4" fmla="*/ 472713 w 708779"/>
                <a:gd name="connsiteY4" fmla="*/ 732019 h 782895"/>
                <a:gd name="connsiteX5" fmla="*/ 686195 w 708779"/>
                <a:gd name="connsiteY5" fmla="*/ 782246 h 782895"/>
                <a:gd name="connsiteX6" fmla="*/ 708122 w 708779"/>
                <a:gd name="connsiteY6" fmla="*/ 768674 h 782895"/>
                <a:gd name="connsiteX7" fmla="*/ 705287 w 708779"/>
                <a:gd name="connsiteY7" fmla="*/ 754006 h 782895"/>
                <a:gd name="connsiteX8" fmla="*/ 201518 w 708779"/>
                <a:gd name="connsiteY8" fmla="*/ 37709 h 782895"/>
                <a:gd name="connsiteX9" fmla="*/ 189808 w 708779"/>
                <a:gd name="connsiteY9" fmla="*/ 30251 h 782895"/>
                <a:gd name="connsiteX10" fmla="*/ 21260 w 708779"/>
                <a:gd name="connsiteY10" fmla="*/ 150 h 782895"/>
                <a:gd name="connsiteX11" fmla="*/ 17819 w 708779"/>
                <a:gd name="connsiteY11" fmla="*/ -161 h 78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779" h="782895">
                  <a:moveTo>
                    <a:pt x="17818" y="-161"/>
                  </a:moveTo>
                  <a:cubicBezTo>
                    <a:pt x="7732" y="-9"/>
                    <a:pt x="-322" y="8291"/>
                    <a:pt x="-171" y="18378"/>
                  </a:cubicBezTo>
                  <a:cubicBezTo>
                    <a:pt x="-118" y="21850"/>
                    <a:pt x="923" y="25236"/>
                    <a:pt x="2831" y="28138"/>
                  </a:cubicBezTo>
                  <a:lnTo>
                    <a:pt x="461663" y="724300"/>
                  </a:lnTo>
                  <a:cubicBezTo>
                    <a:pt x="464223" y="728192"/>
                    <a:pt x="468178" y="730954"/>
                    <a:pt x="472713" y="732019"/>
                  </a:cubicBezTo>
                  <a:lnTo>
                    <a:pt x="686195" y="782246"/>
                  </a:lnTo>
                  <a:cubicBezTo>
                    <a:pt x="695997" y="784553"/>
                    <a:pt x="705815" y="778477"/>
                    <a:pt x="708122" y="768674"/>
                  </a:cubicBezTo>
                  <a:cubicBezTo>
                    <a:pt x="709315" y="763604"/>
                    <a:pt x="708283" y="758266"/>
                    <a:pt x="705287" y="754006"/>
                  </a:cubicBezTo>
                  <a:lnTo>
                    <a:pt x="201518" y="37709"/>
                  </a:lnTo>
                  <a:cubicBezTo>
                    <a:pt x="198759" y="33768"/>
                    <a:pt x="194546" y="31085"/>
                    <a:pt x="189808" y="30251"/>
                  </a:cubicBezTo>
                  <a:lnTo>
                    <a:pt x="21260" y="150"/>
                  </a:lnTo>
                  <a:cubicBezTo>
                    <a:pt x="20124" y="-54"/>
                    <a:pt x="18972" y="-158"/>
                    <a:pt x="17819" y="-16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3B94BDE-8291-43EB-BD95-E93EA358DDEA}"/>
                </a:ext>
              </a:extLst>
            </p:cNvPr>
            <p:cNvSpPr/>
            <p:nvPr/>
          </p:nvSpPr>
          <p:spPr>
            <a:xfrm>
              <a:off x="1373765" y="2718646"/>
              <a:ext cx="272150" cy="148742"/>
            </a:xfrm>
            <a:custGeom>
              <a:avLst/>
              <a:gdLst>
                <a:gd name="connsiteX0" fmla="*/ -173 w 272150"/>
                <a:gd name="connsiteY0" fmla="*/ 20134 h 148742"/>
                <a:gd name="connsiteX1" fmla="*/ 12579 w 272150"/>
                <a:gd name="connsiteY1" fmla="*/ 148581 h 148742"/>
                <a:gd name="connsiteX2" fmla="*/ 213808 w 272150"/>
                <a:gd name="connsiteY2" fmla="*/ 128606 h 148742"/>
                <a:gd name="connsiteX3" fmla="*/ 271658 w 272150"/>
                <a:gd name="connsiteY3" fmla="*/ 58009 h 148742"/>
                <a:gd name="connsiteX4" fmla="*/ 201060 w 272150"/>
                <a:gd name="connsiteY4" fmla="*/ 159 h 14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150" h="148742">
                  <a:moveTo>
                    <a:pt x="-173" y="20134"/>
                  </a:moveTo>
                  <a:lnTo>
                    <a:pt x="12579" y="148581"/>
                  </a:lnTo>
                  <a:lnTo>
                    <a:pt x="213808" y="128606"/>
                  </a:lnTo>
                  <a:cubicBezTo>
                    <a:pt x="249278" y="125086"/>
                    <a:pt x="275178" y="93478"/>
                    <a:pt x="271658" y="58009"/>
                  </a:cubicBezTo>
                  <a:cubicBezTo>
                    <a:pt x="268137" y="22539"/>
                    <a:pt x="236530" y="-3361"/>
                    <a:pt x="201060" y="159"/>
                  </a:cubicBez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70D7758-287E-41AB-82AF-98D977EB1F49}"/>
                </a:ext>
              </a:extLst>
            </p:cNvPr>
            <p:cNvSpPr/>
            <p:nvPr/>
          </p:nvSpPr>
          <p:spPr>
            <a:xfrm>
              <a:off x="1198785" y="2616398"/>
              <a:ext cx="222973" cy="272548"/>
            </a:xfrm>
            <a:custGeom>
              <a:avLst/>
              <a:gdLst>
                <a:gd name="connsiteX0" fmla="*/ -173 w 222973"/>
                <a:gd name="connsiteY0" fmla="*/ 107504 h 272548"/>
                <a:gd name="connsiteX1" fmla="*/ 165623 w 222973"/>
                <a:gd name="connsiteY1" fmla="*/ 272388 h 272548"/>
                <a:gd name="connsiteX2" fmla="*/ 198711 w 222973"/>
                <a:gd name="connsiteY2" fmla="*/ 272388 h 272548"/>
                <a:gd name="connsiteX3" fmla="*/ 222800 w 222973"/>
                <a:gd name="connsiteY3" fmla="*/ 71642 h 272548"/>
                <a:gd name="connsiteX4" fmla="*/ 23349 w 222973"/>
                <a:gd name="connsiteY4" fmla="*/ -161 h 27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73" h="272548">
                  <a:moveTo>
                    <a:pt x="-173" y="107504"/>
                  </a:moveTo>
                  <a:cubicBezTo>
                    <a:pt x="436" y="198669"/>
                    <a:pt x="74456" y="272282"/>
                    <a:pt x="165623" y="272388"/>
                  </a:cubicBezTo>
                  <a:lnTo>
                    <a:pt x="198711" y="272388"/>
                  </a:lnTo>
                  <a:lnTo>
                    <a:pt x="222800" y="71642"/>
                  </a:lnTo>
                  <a:lnTo>
                    <a:pt x="23349" y="-16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429CD29-58EE-4770-92E2-846F1761AF44}"/>
                </a:ext>
              </a:extLst>
            </p:cNvPr>
            <p:cNvSpPr/>
            <p:nvPr/>
          </p:nvSpPr>
          <p:spPr>
            <a:xfrm>
              <a:off x="150727" y="5073540"/>
              <a:ext cx="525683" cy="666095"/>
            </a:xfrm>
            <a:custGeom>
              <a:avLst/>
              <a:gdLst>
                <a:gd name="connsiteX0" fmla="*/ 88905 w 525683"/>
                <a:gd name="connsiteY0" fmla="*/ 462637 h 666095"/>
                <a:gd name="connsiteX1" fmla="*/ 511358 w 525683"/>
                <a:gd name="connsiteY1" fmla="*/ 665935 h 666095"/>
                <a:gd name="connsiteX2" fmla="*/ 436433 w 525683"/>
                <a:gd name="connsiteY2" fmla="*/ 203136 h 666095"/>
                <a:gd name="connsiteX3" fmla="*/ 13980 w 525683"/>
                <a:gd name="connsiteY3" fmla="*/ -161 h 666095"/>
                <a:gd name="connsiteX4" fmla="*/ 88905 w 525683"/>
                <a:gd name="connsiteY4" fmla="*/ 462637 h 66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683" h="666095">
                  <a:moveTo>
                    <a:pt x="88905" y="462637"/>
                  </a:moveTo>
                  <a:cubicBezTo>
                    <a:pt x="226252" y="646575"/>
                    <a:pt x="511358" y="665935"/>
                    <a:pt x="511358" y="665935"/>
                  </a:cubicBezTo>
                  <a:cubicBezTo>
                    <a:pt x="511358" y="665935"/>
                    <a:pt x="573780" y="387073"/>
                    <a:pt x="436433" y="203136"/>
                  </a:cubicBezTo>
                  <a:cubicBezTo>
                    <a:pt x="299086" y="19199"/>
                    <a:pt x="13980" y="-161"/>
                    <a:pt x="13980" y="-161"/>
                  </a:cubicBezTo>
                  <a:cubicBezTo>
                    <a:pt x="13980" y="-161"/>
                    <a:pt x="-48442" y="278700"/>
                    <a:pt x="88905" y="46263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DC7DA9-0D04-4B48-A9DB-0FD0A4548801}"/>
                </a:ext>
              </a:extLst>
            </p:cNvPr>
            <p:cNvSpPr/>
            <p:nvPr/>
          </p:nvSpPr>
          <p:spPr>
            <a:xfrm>
              <a:off x="651377" y="5300099"/>
              <a:ext cx="346882" cy="439537"/>
            </a:xfrm>
            <a:custGeom>
              <a:avLst/>
              <a:gdLst>
                <a:gd name="connsiteX0" fmla="*/ 287930 w 346882"/>
                <a:gd name="connsiteY0" fmla="*/ 305227 h 439537"/>
                <a:gd name="connsiteX1" fmla="*/ 9166 w 346882"/>
                <a:gd name="connsiteY1" fmla="*/ 439376 h 439537"/>
                <a:gd name="connsiteX2" fmla="*/ 58607 w 346882"/>
                <a:gd name="connsiteY2" fmla="*/ 133989 h 439537"/>
                <a:gd name="connsiteX3" fmla="*/ 337371 w 346882"/>
                <a:gd name="connsiteY3" fmla="*/ -161 h 439537"/>
                <a:gd name="connsiteX4" fmla="*/ 287930 w 346882"/>
                <a:gd name="connsiteY4" fmla="*/ 305227 h 43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882" h="439537">
                  <a:moveTo>
                    <a:pt x="287930" y="305227"/>
                  </a:moveTo>
                  <a:cubicBezTo>
                    <a:pt x="197299" y="426601"/>
                    <a:pt x="9166" y="439376"/>
                    <a:pt x="9166" y="439376"/>
                  </a:cubicBezTo>
                  <a:cubicBezTo>
                    <a:pt x="9166" y="439376"/>
                    <a:pt x="-32024" y="255364"/>
                    <a:pt x="58607" y="133989"/>
                  </a:cubicBezTo>
                  <a:cubicBezTo>
                    <a:pt x="149238" y="12614"/>
                    <a:pt x="337371" y="-161"/>
                    <a:pt x="337371" y="-161"/>
                  </a:cubicBezTo>
                  <a:cubicBezTo>
                    <a:pt x="337371" y="-161"/>
                    <a:pt x="378562" y="183852"/>
                    <a:pt x="287930" y="3052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E50D886-3910-4176-B037-5B4EB162B209}"/>
              </a:ext>
            </a:extLst>
          </p:cNvPr>
          <p:cNvSpPr txBox="1"/>
          <p:nvPr/>
        </p:nvSpPr>
        <p:spPr>
          <a:xfrm flipH="1">
            <a:off x="9100628" y="591651"/>
            <a:ext cx="239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E1EA1-AE46-483A-8132-E5AC30E946CD}"/>
              </a:ext>
            </a:extLst>
          </p:cNvPr>
          <p:cNvSpPr txBox="1"/>
          <p:nvPr/>
        </p:nvSpPr>
        <p:spPr>
          <a:xfrm>
            <a:off x="1831395" y="1461028"/>
            <a:ext cx="5351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rMPI features and patient characteristics have been employed to train and test prediction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performance of the predictive model acceptable compared to to clinical professional.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7ED14-CD5C-4DA8-9D1F-3B9226DA3A17}"/>
              </a:ext>
            </a:extLst>
          </p:cNvPr>
          <p:cNvSpPr/>
          <p:nvPr/>
        </p:nvSpPr>
        <p:spPr>
          <a:xfrm>
            <a:off x="1931542" y="3707664"/>
            <a:ext cx="46408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1941CD-970C-43B6-B321-D001FB67BD58}"/>
              </a:ext>
            </a:extLst>
          </p:cNvPr>
          <p:cNvSpPr txBox="1"/>
          <p:nvPr/>
        </p:nvSpPr>
        <p:spPr>
          <a:xfrm>
            <a:off x="1110256" y="3844256"/>
            <a:ext cx="60977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r>
              <a:rPr lang="ko-KR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ko-KR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attention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3759CF-0D92-428F-AA05-42527818248A}"/>
              </a:ext>
            </a:extLst>
          </p:cNvPr>
          <p:cNvGrpSpPr/>
          <p:nvPr/>
        </p:nvGrpSpPr>
        <p:grpSpPr>
          <a:xfrm>
            <a:off x="1913595" y="5074057"/>
            <a:ext cx="4453847" cy="574566"/>
            <a:chOff x="7595281" y="4525061"/>
            <a:chExt cx="4453847" cy="57456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553A17-5B8B-40B3-A9F4-14DDF5DA9AA3}"/>
                </a:ext>
              </a:extLst>
            </p:cNvPr>
            <p:cNvSpPr txBox="1"/>
            <p:nvPr/>
          </p:nvSpPr>
          <p:spPr>
            <a:xfrm>
              <a:off x="7595281" y="4525061"/>
              <a:ext cx="44538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Hataichanok Sakkara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823448-2063-4328-B3BF-6DC29836A4EC}"/>
                </a:ext>
              </a:extLst>
            </p:cNvPr>
            <p:cNvSpPr txBox="1"/>
            <p:nvPr/>
          </p:nvSpPr>
          <p:spPr>
            <a:xfrm>
              <a:off x="8097328" y="4791850"/>
              <a:ext cx="33151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Email 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hataichanok@it.kmitl.ac.th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440F92-FD85-440A-A0F1-F2EF01AD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286" y="1300281"/>
            <a:ext cx="62227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799B4-7F70-477B-908F-17270CE4D1FC}"/>
              </a:ext>
            </a:extLst>
          </p:cNvPr>
          <p:cNvSpPr/>
          <p:nvPr/>
        </p:nvSpPr>
        <p:spPr>
          <a:xfrm>
            <a:off x="616449" y="414670"/>
            <a:ext cx="5352836" cy="6054731"/>
          </a:xfrm>
          <a:prstGeom prst="rect">
            <a:avLst/>
          </a:prstGeom>
          <a:solidFill>
            <a:schemeClr val="accent2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F5031-71B8-4B51-A5C9-2AA0171D4D01}"/>
              </a:ext>
            </a:extLst>
          </p:cNvPr>
          <p:cNvSpPr txBox="1"/>
          <p:nvPr/>
        </p:nvSpPr>
        <p:spPr>
          <a:xfrm>
            <a:off x="794783" y="821811"/>
            <a:ext cx="4819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by Radionuclide Myocardial Perfusion Imaging (rMPI)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A4430-2D9B-4272-927C-B009D26AEBFA}"/>
              </a:ext>
            </a:extLst>
          </p:cNvPr>
          <p:cNvSpPr txBox="1"/>
          <p:nvPr/>
        </p:nvSpPr>
        <p:spPr>
          <a:xfrm>
            <a:off x="954276" y="1468142"/>
            <a:ext cx="51745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L.-H. Hu et al. (2019),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H. Gonsalves et al. 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Betancur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 (2018)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Arsanjani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al. (2015)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Slomka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Y. Xu, D. Berman,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G.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Germano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(2012)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06EDAB-CCF1-4540-B2CA-16B05077A6C7}"/>
              </a:ext>
            </a:extLst>
          </p:cNvPr>
          <p:cNvSpPr txBox="1"/>
          <p:nvPr/>
        </p:nvSpPr>
        <p:spPr>
          <a:xfrm>
            <a:off x="794783" y="3954237"/>
            <a:ext cx="4819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of Diseases with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6AFE0-A39B-4DF9-9B1D-F24C9F4BD82B}"/>
              </a:ext>
            </a:extLst>
          </p:cNvPr>
          <p:cNvSpPr txBox="1"/>
          <p:nvPr/>
        </p:nvSpPr>
        <p:spPr>
          <a:xfrm>
            <a:off x="996804" y="4600568"/>
            <a:ext cx="50105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A. J. Ramon et al. (2018)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K. Antczak,  and L. Liberadzki. (2018)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H. A. Kirişli et al. (2013)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S. C. Bagley et al. (2001)</a:t>
            </a:r>
          </a:p>
        </p:txBody>
      </p:sp>
      <p:grpSp>
        <p:nvGrpSpPr>
          <p:cNvPr id="24" name="Graphic 7">
            <a:extLst>
              <a:ext uri="{FF2B5EF4-FFF2-40B4-BE49-F238E27FC236}">
                <a16:creationId xmlns:a16="http://schemas.microsoft.com/office/drawing/2014/main" id="{DDAF03FB-D1D8-4628-821E-7596D448E505}"/>
              </a:ext>
            </a:extLst>
          </p:cNvPr>
          <p:cNvGrpSpPr/>
          <p:nvPr/>
        </p:nvGrpSpPr>
        <p:grpSpPr>
          <a:xfrm>
            <a:off x="6423917" y="3232302"/>
            <a:ext cx="5196155" cy="2365231"/>
            <a:chOff x="6423917" y="3232302"/>
            <a:chExt cx="5196155" cy="236523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24E6E6-9C30-4C5C-B31E-B3054F546BA4}"/>
                </a:ext>
              </a:extLst>
            </p:cNvPr>
            <p:cNvSpPr/>
            <p:nvPr/>
          </p:nvSpPr>
          <p:spPr>
            <a:xfrm>
              <a:off x="10966055" y="4104312"/>
              <a:ext cx="465693" cy="465693"/>
            </a:xfrm>
            <a:custGeom>
              <a:avLst/>
              <a:gdLst>
                <a:gd name="connsiteX0" fmla="*/ 465693 w 465693"/>
                <a:gd name="connsiteY0" fmla="*/ 232847 h 465693"/>
                <a:gd name="connsiteX1" fmla="*/ 232847 w 465693"/>
                <a:gd name="connsiteY1" fmla="*/ 465693 h 465693"/>
                <a:gd name="connsiteX2" fmla="*/ 0 w 465693"/>
                <a:gd name="connsiteY2" fmla="*/ 232847 h 465693"/>
                <a:gd name="connsiteX3" fmla="*/ 232847 w 465693"/>
                <a:gd name="connsiteY3" fmla="*/ 0 h 465693"/>
                <a:gd name="connsiteX4" fmla="*/ 465693 w 465693"/>
                <a:gd name="connsiteY4" fmla="*/ 232847 h 46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693" h="465693">
                  <a:moveTo>
                    <a:pt x="465693" y="232847"/>
                  </a:moveTo>
                  <a:cubicBezTo>
                    <a:pt x="465693" y="361444"/>
                    <a:pt x="361444" y="465693"/>
                    <a:pt x="232847" y="465693"/>
                  </a:cubicBezTo>
                  <a:cubicBezTo>
                    <a:pt x="104249" y="465693"/>
                    <a:pt x="0" y="361444"/>
                    <a:pt x="0" y="232847"/>
                  </a:cubicBezTo>
                  <a:cubicBezTo>
                    <a:pt x="0" y="104249"/>
                    <a:pt x="104249" y="0"/>
                    <a:pt x="232847" y="0"/>
                  </a:cubicBezTo>
                  <a:cubicBezTo>
                    <a:pt x="361444" y="0"/>
                    <a:pt x="465693" y="104249"/>
                    <a:pt x="465693" y="232847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F37EA1-F156-43F6-ABD7-B0A5783CA8C9}"/>
                </a:ext>
              </a:extLst>
            </p:cNvPr>
            <p:cNvSpPr/>
            <p:nvPr/>
          </p:nvSpPr>
          <p:spPr>
            <a:xfrm>
              <a:off x="11137626" y="4275883"/>
              <a:ext cx="122550" cy="122550"/>
            </a:xfrm>
            <a:custGeom>
              <a:avLst/>
              <a:gdLst>
                <a:gd name="connsiteX0" fmla="*/ 122551 w 122550"/>
                <a:gd name="connsiteY0" fmla="*/ 61275 h 122550"/>
                <a:gd name="connsiteX1" fmla="*/ 61275 w 122550"/>
                <a:gd name="connsiteY1" fmla="*/ 122551 h 122550"/>
                <a:gd name="connsiteX2" fmla="*/ 0 w 122550"/>
                <a:gd name="connsiteY2" fmla="*/ 61275 h 122550"/>
                <a:gd name="connsiteX3" fmla="*/ 61275 w 122550"/>
                <a:gd name="connsiteY3" fmla="*/ 0 h 122550"/>
                <a:gd name="connsiteX4" fmla="*/ 122551 w 122550"/>
                <a:gd name="connsiteY4" fmla="*/ 61275 h 1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50" h="122550">
                  <a:moveTo>
                    <a:pt x="122551" y="61275"/>
                  </a:moveTo>
                  <a:cubicBezTo>
                    <a:pt x="122551" y="95117"/>
                    <a:pt x="95117" y="122551"/>
                    <a:pt x="61275" y="122551"/>
                  </a:cubicBezTo>
                  <a:cubicBezTo>
                    <a:pt x="27434" y="122551"/>
                    <a:pt x="0" y="95117"/>
                    <a:pt x="0" y="61275"/>
                  </a:cubicBezTo>
                  <a:cubicBezTo>
                    <a:pt x="0" y="27434"/>
                    <a:pt x="27434" y="0"/>
                    <a:pt x="61275" y="0"/>
                  </a:cubicBezTo>
                  <a:cubicBezTo>
                    <a:pt x="95117" y="0"/>
                    <a:pt x="122551" y="27434"/>
                    <a:pt x="122551" y="61275"/>
                  </a:cubicBezTo>
                  <a:close/>
                </a:path>
              </a:pathLst>
            </a:custGeom>
            <a:solidFill>
              <a:srgbClr val="E6E6E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9389DA-06F0-4F08-B773-AAABFA794D5D}"/>
                </a:ext>
              </a:extLst>
            </p:cNvPr>
            <p:cNvSpPr/>
            <p:nvPr/>
          </p:nvSpPr>
          <p:spPr>
            <a:xfrm>
              <a:off x="9913946" y="3704774"/>
              <a:ext cx="1322353" cy="1879709"/>
            </a:xfrm>
            <a:custGeom>
              <a:avLst/>
              <a:gdLst>
                <a:gd name="connsiteX0" fmla="*/ 1273584 w 1322353"/>
                <a:gd name="connsiteY0" fmla="*/ 633433 h 1879709"/>
                <a:gd name="connsiteX1" fmla="*/ 1302457 w 1322353"/>
                <a:gd name="connsiteY1" fmla="*/ 719728 h 1879709"/>
                <a:gd name="connsiteX2" fmla="*/ 1251028 w 1322353"/>
                <a:gd name="connsiteY2" fmla="*/ 809686 h 1879709"/>
                <a:gd name="connsiteX3" fmla="*/ 1146768 w 1322353"/>
                <a:gd name="connsiteY3" fmla="*/ 874276 h 1879709"/>
                <a:gd name="connsiteX4" fmla="*/ 1051331 w 1322353"/>
                <a:gd name="connsiteY4" fmla="*/ 932212 h 1879709"/>
                <a:gd name="connsiteX5" fmla="*/ 797137 w 1322353"/>
                <a:gd name="connsiteY5" fmla="*/ 1271065 h 1879709"/>
                <a:gd name="connsiteX6" fmla="*/ 771640 w 1322353"/>
                <a:gd name="connsiteY6" fmla="*/ 1695869 h 1879709"/>
                <a:gd name="connsiteX7" fmla="*/ 899693 w 1322353"/>
                <a:gd name="connsiteY7" fmla="*/ 1864505 h 1879709"/>
                <a:gd name="connsiteX8" fmla="*/ 1062508 w 1322353"/>
                <a:gd name="connsiteY8" fmla="*/ 1813463 h 1879709"/>
                <a:gd name="connsiteX9" fmla="*/ 994591 w 1322353"/>
                <a:gd name="connsiteY9" fmla="*/ 1649134 h 1879709"/>
                <a:gd name="connsiteX10" fmla="*/ 771291 w 1322353"/>
                <a:gd name="connsiteY10" fmla="*/ 1679117 h 1879709"/>
                <a:gd name="connsiteX11" fmla="*/ 567764 w 1322353"/>
                <a:gd name="connsiteY11" fmla="*/ 1828923 h 1879709"/>
                <a:gd name="connsiteX12" fmla="*/ 458424 w 1322353"/>
                <a:gd name="connsiteY12" fmla="*/ 1860817 h 1879709"/>
                <a:gd name="connsiteX13" fmla="*/ 354814 w 1322353"/>
                <a:gd name="connsiteY13" fmla="*/ 1844812 h 1879709"/>
                <a:gd name="connsiteX14" fmla="*/ 185320 w 1322353"/>
                <a:gd name="connsiteY14" fmla="*/ 1713247 h 1879709"/>
                <a:gd name="connsiteX15" fmla="*/ 112843 w 1322353"/>
                <a:gd name="connsiteY15" fmla="*/ 1477184 h 1879709"/>
                <a:gd name="connsiteX16" fmla="*/ 235970 w 1322353"/>
                <a:gd name="connsiteY16" fmla="*/ 947286 h 1879709"/>
                <a:gd name="connsiteX17" fmla="*/ 306553 w 1322353"/>
                <a:gd name="connsiteY17" fmla="*/ 672411 h 1879709"/>
                <a:gd name="connsiteX18" fmla="*/ 322148 w 1322353"/>
                <a:gd name="connsiteY18" fmla="*/ 388160 h 1879709"/>
                <a:gd name="connsiteX19" fmla="*/ 272889 w 1322353"/>
                <a:gd name="connsiteY19" fmla="*/ 139511 h 1879709"/>
                <a:gd name="connsiteX20" fmla="*/ 105325 w 1322353"/>
                <a:gd name="connsiteY20" fmla="*/ 2872 h 1879709"/>
                <a:gd name="connsiteX21" fmla="*/ 4588 w 1322353"/>
                <a:gd name="connsiteY21" fmla="*/ 14441 h 1879709"/>
                <a:gd name="connsiteX22" fmla="*/ 13871 w 1322353"/>
                <a:gd name="connsiteY22" fmla="*/ 30318 h 1879709"/>
                <a:gd name="connsiteX23" fmla="*/ 208623 w 1322353"/>
                <a:gd name="connsiteY23" fmla="*/ 78609 h 1879709"/>
                <a:gd name="connsiteX24" fmla="*/ 296639 w 1322353"/>
                <a:gd name="connsiteY24" fmla="*/ 298827 h 1879709"/>
                <a:gd name="connsiteX25" fmla="*/ 247815 w 1322353"/>
                <a:gd name="connsiteY25" fmla="*/ 850263 h 1879709"/>
                <a:gd name="connsiteX26" fmla="*/ 97659 w 1322353"/>
                <a:gd name="connsiteY26" fmla="*/ 1372489 h 1879709"/>
                <a:gd name="connsiteX27" fmla="*/ 120086 w 1322353"/>
                <a:gd name="connsiteY27" fmla="*/ 1621052 h 1879709"/>
                <a:gd name="connsiteX28" fmla="*/ 243115 w 1322353"/>
                <a:gd name="connsiteY28" fmla="*/ 1802213 h 1879709"/>
                <a:gd name="connsiteX29" fmla="*/ 434117 w 1322353"/>
                <a:gd name="connsiteY29" fmla="*/ 1879181 h 1879709"/>
                <a:gd name="connsiteX30" fmla="*/ 643066 w 1322353"/>
                <a:gd name="connsiteY30" fmla="*/ 1801091 h 1879709"/>
                <a:gd name="connsiteX31" fmla="*/ 848014 w 1322353"/>
                <a:gd name="connsiteY31" fmla="*/ 1661279 h 1879709"/>
                <a:gd name="connsiteX32" fmla="*/ 962433 w 1322353"/>
                <a:gd name="connsiteY32" fmla="*/ 1654833 h 1879709"/>
                <a:gd name="connsiteX33" fmla="*/ 1038733 w 1322353"/>
                <a:gd name="connsiteY33" fmla="*/ 1716182 h 1879709"/>
                <a:gd name="connsiteX34" fmla="*/ 1046092 w 1322353"/>
                <a:gd name="connsiteY34" fmla="*/ 1805283 h 1879709"/>
                <a:gd name="connsiteX35" fmla="*/ 976049 w 1322353"/>
                <a:gd name="connsiteY35" fmla="*/ 1853366 h 1879709"/>
                <a:gd name="connsiteX36" fmla="*/ 885827 w 1322353"/>
                <a:gd name="connsiteY36" fmla="*/ 1838041 h 1879709"/>
                <a:gd name="connsiteX37" fmla="*/ 813981 w 1322353"/>
                <a:gd name="connsiteY37" fmla="*/ 1756661 h 1879709"/>
                <a:gd name="connsiteX38" fmla="*/ 768594 w 1322353"/>
                <a:gd name="connsiteY38" fmla="*/ 1543318 h 1879709"/>
                <a:gd name="connsiteX39" fmla="*/ 795243 w 1322353"/>
                <a:gd name="connsiteY39" fmla="*/ 1335883 h 1879709"/>
                <a:gd name="connsiteX40" fmla="*/ 1016380 w 1322353"/>
                <a:gd name="connsiteY40" fmla="*/ 983371 h 1879709"/>
                <a:gd name="connsiteX41" fmla="*/ 1102006 w 1322353"/>
                <a:gd name="connsiteY41" fmla="*/ 920325 h 1879709"/>
                <a:gd name="connsiteX42" fmla="*/ 1203766 w 1322353"/>
                <a:gd name="connsiteY42" fmla="*/ 864595 h 1879709"/>
                <a:gd name="connsiteX43" fmla="*/ 1292199 w 1322353"/>
                <a:gd name="connsiteY43" fmla="*/ 792149 h 1879709"/>
                <a:gd name="connsiteX44" fmla="*/ 1322150 w 1322353"/>
                <a:gd name="connsiteY44" fmla="*/ 700536 h 1879709"/>
                <a:gd name="connsiteX45" fmla="*/ 1286586 w 1322353"/>
                <a:gd name="connsiteY45" fmla="*/ 620437 h 1879709"/>
                <a:gd name="connsiteX46" fmla="*/ 1273584 w 1322353"/>
                <a:gd name="connsiteY46" fmla="*/ 633439 h 187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22353" h="1879709">
                  <a:moveTo>
                    <a:pt x="1273584" y="633433"/>
                  </a:moveTo>
                  <a:cubicBezTo>
                    <a:pt x="1299399" y="654494"/>
                    <a:pt x="1307261" y="687680"/>
                    <a:pt x="1302457" y="719728"/>
                  </a:cubicBezTo>
                  <a:cubicBezTo>
                    <a:pt x="1296562" y="754875"/>
                    <a:pt x="1278326" y="786769"/>
                    <a:pt x="1251028" y="809686"/>
                  </a:cubicBezTo>
                  <a:cubicBezTo>
                    <a:pt x="1220329" y="836966"/>
                    <a:pt x="1182890" y="855404"/>
                    <a:pt x="1146768" y="874276"/>
                  </a:cubicBezTo>
                  <a:cubicBezTo>
                    <a:pt x="1113575" y="891219"/>
                    <a:pt x="1081675" y="910582"/>
                    <a:pt x="1051331" y="932212"/>
                  </a:cubicBezTo>
                  <a:cubicBezTo>
                    <a:pt x="935147" y="1016656"/>
                    <a:pt x="847376" y="1136890"/>
                    <a:pt x="797137" y="1271065"/>
                  </a:cubicBezTo>
                  <a:cubicBezTo>
                    <a:pt x="746989" y="1405013"/>
                    <a:pt x="733533" y="1557050"/>
                    <a:pt x="771640" y="1695869"/>
                  </a:cubicBezTo>
                  <a:cubicBezTo>
                    <a:pt x="790494" y="1764553"/>
                    <a:pt x="828638" y="1838659"/>
                    <a:pt x="899693" y="1864505"/>
                  </a:cubicBezTo>
                  <a:cubicBezTo>
                    <a:pt x="956336" y="1885106"/>
                    <a:pt x="1033666" y="1871834"/>
                    <a:pt x="1062508" y="1813463"/>
                  </a:cubicBezTo>
                  <a:cubicBezTo>
                    <a:pt x="1093489" y="1750754"/>
                    <a:pt x="1050265" y="1680262"/>
                    <a:pt x="994591" y="1649134"/>
                  </a:cubicBezTo>
                  <a:cubicBezTo>
                    <a:pt x="922414" y="1608778"/>
                    <a:pt x="836206" y="1638271"/>
                    <a:pt x="771291" y="1679117"/>
                  </a:cubicBezTo>
                  <a:cubicBezTo>
                    <a:pt x="699825" y="1724087"/>
                    <a:pt x="642379" y="1788616"/>
                    <a:pt x="567764" y="1828923"/>
                  </a:cubicBezTo>
                  <a:cubicBezTo>
                    <a:pt x="534179" y="1847636"/>
                    <a:pt x="496807" y="1858543"/>
                    <a:pt x="458424" y="1860817"/>
                  </a:cubicBezTo>
                  <a:cubicBezTo>
                    <a:pt x="423185" y="1862208"/>
                    <a:pt x="388001" y="1856773"/>
                    <a:pt x="354814" y="1844812"/>
                  </a:cubicBezTo>
                  <a:cubicBezTo>
                    <a:pt x="285965" y="1819725"/>
                    <a:pt x="226699" y="1773720"/>
                    <a:pt x="185320" y="1713247"/>
                  </a:cubicBezTo>
                  <a:cubicBezTo>
                    <a:pt x="137930" y="1644355"/>
                    <a:pt x="116716" y="1559906"/>
                    <a:pt x="112843" y="1477184"/>
                  </a:cubicBezTo>
                  <a:cubicBezTo>
                    <a:pt x="104191" y="1292089"/>
                    <a:pt x="177305" y="1118937"/>
                    <a:pt x="235970" y="947286"/>
                  </a:cubicBezTo>
                  <a:cubicBezTo>
                    <a:pt x="267496" y="857903"/>
                    <a:pt x="291118" y="765923"/>
                    <a:pt x="306553" y="672411"/>
                  </a:cubicBezTo>
                  <a:cubicBezTo>
                    <a:pt x="321235" y="578420"/>
                    <a:pt x="326456" y="483192"/>
                    <a:pt x="322148" y="388160"/>
                  </a:cubicBezTo>
                  <a:cubicBezTo>
                    <a:pt x="318269" y="304133"/>
                    <a:pt x="309978" y="216258"/>
                    <a:pt x="272889" y="139511"/>
                  </a:cubicBezTo>
                  <a:cubicBezTo>
                    <a:pt x="240278" y="72028"/>
                    <a:pt x="180675" y="16794"/>
                    <a:pt x="105325" y="2872"/>
                  </a:cubicBezTo>
                  <a:cubicBezTo>
                    <a:pt x="71360" y="-3794"/>
                    <a:pt x="36157" y="250"/>
                    <a:pt x="4588" y="14441"/>
                  </a:cubicBezTo>
                  <a:cubicBezTo>
                    <a:pt x="-6160" y="19343"/>
                    <a:pt x="3173" y="35195"/>
                    <a:pt x="13871" y="30318"/>
                  </a:cubicBezTo>
                  <a:cubicBezTo>
                    <a:pt x="80551" y="-105"/>
                    <a:pt x="159370" y="29490"/>
                    <a:pt x="208623" y="78609"/>
                  </a:cubicBezTo>
                  <a:cubicBezTo>
                    <a:pt x="266142" y="135969"/>
                    <a:pt x="287264" y="220670"/>
                    <a:pt x="296639" y="298827"/>
                  </a:cubicBezTo>
                  <a:cubicBezTo>
                    <a:pt x="317718" y="484050"/>
                    <a:pt x="301106" y="671626"/>
                    <a:pt x="247815" y="850263"/>
                  </a:cubicBezTo>
                  <a:cubicBezTo>
                    <a:pt x="196668" y="1023991"/>
                    <a:pt x="116220" y="1190470"/>
                    <a:pt x="97659" y="1372489"/>
                  </a:cubicBezTo>
                  <a:cubicBezTo>
                    <a:pt x="89185" y="1455541"/>
                    <a:pt x="93535" y="1541406"/>
                    <a:pt x="120086" y="1621052"/>
                  </a:cubicBezTo>
                  <a:cubicBezTo>
                    <a:pt x="142862" y="1691991"/>
                    <a:pt x="185571" y="1754884"/>
                    <a:pt x="243115" y="1802213"/>
                  </a:cubicBezTo>
                  <a:cubicBezTo>
                    <a:pt x="297295" y="1846019"/>
                    <a:pt x="363950" y="1875860"/>
                    <a:pt x="434117" y="1879181"/>
                  </a:cubicBezTo>
                  <a:cubicBezTo>
                    <a:pt x="512886" y="1882913"/>
                    <a:pt x="581956" y="1847802"/>
                    <a:pt x="643066" y="1801091"/>
                  </a:cubicBezTo>
                  <a:cubicBezTo>
                    <a:pt x="708514" y="1751060"/>
                    <a:pt x="768729" y="1689331"/>
                    <a:pt x="848014" y="1661279"/>
                  </a:cubicBezTo>
                  <a:cubicBezTo>
                    <a:pt x="884154" y="1648491"/>
                    <a:pt x="925325" y="1642523"/>
                    <a:pt x="962433" y="1654833"/>
                  </a:cubicBezTo>
                  <a:cubicBezTo>
                    <a:pt x="994272" y="1665710"/>
                    <a:pt x="1021276" y="1687426"/>
                    <a:pt x="1038733" y="1716182"/>
                  </a:cubicBezTo>
                  <a:cubicBezTo>
                    <a:pt x="1054855" y="1742984"/>
                    <a:pt x="1060799" y="1776489"/>
                    <a:pt x="1046092" y="1805283"/>
                  </a:cubicBezTo>
                  <a:cubicBezTo>
                    <a:pt x="1032262" y="1832354"/>
                    <a:pt x="1005271" y="1848010"/>
                    <a:pt x="976049" y="1853366"/>
                  </a:cubicBezTo>
                  <a:cubicBezTo>
                    <a:pt x="945104" y="1858843"/>
                    <a:pt x="913223" y="1853427"/>
                    <a:pt x="885827" y="1838041"/>
                  </a:cubicBezTo>
                  <a:cubicBezTo>
                    <a:pt x="853816" y="1819756"/>
                    <a:pt x="830391" y="1789075"/>
                    <a:pt x="813981" y="1756661"/>
                  </a:cubicBezTo>
                  <a:cubicBezTo>
                    <a:pt x="781260" y="1692015"/>
                    <a:pt x="770267" y="1615065"/>
                    <a:pt x="768594" y="1543318"/>
                  </a:cubicBezTo>
                  <a:cubicBezTo>
                    <a:pt x="767136" y="1473231"/>
                    <a:pt x="776119" y="1403322"/>
                    <a:pt x="795243" y="1335883"/>
                  </a:cubicBezTo>
                  <a:cubicBezTo>
                    <a:pt x="833295" y="1199459"/>
                    <a:pt x="910116" y="1077006"/>
                    <a:pt x="1016380" y="983371"/>
                  </a:cubicBezTo>
                  <a:cubicBezTo>
                    <a:pt x="1043151" y="960050"/>
                    <a:pt x="1071791" y="938965"/>
                    <a:pt x="1102006" y="920325"/>
                  </a:cubicBezTo>
                  <a:cubicBezTo>
                    <a:pt x="1134972" y="900006"/>
                    <a:pt x="1170163" y="883768"/>
                    <a:pt x="1203766" y="864595"/>
                  </a:cubicBezTo>
                  <a:cubicBezTo>
                    <a:pt x="1236837" y="845734"/>
                    <a:pt x="1269429" y="823191"/>
                    <a:pt x="1292199" y="792149"/>
                  </a:cubicBezTo>
                  <a:cubicBezTo>
                    <a:pt x="1311611" y="765543"/>
                    <a:pt x="1322095" y="733471"/>
                    <a:pt x="1322150" y="700536"/>
                  </a:cubicBezTo>
                  <a:cubicBezTo>
                    <a:pt x="1322849" y="669868"/>
                    <a:pt x="1309803" y="640486"/>
                    <a:pt x="1286586" y="620437"/>
                  </a:cubicBezTo>
                  <a:cubicBezTo>
                    <a:pt x="1277493" y="613022"/>
                    <a:pt x="1264411" y="625952"/>
                    <a:pt x="1273584" y="633439"/>
                  </a:cubicBezTo>
                  <a:close/>
                </a:path>
              </a:pathLst>
            </a:custGeom>
            <a:solidFill>
              <a:srgbClr val="CCCCCC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A976B1-96AE-4A96-9AA8-1FD5FD511161}"/>
                </a:ext>
              </a:extLst>
            </p:cNvPr>
            <p:cNvSpPr/>
            <p:nvPr/>
          </p:nvSpPr>
          <p:spPr>
            <a:xfrm>
              <a:off x="8992986" y="5409478"/>
              <a:ext cx="293454" cy="177712"/>
            </a:xfrm>
            <a:custGeom>
              <a:avLst/>
              <a:gdLst>
                <a:gd name="connsiteX0" fmla="*/ 20780 w 293454"/>
                <a:gd name="connsiteY0" fmla="*/ -257 h 177712"/>
                <a:gd name="connsiteX1" fmla="*/ 293278 w 293454"/>
                <a:gd name="connsiteY1" fmla="*/ 85161 h 177712"/>
                <a:gd name="connsiteX2" fmla="*/ 287451 w 293454"/>
                <a:gd name="connsiteY2" fmla="*/ 97171 h 177712"/>
                <a:gd name="connsiteX3" fmla="*/ 240881 w 293454"/>
                <a:gd name="connsiteY3" fmla="*/ 149562 h 177712"/>
                <a:gd name="connsiteX4" fmla="*/ 27704 w 293454"/>
                <a:gd name="connsiteY4" fmla="*/ 112496 h 177712"/>
                <a:gd name="connsiteX5" fmla="*/ -176 w 293454"/>
                <a:gd name="connsiteY5" fmla="*/ 24437 h 177712"/>
                <a:gd name="connsiteX6" fmla="*/ -176 w 293454"/>
                <a:gd name="connsiteY6" fmla="*/ -257 h 17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454" h="177712">
                  <a:moveTo>
                    <a:pt x="20780" y="-257"/>
                  </a:moveTo>
                  <a:cubicBezTo>
                    <a:pt x="102203" y="52373"/>
                    <a:pt x="196383" y="81895"/>
                    <a:pt x="293278" y="85161"/>
                  </a:cubicBezTo>
                  <a:cubicBezTo>
                    <a:pt x="291544" y="89260"/>
                    <a:pt x="289601" y="93274"/>
                    <a:pt x="287451" y="97171"/>
                  </a:cubicBezTo>
                  <a:cubicBezTo>
                    <a:pt x="276176" y="117992"/>
                    <a:pt x="260238" y="135922"/>
                    <a:pt x="240881" y="149562"/>
                  </a:cubicBezTo>
                  <a:cubicBezTo>
                    <a:pt x="171781" y="198196"/>
                    <a:pt x="76338" y="181602"/>
                    <a:pt x="27704" y="112496"/>
                  </a:cubicBezTo>
                  <a:cubicBezTo>
                    <a:pt x="9560" y="86717"/>
                    <a:pt x="-176" y="55963"/>
                    <a:pt x="-176" y="24437"/>
                  </a:cubicBezTo>
                  <a:lnTo>
                    <a:pt x="-176" y="-257"/>
                  </a:lnTo>
                  <a:close/>
                </a:path>
              </a:pathLst>
            </a:custGeom>
            <a:solidFill>
              <a:srgbClr val="3F3D5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A0D29EC-9805-40EB-BB46-1769C7510A47}"/>
                </a:ext>
              </a:extLst>
            </p:cNvPr>
            <p:cNvSpPr/>
            <p:nvPr/>
          </p:nvSpPr>
          <p:spPr>
            <a:xfrm>
              <a:off x="9292133" y="5416709"/>
              <a:ext cx="293325" cy="170468"/>
            </a:xfrm>
            <a:custGeom>
              <a:avLst/>
              <a:gdLst>
                <a:gd name="connsiteX0" fmla="*/ 293149 w 293325"/>
                <a:gd name="connsiteY0" fmla="*/ -257 h 170468"/>
                <a:gd name="connsiteX1" fmla="*/ 293149 w 293325"/>
                <a:gd name="connsiteY1" fmla="*/ 17206 h 170468"/>
                <a:gd name="connsiteX2" fmla="*/ 140261 w 293325"/>
                <a:gd name="connsiteY2" fmla="*/ 170211 h 170468"/>
                <a:gd name="connsiteX3" fmla="*/ 5890 w 293325"/>
                <a:gd name="connsiteY3" fmla="*/ 90431 h 170468"/>
                <a:gd name="connsiteX4" fmla="*/ -176 w 293325"/>
                <a:gd name="connsiteY4" fmla="*/ 78114 h 170468"/>
                <a:gd name="connsiteX5" fmla="*/ 13182 w 293325"/>
                <a:gd name="connsiteY5" fmla="*/ 78298 h 170468"/>
                <a:gd name="connsiteX6" fmla="*/ 293149 w 293325"/>
                <a:gd name="connsiteY6" fmla="*/ -257 h 17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325" h="170468">
                  <a:moveTo>
                    <a:pt x="293149" y="-257"/>
                  </a:moveTo>
                  <a:lnTo>
                    <a:pt x="293149" y="17206"/>
                  </a:lnTo>
                  <a:cubicBezTo>
                    <a:pt x="293186" y="101675"/>
                    <a:pt x="224735" y="170181"/>
                    <a:pt x="140261" y="170211"/>
                  </a:cubicBezTo>
                  <a:cubicBezTo>
                    <a:pt x="84243" y="170230"/>
                    <a:pt x="32692" y="139623"/>
                    <a:pt x="5890" y="90431"/>
                  </a:cubicBezTo>
                  <a:cubicBezTo>
                    <a:pt x="3654" y="86436"/>
                    <a:pt x="1625" y="82324"/>
                    <a:pt x="-176" y="78114"/>
                  </a:cubicBezTo>
                  <a:cubicBezTo>
                    <a:pt x="4297" y="78237"/>
                    <a:pt x="8709" y="78298"/>
                    <a:pt x="13182" y="78298"/>
                  </a:cubicBezTo>
                  <a:cubicBezTo>
                    <a:pt x="111964" y="78415"/>
                    <a:pt x="208852" y="51227"/>
                    <a:pt x="293149" y="-257"/>
                  </a:cubicBezTo>
                  <a:close/>
                </a:path>
              </a:pathLst>
            </a:custGeom>
            <a:solidFill>
              <a:srgbClr val="3F3D5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1E87EB-1D72-4409-A0EE-67B185247863}"/>
                </a:ext>
              </a:extLst>
            </p:cNvPr>
            <p:cNvSpPr/>
            <p:nvPr/>
          </p:nvSpPr>
          <p:spPr>
            <a:xfrm>
              <a:off x="9777679" y="3568581"/>
              <a:ext cx="180432" cy="384258"/>
            </a:xfrm>
            <a:custGeom>
              <a:avLst/>
              <a:gdLst>
                <a:gd name="connsiteX0" fmla="*/ 13733 w 180432"/>
                <a:gd name="connsiteY0" fmla="*/ 1153 h 384258"/>
                <a:gd name="connsiteX1" fmla="*/ -176 w 180432"/>
                <a:gd name="connsiteY1" fmla="*/ -257 h 384258"/>
                <a:gd name="connsiteX2" fmla="*/ 10057 w 180432"/>
                <a:gd name="connsiteY2" fmla="*/ 384001 h 384258"/>
                <a:gd name="connsiteX3" fmla="*/ 23911 w 180432"/>
                <a:gd name="connsiteY3" fmla="*/ 381857 h 384258"/>
                <a:gd name="connsiteX4" fmla="*/ 176695 w 180432"/>
                <a:gd name="connsiteY4" fmla="*/ 155628 h 384258"/>
                <a:gd name="connsiteX5" fmla="*/ 13733 w 180432"/>
                <a:gd name="connsiteY5" fmla="*/ 1153 h 38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432" h="384258">
                  <a:moveTo>
                    <a:pt x="13733" y="1153"/>
                  </a:moveTo>
                  <a:cubicBezTo>
                    <a:pt x="9138" y="478"/>
                    <a:pt x="4481" y="50"/>
                    <a:pt x="-176" y="-257"/>
                  </a:cubicBezTo>
                  <a:cubicBezTo>
                    <a:pt x="52748" y="121700"/>
                    <a:pt x="56412" y="259404"/>
                    <a:pt x="10057" y="384001"/>
                  </a:cubicBezTo>
                  <a:cubicBezTo>
                    <a:pt x="14720" y="383450"/>
                    <a:pt x="19316" y="382715"/>
                    <a:pt x="23911" y="381857"/>
                  </a:cubicBezTo>
                  <a:cubicBezTo>
                    <a:pt x="128569" y="361575"/>
                    <a:pt x="196977" y="260292"/>
                    <a:pt x="176695" y="155628"/>
                  </a:cubicBezTo>
                  <a:cubicBezTo>
                    <a:pt x="160996" y="74591"/>
                    <a:pt x="95499" y="12507"/>
                    <a:pt x="13733" y="1153"/>
                  </a:cubicBezTo>
                  <a:close/>
                </a:path>
              </a:pathLst>
            </a:custGeom>
            <a:solidFill>
              <a:srgbClr val="3F3D5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C36012D-0727-4B12-8742-77DC68BD6060}"/>
                </a:ext>
              </a:extLst>
            </p:cNvPr>
            <p:cNvSpPr/>
            <p:nvPr/>
          </p:nvSpPr>
          <p:spPr>
            <a:xfrm>
              <a:off x="8652888" y="3568581"/>
              <a:ext cx="180414" cy="384258"/>
            </a:xfrm>
            <a:custGeom>
              <a:avLst/>
              <a:gdLst>
                <a:gd name="connsiteX0" fmla="*/ 180239 w 180414"/>
                <a:gd name="connsiteY0" fmla="*/ -257 h 384258"/>
                <a:gd name="connsiteX1" fmla="*/ 166329 w 180414"/>
                <a:gd name="connsiteY1" fmla="*/ 1153 h 384258"/>
                <a:gd name="connsiteX2" fmla="*/ 1682 w 180414"/>
                <a:gd name="connsiteY2" fmla="*/ 218895 h 384258"/>
                <a:gd name="connsiteX3" fmla="*/ 156158 w 180414"/>
                <a:gd name="connsiteY3" fmla="*/ 381857 h 384258"/>
                <a:gd name="connsiteX4" fmla="*/ 170006 w 180414"/>
                <a:gd name="connsiteY4" fmla="*/ 384001 h 384258"/>
                <a:gd name="connsiteX5" fmla="*/ 180239 w 180414"/>
                <a:gd name="connsiteY5" fmla="*/ -257 h 38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414" h="384258">
                  <a:moveTo>
                    <a:pt x="180239" y="-257"/>
                  </a:moveTo>
                  <a:cubicBezTo>
                    <a:pt x="175588" y="50"/>
                    <a:pt x="170925" y="478"/>
                    <a:pt x="166329" y="1153"/>
                  </a:cubicBezTo>
                  <a:cubicBezTo>
                    <a:pt x="60733" y="15816"/>
                    <a:pt x="-12981" y="113299"/>
                    <a:pt x="1682" y="218895"/>
                  </a:cubicBezTo>
                  <a:cubicBezTo>
                    <a:pt x="13030" y="300661"/>
                    <a:pt x="75121" y="366152"/>
                    <a:pt x="156158" y="381857"/>
                  </a:cubicBezTo>
                  <a:cubicBezTo>
                    <a:pt x="160753" y="382715"/>
                    <a:pt x="165349" y="383450"/>
                    <a:pt x="170006" y="384001"/>
                  </a:cubicBezTo>
                  <a:cubicBezTo>
                    <a:pt x="123657" y="259404"/>
                    <a:pt x="127321" y="121700"/>
                    <a:pt x="180239" y="-257"/>
                  </a:cubicBezTo>
                  <a:close/>
                </a:path>
              </a:pathLst>
            </a:custGeom>
            <a:solidFill>
              <a:srgbClr val="3F3D5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03DF22-AE14-4F3A-A600-F30C528785AA}"/>
                </a:ext>
              </a:extLst>
            </p:cNvPr>
            <p:cNvSpPr/>
            <p:nvPr/>
          </p:nvSpPr>
          <p:spPr>
            <a:xfrm>
              <a:off x="8778428" y="3246380"/>
              <a:ext cx="1054031" cy="1054172"/>
            </a:xfrm>
            <a:custGeom>
              <a:avLst/>
              <a:gdLst>
                <a:gd name="connsiteX0" fmla="*/ 1012985 w 1054031"/>
                <a:gd name="connsiteY0" fmla="*/ 323354 h 1054172"/>
                <a:gd name="connsiteX1" fmla="*/ 323434 w 1054031"/>
                <a:gd name="connsiteY1" fmla="*/ 40751 h 1054172"/>
                <a:gd name="connsiteX2" fmla="*/ 40832 w 1054031"/>
                <a:gd name="connsiteY2" fmla="*/ 730308 h 1054172"/>
                <a:gd name="connsiteX3" fmla="*/ 730389 w 1054031"/>
                <a:gd name="connsiteY3" fmla="*/ 1012910 h 1054172"/>
                <a:gd name="connsiteX4" fmla="*/ 1053855 w 1054031"/>
                <a:gd name="connsiteY4" fmla="*/ 526788 h 1054172"/>
                <a:gd name="connsiteX5" fmla="*/ 1012985 w 1054031"/>
                <a:gd name="connsiteY5" fmla="*/ 323354 h 1054172"/>
                <a:gd name="connsiteX6" fmla="*/ 1009308 w 1054031"/>
                <a:gd name="connsiteY6" fmla="*/ 706202 h 1054172"/>
                <a:gd name="connsiteX7" fmla="*/ 347583 w 1054031"/>
                <a:gd name="connsiteY7" fmla="*/ 1009087 h 1054172"/>
                <a:gd name="connsiteX8" fmla="*/ 44698 w 1054031"/>
                <a:gd name="connsiteY8" fmla="*/ 347361 h 1054172"/>
                <a:gd name="connsiteX9" fmla="*/ 706430 w 1054031"/>
                <a:gd name="connsiteY9" fmla="*/ 44477 h 1054172"/>
                <a:gd name="connsiteX10" fmla="*/ 1041600 w 1054031"/>
                <a:gd name="connsiteY10" fmla="*/ 526788 h 1054172"/>
                <a:gd name="connsiteX11" fmla="*/ 1009308 w 1054031"/>
                <a:gd name="connsiteY11" fmla="*/ 706202 h 105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4031" h="1054172">
                  <a:moveTo>
                    <a:pt x="1012985" y="323354"/>
                  </a:moveTo>
                  <a:cubicBezTo>
                    <a:pt x="900612" y="54900"/>
                    <a:pt x="591888" y="-71628"/>
                    <a:pt x="323434" y="40751"/>
                  </a:cubicBezTo>
                  <a:cubicBezTo>
                    <a:pt x="54981" y="153131"/>
                    <a:pt x="-71547" y="461854"/>
                    <a:pt x="40832" y="730308"/>
                  </a:cubicBezTo>
                  <a:cubicBezTo>
                    <a:pt x="153205" y="998762"/>
                    <a:pt x="461935" y="1125283"/>
                    <a:pt x="730389" y="1012910"/>
                  </a:cubicBezTo>
                  <a:cubicBezTo>
                    <a:pt x="926335" y="930881"/>
                    <a:pt x="1053874" y="739218"/>
                    <a:pt x="1053855" y="526788"/>
                  </a:cubicBezTo>
                  <a:cubicBezTo>
                    <a:pt x="1053831" y="456940"/>
                    <a:pt x="1039940" y="387791"/>
                    <a:pt x="1012985" y="323354"/>
                  </a:cubicBezTo>
                  <a:close/>
                  <a:moveTo>
                    <a:pt x="1009308" y="706202"/>
                  </a:moveTo>
                  <a:cubicBezTo>
                    <a:pt x="910220" y="972573"/>
                    <a:pt x="613953" y="1108175"/>
                    <a:pt x="347583" y="1009087"/>
                  </a:cubicBezTo>
                  <a:cubicBezTo>
                    <a:pt x="81213" y="909992"/>
                    <a:pt x="-54390" y="613726"/>
                    <a:pt x="44698" y="347361"/>
                  </a:cubicBezTo>
                  <a:cubicBezTo>
                    <a:pt x="143793" y="80991"/>
                    <a:pt x="440060" y="-54618"/>
                    <a:pt x="706430" y="44477"/>
                  </a:cubicBezTo>
                  <a:cubicBezTo>
                    <a:pt x="907940" y="119441"/>
                    <a:pt x="1041606" y="311785"/>
                    <a:pt x="1041600" y="526788"/>
                  </a:cubicBezTo>
                  <a:cubicBezTo>
                    <a:pt x="1041582" y="588033"/>
                    <a:pt x="1030651" y="648793"/>
                    <a:pt x="1009308" y="706202"/>
                  </a:cubicBezTo>
                  <a:close/>
                </a:path>
              </a:pathLst>
            </a:custGeom>
            <a:solidFill>
              <a:srgbClr val="3F3D5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67E670-3931-474D-ABB1-7E7DEE2F2AFD}"/>
                </a:ext>
              </a:extLst>
            </p:cNvPr>
            <p:cNvSpPr/>
            <p:nvPr/>
          </p:nvSpPr>
          <p:spPr>
            <a:xfrm>
              <a:off x="8928647" y="3653938"/>
              <a:ext cx="753687" cy="214463"/>
            </a:xfrm>
            <a:custGeom>
              <a:avLst/>
              <a:gdLst>
                <a:gd name="connsiteX0" fmla="*/ 646279 w 753687"/>
                <a:gd name="connsiteY0" fmla="*/ -257 h 214463"/>
                <a:gd name="connsiteX1" fmla="*/ 107056 w 753687"/>
                <a:gd name="connsiteY1" fmla="*/ -257 h 214463"/>
                <a:gd name="connsiteX2" fmla="*/ -176 w 753687"/>
                <a:gd name="connsiteY2" fmla="*/ 106975 h 214463"/>
                <a:gd name="connsiteX3" fmla="*/ 107056 w 753687"/>
                <a:gd name="connsiteY3" fmla="*/ 214207 h 214463"/>
                <a:gd name="connsiteX4" fmla="*/ 646279 w 753687"/>
                <a:gd name="connsiteY4" fmla="*/ 214207 h 214463"/>
                <a:gd name="connsiteX5" fmla="*/ 753511 w 753687"/>
                <a:gd name="connsiteY5" fmla="*/ 106975 h 214463"/>
                <a:gd name="connsiteX6" fmla="*/ 646279 w 753687"/>
                <a:gd name="connsiteY6" fmla="*/ -257 h 21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3687" h="214463">
                  <a:moveTo>
                    <a:pt x="646279" y="-257"/>
                  </a:moveTo>
                  <a:lnTo>
                    <a:pt x="107056" y="-257"/>
                  </a:lnTo>
                  <a:cubicBezTo>
                    <a:pt x="47833" y="-257"/>
                    <a:pt x="-176" y="47753"/>
                    <a:pt x="-176" y="106975"/>
                  </a:cubicBezTo>
                  <a:cubicBezTo>
                    <a:pt x="-176" y="166198"/>
                    <a:pt x="47833" y="214207"/>
                    <a:pt x="107056" y="214207"/>
                  </a:cubicBezTo>
                  <a:lnTo>
                    <a:pt x="646279" y="214207"/>
                  </a:lnTo>
                  <a:cubicBezTo>
                    <a:pt x="705502" y="214207"/>
                    <a:pt x="753511" y="166198"/>
                    <a:pt x="753511" y="106975"/>
                  </a:cubicBezTo>
                  <a:cubicBezTo>
                    <a:pt x="753511" y="47753"/>
                    <a:pt x="705502" y="-257"/>
                    <a:pt x="646279" y="-257"/>
                  </a:cubicBezTo>
                  <a:close/>
                </a:path>
              </a:pathLst>
            </a:custGeom>
            <a:solidFill>
              <a:srgbClr val="3F3D5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D6DC51-F858-4B4E-9BE6-70D24F5B3AA5}"/>
                </a:ext>
              </a:extLst>
            </p:cNvPr>
            <p:cNvSpPr/>
            <p:nvPr/>
          </p:nvSpPr>
          <p:spPr>
            <a:xfrm>
              <a:off x="8754288" y="4404561"/>
              <a:ext cx="1102681" cy="1102957"/>
            </a:xfrm>
            <a:custGeom>
              <a:avLst/>
              <a:gdLst>
                <a:gd name="connsiteX0" fmla="*/ 551027 w 1102681"/>
                <a:gd name="connsiteY0" fmla="*/ -257 h 1102957"/>
                <a:gd name="connsiteX1" fmla="*/ -176 w 1102681"/>
                <a:gd name="connsiteY1" fmla="*/ 551455 h 1102957"/>
                <a:gd name="connsiteX2" fmla="*/ 526149 w 1102681"/>
                <a:gd name="connsiteY2" fmla="*/ 1102088 h 1102957"/>
                <a:gd name="connsiteX3" fmla="*/ 543735 w 1102681"/>
                <a:gd name="connsiteY3" fmla="*/ 1102578 h 1102957"/>
                <a:gd name="connsiteX4" fmla="*/ 551027 w 1102681"/>
                <a:gd name="connsiteY4" fmla="*/ 1102701 h 1102957"/>
                <a:gd name="connsiteX5" fmla="*/ 1102506 w 1102681"/>
                <a:gd name="connsiteY5" fmla="*/ 551222 h 1102957"/>
                <a:gd name="connsiteX6" fmla="*/ 551027 w 1102681"/>
                <a:gd name="connsiteY6" fmla="*/ -257 h 1102957"/>
                <a:gd name="connsiteX7" fmla="*/ 830994 w 1102681"/>
                <a:gd name="connsiteY7" fmla="*/ 1011891 h 1102957"/>
                <a:gd name="connsiteX8" fmla="*/ 551027 w 1102681"/>
                <a:gd name="connsiteY8" fmla="*/ 1090446 h 1102957"/>
                <a:gd name="connsiteX9" fmla="*/ 537669 w 1102681"/>
                <a:gd name="connsiteY9" fmla="*/ 1090262 h 1102957"/>
                <a:gd name="connsiteX10" fmla="*/ 531976 w 1102681"/>
                <a:gd name="connsiteY10" fmla="*/ 1090078 h 1102957"/>
                <a:gd name="connsiteX11" fmla="*/ 11503 w 1102681"/>
                <a:gd name="connsiteY11" fmla="*/ 532123 h 1102957"/>
                <a:gd name="connsiteX12" fmla="*/ 569459 w 1102681"/>
                <a:gd name="connsiteY12" fmla="*/ 11655 h 1102957"/>
                <a:gd name="connsiteX13" fmla="*/ 1089926 w 1102681"/>
                <a:gd name="connsiteY13" fmla="*/ 569611 h 1102957"/>
                <a:gd name="connsiteX14" fmla="*/ 830994 w 1102681"/>
                <a:gd name="connsiteY14" fmla="*/ 1011891 h 110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2681" h="1102957">
                  <a:moveTo>
                    <a:pt x="551027" y="-257"/>
                  </a:moveTo>
                  <a:cubicBezTo>
                    <a:pt x="246470" y="-116"/>
                    <a:pt x="-317" y="246891"/>
                    <a:pt x="-176" y="551455"/>
                  </a:cubicBezTo>
                  <a:cubicBezTo>
                    <a:pt x="-41" y="846147"/>
                    <a:pt x="231764" y="1088657"/>
                    <a:pt x="526149" y="1102088"/>
                  </a:cubicBezTo>
                  <a:cubicBezTo>
                    <a:pt x="531976" y="1102395"/>
                    <a:pt x="537859" y="1102578"/>
                    <a:pt x="543735" y="1102578"/>
                  </a:cubicBezTo>
                  <a:cubicBezTo>
                    <a:pt x="546186" y="1102701"/>
                    <a:pt x="548576" y="1102701"/>
                    <a:pt x="551027" y="1102701"/>
                  </a:cubicBezTo>
                  <a:cubicBezTo>
                    <a:pt x="855603" y="1102701"/>
                    <a:pt x="1102506" y="855798"/>
                    <a:pt x="1102506" y="551222"/>
                  </a:cubicBezTo>
                  <a:cubicBezTo>
                    <a:pt x="1102506" y="246646"/>
                    <a:pt x="855603" y="-257"/>
                    <a:pt x="551027" y="-257"/>
                  </a:cubicBezTo>
                  <a:close/>
                  <a:moveTo>
                    <a:pt x="830994" y="1011891"/>
                  </a:moveTo>
                  <a:cubicBezTo>
                    <a:pt x="746698" y="1063374"/>
                    <a:pt x="649809" y="1090562"/>
                    <a:pt x="551027" y="1090446"/>
                  </a:cubicBezTo>
                  <a:cubicBezTo>
                    <a:pt x="546554" y="1090446"/>
                    <a:pt x="542142" y="1090384"/>
                    <a:pt x="537669" y="1090262"/>
                  </a:cubicBezTo>
                  <a:cubicBezTo>
                    <a:pt x="535769" y="1090262"/>
                    <a:pt x="533870" y="1090200"/>
                    <a:pt x="531976" y="1090078"/>
                  </a:cubicBezTo>
                  <a:cubicBezTo>
                    <a:pt x="234178" y="1079729"/>
                    <a:pt x="1154" y="829921"/>
                    <a:pt x="11503" y="532123"/>
                  </a:cubicBezTo>
                  <a:cubicBezTo>
                    <a:pt x="21853" y="234324"/>
                    <a:pt x="271660" y="1306"/>
                    <a:pt x="569459" y="11655"/>
                  </a:cubicBezTo>
                  <a:cubicBezTo>
                    <a:pt x="867257" y="22005"/>
                    <a:pt x="1100282" y="271812"/>
                    <a:pt x="1089926" y="569611"/>
                  </a:cubicBezTo>
                  <a:cubicBezTo>
                    <a:pt x="1083614" y="751237"/>
                    <a:pt x="986285" y="917477"/>
                    <a:pt x="830994" y="1011891"/>
                  </a:cubicBezTo>
                  <a:close/>
                </a:path>
              </a:pathLst>
            </a:custGeom>
            <a:solidFill>
              <a:srgbClr val="3F3D5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504C8AF-E286-4A2B-AB06-EA9E974E3A5B}"/>
                </a:ext>
              </a:extLst>
            </p:cNvPr>
            <p:cNvSpPr/>
            <p:nvPr/>
          </p:nvSpPr>
          <p:spPr>
            <a:xfrm>
              <a:off x="9388213" y="4693573"/>
              <a:ext cx="367658" cy="126638"/>
            </a:xfrm>
            <a:custGeom>
              <a:avLst/>
              <a:gdLst>
                <a:gd name="connsiteX0" fmla="*/ 304160 w 367658"/>
                <a:gd name="connsiteY0" fmla="*/ 126381 h 126638"/>
                <a:gd name="connsiteX1" fmla="*/ 63146 w 367658"/>
                <a:gd name="connsiteY1" fmla="*/ 126381 h 126638"/>
                <a:gd name="connsiteX2" fmla="*/ -176 w 367658"/>
                <a:gd name="connsiteY2" fmla="*/ 63065 h 126638"/>
                <a:gd name="connsiteX3" fmla="*/ 63146 w 367658"/>
                <a:gd name="connsiteY3" fmla="*/ -257 h 126638"/>
                <a:gd name="connsiteX4" fmla="*/ 304160 w 367658"/>
                <a:gd name="connsiteY4" fmla="*/ -257 h 126638"/>
                <a:gd name="connsiteX5" fmla="*/ 367482 w 367658"/>
                <a:gd name="connsiteY5" fmla="*/ 63065 h 126638"/>
                <a:gd name="connsiteX6" fmla="*/ 304160 w 367658"/>
                <a:gd name="connsiteY6" fmla="*/ 126381 h 12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658" h="126638">
                  <a:moveTo>
                    <a:pt x="304160" y="126381"/>
                  </a:moveTo>
                  <a:lnTo>
                    <a:pt x="63146" y="126381"/>
                  </a:lnTo>
                  <a:cubicBezTo>
                    <a:pt x="28176" y="126381"/>
                    <a:pt x="-176" y="98035"/>
                    <a:pt x="-176" y="63065"/>
                  </a:cubicBezTo>
                  <a:cubicBezTo>
                    <a:pt x="-176" y="28095"/>
                    <a:pt x="28176" y="-257"/>
                    <a:pt x="63146" y="-257"/>
                  </a:cubicBezTo>
                  <a:lnTo>
                    <a:pt x="304160" y="-257"/>
                  </a:lnTo>
                  <a:cubicBezTo>
                    <a:pt x="339130" y="-257"/>
                    <a:pt x="367482" y="28095"/>
                    <a:pt x="367482" y="63065"/>
                  </a:cubicBezTo>
                  <a:cubicBezTo>
                    <a:pt x="367482" y="98035"/>
                    <a:pt x="339130" y="126381"/>
                    <a:pt x="304160" y="126381"/>
                  </a:cubicBezTo>
                  <a:close/>
                </a:path>
              </a:pathLst>
            </a:custGeom>
            <a:solidFill>
              <a:srgbClr val="3F3D5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68CD59-1CD4-4D08-9ECC-69F4C92D3C83}"/>
                </a:ext>
              </a:extLst>
            </p:cNvPr>
            <p:cNvSpPr/>
            <p:nvPr/>
          </p:nvSpPr>
          <p:spPr>
            <a:xfrm>
              <a:off x="9435466" y="4724760"/>
              <a:ext cx="64271" cy="64271"/>
            </a:xfrm>
            <a:custGeom>
              <a:avLst/>
              <a:gdLst>
                <a:gd name="connsiteX0" fmla="*/ 64271 w 64271"/>
                <a:gd name="connsiteY0" fmla="*/ 32136 h 64271"/>
                <a:gd name="connsiteX1" fmla="*/ 32135 w 64271"/>
                <a:gd name="connsiteY1" fmla="*/ 64271 h 64271"/>
                <a:gd name="connsiteX2" fmla="*/ 0 w 64271"/>
                <a:gd name="connsiteY2" fmla="*/ 32136 h 64271"/>
                <a:gd name="connsiteX3" fmla="*/ 32135 w 64271"/>
                <a:gd name="connsiteY3" fmla="*/ 0 h 64271"/>
                <a:gd name="connsiteX4" fmla="*/ 64271 w 64271"/>
                <a:gd name="connsiteY4" fmla="*/ 32136 h 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71" h="64271">
                  <a:moveTo>
                    <a:pt x="64271" y="32136"/>
                  </a:moveTo>
                  <a:cubicBezTo>
                    <a:pt x="64271" y="49883"/>
                    <a:pt x="49883" y="64271"/>
                    <a:pt x="32135" y="64271"/>
                  </a:cubicBezTo>
                  <a:cubicBezTo>
                    <a:pt x="14387" y="64271"/>
                    <a:pt x="0" y="49883"/>
                    <a:pt x="0" y="32136"/>
                  </a:cubicBezTo>
                  <a:cubicBezTo>
                    <a:pt x="0" y="14388"/>
                    <a:pt x="14387" y="0"/>
                    <a:pt x="32135" y="0"/>
                  </a:cubicBezTo>
                  <a:cubicBezTo>
                    <a:pt x="49883" y="0"/>
                    <a:pt x="64271" y="14388"/>
                    <a:pt x="64271" y="32136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6C85B3-44A1-47C1-B5CA-3953A07B79BA}"/>
                </a:ext>
              </a:extLst>
            </p:cNvPr>
            <p:cNvSpPr/>
            <p:nvPr/>
          </p:nvSpPr>
          <p:spPr>
            <a:xfrm>
              <a:off x="9539903" y="4724760"/>
              <a:ext cx="64271" cy="64271"/>
            </a:xfrm>
            <a:custGeom>
              <a:avLst/>
              <a:gdLst>
                <a:gd name="connsiteX0" fmla="*/ 64271 w 64271"/>
                <a:gd name="connsiteY0" fmla="*/ 32136 h 64271"/>
                <a:gd name="connsiteX1" fmla="*/ 32135 w 64271"/>
                <a:gd name="connsiteY1" fmla="*/ 64271 h 64271"/>
                <a:gd name="connsiteX2" fmla="*/ 0 w 64271"/>
                <a:gd name="connsiteY2" fmla="*/ 32136 h 64271"/>
                <a:gd name="connsiteX3" fmla="*/ 32135 w 64271"/>
                <a:gd name="connsiteY3" fmla="*/ 0 h 64271"/>
                <a:gd name="connsiteX4" fmla="*/ 64271 w 64271"/>
                <a:gd name="connsiteY4" fmla="*/ 32136 h 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71" h="64271">
                  <a:moveTo>
                    <a:pt x="64271" y="32136"/>
                  </a:moveTo>
                  <a:cubicBezTo>
                    <a:pt x="64271" y="49883"/>
                    <a:pt x="49883" y="64271"/>
                    <a:pt x="32135" y="64271"/>
                  </a:cubicBezTo>
                  <a:cubicBezTo>
                    <a:pt x="14388" y="64271"/>
                    <a:pt x="0" y="49883"/>
                    <a:pt x="0" y="32136"/>
                  </a:cubicBezTo>
                  <a:cubicBezTo>
                    <a:pt x="0" y="14388"/>
                    <a:pt x="14388" y="0"/>
                    <a:pt x="32135" y="0"/>
                  </a:cubicBezTo>
                  <a:cubicBezTo>
                    <a:pt x="49883" y="0"/>
                    <a:pt x="64271" y="14388"/>
                    <a:pt x="64271" y="32136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62DD7E-9E56-4A70-A8B0-F0730403E189}"/>
                </a:ext>
              </a:extLst>
            </p:cNvPr>
            <p:cNvSpPr/>
            <p:nvPr/>
          </p:nvSpPr>
          <p:spPr>
            <a:xfrm>
              <a:off x="9644347" y="4724760"/>
              <a:ext cx="64271" cy="64271"/>
            </a:xfrm>
            <a:custGeom>
              <a:avLst/>
              <a:gdLst>
                <a:gd name="connsiteX0" fmla="*/ 64271 w 64271"/>
                <a:gd name="connsiteY0" fmla="*/ 32136 h 64271"/>
                <a:gd name="connsiteX1" fmla="*/ 32135 w 64271"/>
                <a:gd name="connsiteY1" fmla="*/ 64271 h 64271"/>
                <a:gd name="connsiteX2" fmla="*/ 0 w 64271"/>
                <a:gd name="connsiteY2" fmla="*/ 32136 h 64271"/>
                <a:gd name="connsiteX3" fmla="*/ 32135 w 64271"/>
                <a:gd name="connsiteY3" fmla="*/ 0 h 64271"/>
                <a:gd name="connsiteX4" fmla="*/ 64271 w 64271"/>
                <a:gd name="connsiteY4" fmla="*/ 32136 h 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71" h="64271">
                  <a:moveTo>
                    <a:pt x="64271" y="32136"/>
                  </a:moveTo>
                  <a:cubicBezTo>
                    <a:pt x="64271" y="49883"/>
                    <a:pt x="49883" y="64271"/>
                    <a:pt x="32135" y="64271"/>
                  </a:cubicBezTo>
                  <a:cubicBezTo>
                    <a:pt x="14387" y="64271"/>
                    <a:pt x="0" y="49883"/>
                    <a:pt x="0" y="32136"/>
                  </a:cubicBezTo>
                  <a:cubicBezTo>
                    <a:pt x="0" y="14388"/>
                    <a:pt x="14387" y="0"/>
                    <a:pt x="32135" y="0"/>
                  </a:cubicBezTo>
                  <a:cubicBezTo>
                    <a:pt x="49883" y="0"/>
                    <a:pt x="64271" y="14388"/>
                    <a:pt x="64271" y="32136"/>
                  </a:cubicBezTo>
                  <a:close/>
                </a:path>
              </a:pathLst>
            </a:custGeom>
            <a:solidFill>
              <a:srgbClr val="536DFE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8CCFFD0-209A-4520-BE8D-7D7F4F009B6C}"/>
                </a:ext>
              </a:extLst>
            </p:cNvPr>
            <p:cNvSpPr/>
            <p:nvPr/>
          </p:nvSpPr>
          <p:spPr>
            <a:xfrm>
              <a:off x="6423916" y="4747421"/>
              <a:ext cx="1089936" cy="841961"/>
            </a:xfrm>
            <a:custGeom>
              <a:avLst/>
              <a:gdLst>
                <a:gd name="connsiteX0" fmla="*/ 1008577 w 1089936"/>
                <a:gd name="connsiteY0" fmla="*/ 823494 h 841961"/>
                <a:gd name="connsiteX1" fmla="*/ 1088370 w 1089936"/>
                <a:gd name="connsiteY1" fmla="*/ 631775 h 841961"/>
                <a:gd name="connsiteX2" fmla="*/ 954709 w 1089936"/>
                <a:gd name="connsiteY2" fmla="*/ 479138 h 841961"/>
                <a:gd name="connsiteX3" fmla="*/ 782378 w 1089936"/>
                <a:gd name="connsiteY3" fmla="*/ 574912 h 841961"/>
                <a:gd name="connsiteX4" fmla="*/ 686397 w 1089936"/>
                <a:gd name="connsiteY4" fmla="*/ 190623 h 841961"/>
                <a:gd name="connsiteX5" fmla="*/ 391705 w 1089936"/>
                <a:gd name="connsiteY5" fmla="*/ 1821 h 841961"/>
                <a:gd name="connsiteX6" fmla="*/ 70481 w 1089936"/>
                <a:gd name="connsiteY6" fmla="*/ 132956 h 841961"/>
                <a:gd name="connsiteX7" fmla="*/ 29726 w 1089936"/>
                <a:gd name="connsiteY7" fmla="*/ 474150 h 841961"/>
                <a:gd name="connsiteX8" fmla="*/ 214037 w 1089936"/>
                <a:gd name="connsiteY8" fmla="*/ 662395 h 841961"/>
                <a:gd name="connsiteX9" fmla="*/ 1027603 w 1089936"/>
                <a:gd name="connsiteY9" fmla="*/ 828120 h 84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9936" h="841961">
                  <a:moveTo>
                    <a:pt x="1008577" y="823494"/>
                  </a:moveTo>
                  <a:cubicBezTo>
                    <a:pt x="1063676" y="776931"/>
                    <a:pt x="1097144" y="703375"/>
                    <a:pt x="1088370" y="631775"/>
                  </a:cubicBezTo>
                  <a:cubicBezTo>
                    <a:pt x="1079589" y="560169"/>
                    <a:pt x="1025225" y="494340"/>
                    <a:pt x="954709" y="479138"/>
                  </a:cubicBezTo>
                  <a:cubicBezTo>
                    <a:pt x="884187" y="463930"/>
                    <a:pt x="803800" y="506026"/>
                    <a:pt x="782378" y="574912"/>
                  </a:cubicBezTo>
                  <a:cubicBezTo>
                    <a:pt x="770595" y="442097"/>
                    <a:pt x="757010" y="303725"/>
                    <a:pt x="686397" y="190623"/>
                  </a:cubicBezTo>
                  <a:cubicBezTo>
                    <a:pt x="622462" y="88213"/>
                    <a:pt x="511725" y="14934"/>
                    <a:pt x="391705" y="1821"/>
                  </a:cubicBezTo>
                  <a:cubicBezTo>
                    <a:pt x="271691" y="-11286"/>
                    <a:pt x="145329" y="38225"/>
                    <a:pt x="70481" y="132956"/>
                  </a:cubicBezTo>
                  <a:cubicBezTo>
                    <a:pt x="-4373" y="227682"/>
                    <a:pt x="-22701" y="365393"/>
                    <a:pt x="29726" y="474150"/>
                  </a:cubicBezTo>
                  <a:cubicBezTo>
                    <a:pt x="68342" y="554268"/>
                    <a:pt x="139489" y="613889"/>
                    <a:pt x="214037" y="662395"/>
                  </a:cubicBezTo>
                  <a:cubicBezTo>
                    <a:pt x="451865" y="817152"/>
                    <a:pt x="746888" y="869438"/>
                    <a:pt x="1027603" y="828120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5BCD638-EFDA-4811-87C4-66726F4A2956}"/>
                </a:ext>
              </a:extLst>
            </p:cNvPr>
            <p:cNvSpPr/>
            <p:nvPr/>
          </p:nvSpPr>
          <p:spPr>
            <a:xfrm>
              <a:off x="6593399" y="4785920"/>
              <a:ext cx="597456" cy="796110"/>
            </a:xfrm>
            <a:custGeom>
              <a:avLst/>
              <a:gdLst>
                <a:gd name="connsiteX0" fmla="*/ 19677 w 597456"/>
                <a:gd name="connsiteY0" fmla="*/ 2471 h 796110"/>
                <a:gd name="connsiteX1" fmla="*/ 290906 w 597456"/>
                <a:gd name="connsiteY1" fmla="*/ 271801 h 796110"/>
                <a:gd name="connsiteX2" fmla="*/ 504806 w 597456"/>
                <a:gd name="connsiteY2" fmla="*/ 588368 h 796110"/>
                <a:gd name="connsiteX3" fmla="*/ 596401 w 597456"/>
                <a:gd name="connsiteY3" fmla="*/ 782311 h 796110"/>
                <a:gd name="connsiteX4" fmla="*/ 574575 w 597456"/>
                <a:gd name="connsiteY4" fmla="*/ 788328 h 796110"/>
                <a:gd name="connsiteX5" fmla="*/ 398052 w 597456"/>
                <a:gd name="connsiteY5" fmla="*/ 454346 h 796110"/>
                <a:gd name="connsiteX6" fmla="*/ 161309 w 597456"/>
                <a:gd name="connsiteY6" fmla="*/ 161885 h 796110"/>
                <a:gd name="connsiteX7" fmla="*/ 3672 w 597456"/>
                <a:gd name="connsiteY7" fmla="*/ 18476 h 796110"/>
                <a:gd name="connsiteX8" fmla="*/ 19677 w 597456"/>
                <a:gd name="connsiteY8" fmla="*/ 2471 h 79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456" h="796110">
                  <a:moveTo>
                    <a:pt x="19677" y="2471"/>
                  </a:moveTo>
                  <a:cubicBezTo>
                    <a:pt x="118704" y="83134"/>
                    <a:pt x="209557" y="173343"/>
                    <a:pt x="290906" y="271801"/>
                  </a:cubicBezTo>
                  <a:cubicBezTo>
                    <a:pt x="372274" y="370160"/>
                    <a:pt x="443911" y="476179"/>
                    <a:pt x="504806" y="588368"/>
                  </a:cubicBezTo>
                  <a:cubicBezTo>
                    <a:pt x="538845" y="651304"/>
                    <a:pt x="569421" y="716048"/>
                    <a:pt x="596401" y="782311"/>
                  </a:cubicBezTo>
                  <a:cubicBezTo>
                    <a:pt x="601903" y="795791"/>
                    <a:pt x="580016" y="801661"/>
                    <a:pt x="574575" y="788328"/>
                  </a:cubicBezTo>
                  <a:cubicBezTo>
                    <a:pt x="526786" y="671500"/>
                    <a:pt x="467661" y="559642"/>
                    <a:pt x="398052" y="454346"/>
                  </a:cubicBezTo>
                  <a:cubicBezTo>
                    <a:pt x="328780" y="349431"/>
                    <a:pt x="249496" y="251488"/>
                    <a:pt x="161309" y="161885"/>
                  </a:cubicBezTo>
                  <a:cubicBezTo>
                    <a:pt x="111430" y="111228"/>
                    <a:pt x="58807" y="63354"/>
                    <a:pt x="3672" y="18476"/>
                  </a:cubicBezTo>
                  <a:cubicBezTo>
                    <a:pt x="-7628" y="9279"/>
                    <a:pt x="8469" y="-6653"/>
                    <a:pt x="19677" y="2471"/>
                  </a:cubicBezTo>
                  <a:close/>
                </a:path>
              </a:pathLst>
            </a:custGeom>
            <a:solidFill>
              <a:srgbClr val="FFFFF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984A431-CE37-4105-B992-9C9D747DC5F2}"/>
                </a:ext>
              </a:extLst>
            </p:cNvPr>
            <p:cNvSpPr/>
            <p:nvPr/>
          </p:nvSpPr>
          <p:spPr>
            <a:xfrm>
              <a:off x="7224026" y="3256812"/>
              <a:ext cx="379907" cy="379907"/>
            </a:xfrm>
            <a:custGeom>
              <a:avLst/>
              <a:gdLst>
                <a:gd name="connsiteX0" fmla="*/ 379908 w 379907"/>
                <a:gd name="connsiteY0" fmla="*/ 189954 h 379907"/>
                <a:gd name="connsiteX1" fmla="*/ 189954 w 379907"/>
                <a:gd name="connsiteY1" fmla="*/ 379908 h 379907"/>
                <a:gd name="connsiteX2" fmla="*/ 0 w 379907"/>
                <a:gd name="connsiteY2" fmla="*/ 189954 h 379907"/>
                <a:gd name="connsiteX3" fmla="*/ 189954 w 379907"/>
                <a:gd name="connsiteY3" fmla="*/ 0 h 379907"/>
                <a:gd name="connsiteX4" fmla="*/ 379908 w 379907"/>
                <a:gd name="connsiteY4" fmla="*/ 189954 h 37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907" h="379907">
                  <a:moveTo>
                    <a:pt x="379908" y="189954"/>
                  </a:moveTo>
                  <a:cubicBezTo>
                    <a:pt x="379908" y="294862"/>
                    <a:pt x="294862" y="379908"/>
                    <a:pt x="189954" y="379908"/>
                  </a:cubicBezTo>
                  <a:cubicBezTo>
                    <a:pt x="85045" y="379908"/>
                    <a:pt x="0" y="294862"/>
                    <a:pt x="0" y="189954"/>
                  </a:cubicBezTo>
                  <a:cubicBezTo>
                    <a:pt x="0" y="85045"/>
                    <a:pt x="85045" y="0"/>
                    <a:pt x="189954" y="0"/>
                  </a:cubicBezTo>
                  <a:cubicBezTo>
                    <a:pt x="294862" y="0"/>
                    <a:pt x="379908" y="85045"/>
                    <a:pt x="379908" y="189954"/>
                  </a:cubicBezTo>
                  <a:close/>
                </a:path>
              </a:pathLst>
            </a:custGeom>
            <a:solidFill>
              <a:srgbClr val="2F2E41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2A32F02-AC27-481B-A69D-6A0E7313DA7D}"/>
                </a:ext>
              </a:extLst>
            </p:cNvPr>
            <p:cNvSpPr/>
            <p:nvPr/>
          </p:nvSpPr>
          <p:spPr>
            <a:xfrm>
              <a:off x="7592874" y="3910332"/>
              <a:ext cx="540917" cy="261917"/>
            </a:xfrm>
            <a:custGeom>
              <a:avLst/>
              <a:gdLst>
                <a:gd name="connsiteX0" fmla="*/ 529384 w 540917"/>
                <a:gd name="connsiteY0" fmla="*/ 231720 h 261917"/>
                <a:gd name="connsiteX1" fmla="*/ 516216 w 540917"/>
                <a:gd name="connsiteY1" fmla="*/ 246260 h 261917"/>
                <a:gd name="connsiteX2" fmla="*/ 421313 w 540917"/>
                <a:gd name="connsiteY2" fmla="*/ 237130 h 261917"/>
                <a:gd name="connsiteX3" fmla="*/ 416785 w 540917"/>
                <a:gd name="connsiteY3" fmla="*/ 230954 h 261917"/>
                <a:gd name="connsiteX4" fmla="*/ 413494 w 540917"/>
                <a:gd name="connsiteY4" fmla="*/ 225212 h 261917"/>
                <a:gd name="connsiteX5" fmla="*/ 114164 w 540917"/>
                <a:gd name="connsiteY5" fmla="*/ 196327 h 261917"/>
                <a:gd name="connsiteX6" fmla="*/ 16816 w 540917"/>
                <a:gd name="connsiteY6" fmla="*/ 107484 h 261917"/>
                <a:gd name="connsiteX7" fmla="*/ -176 w 540917"/>
                <a:gd name="connsiteY7" fmla="*/ 17917 h 261917"/>
                <a:gd name="connsiteX8" fmla="*/ 116645 w 540917"/>
                <a:gd name="connsiteY8" fmla="*/ -257 h 261917"/>
                <a:gd name="connsiteX9" fmla="*/ 137608 w 540917"/>
                <a:gd name="connsiteY9" fmla="*/ 71484 h 261917"/>
                <a:gd name="connsiteX10" fmla="*/ 429450 w 540917"/>
                <a:gd name="connsiteY10" fmla="*/ 143170 h 261917"/>
                <a:gd name="connsiteX11" fmla="*/ 436619 w 540917"/>
                <a:gd name="connsiteY11" fmla="*/ 137717 h 261917"/>
                <a:gd name="connsiteX12" fmla="*/ 529874 w 540917"/>
                <a:gd name="connsiteY12" fmla="*/ 157570 h 261917"/>
                <a:gd name="connsiteX13" fmla="*/ 529384 w 540917"/>
                <a:gd name="connsiteY13" fmla="*/ 231720 h 26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0917" h="261917">
                  <a:moveTo>
                    <a:pt x="529384" y="231720"/>
                  </a:moveTo>
                  <a:cubicBezTo>
                    <a:pt x="525745" y="237198"/>
                    <a:pt x="521302" y="242094"/>
                    <a:pt x="516216" y="246260"/>
                  </a:cubicBezTo>
                  <a:cubicBezTo>
                    <a:pt x="487490" y="269943"/>
                    <a:pt x="444996" y="265856"/>
                    <a:pt x="421313" y="237130"/>
                  </a:cubicBezTo>
                  <a:cubicBezTo>
                    <a:pt x="419689" y="235157"/>
                    <a:pt x="418175" y="233098"/>
                    <a:pt x="416785" y="230954"/>
                  </a:cubicBezTo>
                  <a:cubicBezTo>
                    <a:pt x="415590" y="229097"/>
                    <a:pt x="414487" y="227179"/>
                    <a:pt x="413494" y="225212"/>
                  </a:cubicBezTo>
                  <a:lnTo>
                    <a:pt x="114164" y="196327"/>
                  </a:lnTo>
                  <a:cubicBezTo>
                    <a:pt x="65652" y="191462"/>
                    <a:pt x="26080" y="155346"/>
                    <a:pt x="16816" y="107484"/>
                  </a:cubicBezTo>
                  <a:lnTo>
                    <a:pt x="-176" y="17917"/>
                  </a:lnTo>
                  <a:lnTo>
                    <a:pt x="116645" y="-257"/>
                  </a:lnTo>
                  <a:lnTo>
                    <a:pt x="137608" y="71484"/>
                  </a:lnTo>
                  <a:lnTo>
                    <a:pt x="429450" y="143170"/>
                  </a:lnTo>
                  <a:cubicBezTo>
                    <a:pt x="431711" y="141191"/>
                    <a:pt x="434107" y="139365"/>
                    <a:pt x="436619" y="137717"/>
                  </a:cubicBezTo>
                  <a:cubicBezTo>
                    <a:pt x="467858" y="117447"/>
                    <a:pt x="509605" y="126338"/>
                    <a:pt x="529874" y="157570"/>
                  </a:cubicBezTo>
                  <a:cubicBezTo>
                    <a:pt x="544538" y="180169"/>
                    <a:pt x="544348" y="209323"/>
                    <a:pt x="529384" y="231720"/>
                  </a:cubicBezTo>
                  <a:close/>
                </a:path>
              </a:pathLst>
            </a:custGeom>
            <a:solidFill>
              <a:srgbClr val="FFB8B8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9AFE61C-1339-49D4-8B14-9B7E02BA4969}"/>
                </a:ext>
              </a:extLst>
            </p:cNvPr>
            <p:cNvSpPr/>
            <p:nvPr/>
          </p:nvSpPr>
          <p:spPr>
            <a:xfrm>
              <a:off x="7525175" y="3722080"/>
              <a:ext cx="233047" cy="285371"/>
            </a:xfrm>
            <a:custGeom>
              <a:avLst/>
              <a:gdLst>
                <a:gd name="connsiteX0" fmla="*/ 212482 w 233047"/>
                <a:gd name="connsiteY0" fmla="*/ 248910 h 285371"/>
                <a:gd name="connsiteX1" fmla="*/ 81990 w 233047"/>
                <a:gd name="connsiteY1" fmla="*/ 284161 h 285371"/>
                <a:gd name="connsiteX2" fmla="*/ 48178 w 233047"/>
                <a:gd name="connsiteY2" fmla="*/ 264731 h 285371"/>
                <a:gd name="connsiteX3" fmla="*/ 2472 w 233047"/>
                <a:gd name="connsiteY3" fmla="*/ 95537 h 285371"/>
                <a:gd name="connsiteX4" fmla="*/ 56003 w 233047"/>
                <a:gd name="connsiteY4" fmla="*/ 2380 h 285371"/>
                <a:gd name="connsiteX5" fmla="*/ 143430 w 233047"/>
                <a:gd name="connsiteY5" fmla="*/ 41082 h 285371"/>
                <a:gd name="connsiteX6" fmla="*/ 229829 w 233047"/>
                <a:gd name="connsiteY6" fmla="*/ 209718 h 285371"/>
                <a:gd name="connsiteX7" fmla="*/ 217868 w 233047"/>
                <a:gd name="connsiteY7" fmla="*/ 246826 h 285371"/>
                <a:gd name="connsiteX8" fmla="*/ 212482 w 233047"/>
                <a:gd name="connsiteY8" fmla="*/ 248910 h 28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047" h="285371">
                  <a:moveTo>
                    <a:pt x="212482" y="248910"/>
                  </a:moveTo>
                  <a:lnTo>
                    <a:pt x="81990" y="284161"/>
                  </a:lnTo>
                  <a:cubicBezTo>
                    <a:pt x="67290" y="288113"/>
                    <a:pt x="52167" y="279425"/>
                    <a:pt x="48178" y="264731"/>
                  </a:cubicBezTo>
                  <a:lnTo>
                    <a:pt x="2472" y="95537"/>
                  </a:lnTo>
                  <a:cubicBezTo>
                    <a:pt x="-8471" y="55034"/>
                    <a:pt x="15494" y="13324"/>
                    <a:pt x="56003" y="2380"/>
                  </a:cubicBezTo>
                  <a:cubicBezTo>
                    <a:pt x="90623" y="-6971"/>
                    <a:pt x="127076" y="9157"/>
                    <a:pt x="143430" y="41082"/>
                  </a:cubicBezTo>
                  <a:lnTo>
                    <a:pt x="229829" y="209718"/>
                  </a:lnTo>
                  <a:cubicBezTo>
                    <a:pt x="236777" y="223266"/>
                    <a:pt x="231422" y="239884"/>
                    <a:pt x="217868" y="246826"/>
                  </a:cubicBezTo>
                  <a:cubicBezTo>
                    <a:pt x="216152" y="247708"/>
                    <a:pt x="214344" y="248407"/>
                    <a:pt x="212482" y="248910"/>
                  </a:cubicBezTo>
                  <a:close/>
                </a:path>
              </a:pathLst>
            </a:custGeom>
            <a:solidFill>
              <a:srgbClr val="2F2E41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FE76152-1A0C-4670-9AC9-4EF3CFF5B711}"/>
                </a:ext>
              </a:extLst>
            </p:cNvPr>
            <p:cNvSpPr/>
            <p:nvPr/>
          </p:nvSpPr>
          <p:spPr>
            <a:xfrm>
              <a:off x="7662225" y="5235058"/>
              <a:ext cx="110877" cy="289759"/>
            </a:xfrm>
            <a:custGeom>
              <a:avLst/>
              <a:gdLst>
                <a:gd name="connsiteX0" fmla="*/ 18 w 110877"/>
                <a:gd name="connsiteY0" fmla="*/ 289759 h 289759"/>
                <a:gd name="connsiteX1" fmla="*/ 75136 w 110877"/>
                <a:gd name="connsiteY1" fmla="*/ 289759 h 289759"/>
                <a:gd name="connsiteX2" fmla="*/ 110878 w 110877"/>
                <a:gd name="connsiteY2" fmla="*/ 0 h 289759"/>
                <a:gd name="connsiteX3" fmla="*/ 0 w 110877"/>
                <a:gd name="connsiteY3" fmla="*/ 6 h 289759"/>
                <a:gd name="connsiteX4" fmla="*/ 18 w 110877"/>
                <a:gd name="connsiteY4" fmla="*/ 289759 h 28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77" h="289759">
                  <a:moveTo>
                    <a:pt x="18" y="289759"/>
                  </a:moveTo>
                  <a:lnTo>
                    <a:pt x="75136" y="289759"/>
                  </a:lnTo>
                  <a:lnTo>
                    <a:pt x="110878" y="0"/>
                  </a:lnTo>
                  <a:lnTo>
                    <a:pt x="0" y="6"/>
                  </a:lnTo>
                  <a:lnTo>
                    <a:pt x="18" y="289759"/>
                  </a:lnTo>
                  <a:close/>
                </a:path>
              </a:pathLst>
            </a:custGeom>
            <a:solidFill>
              <a:srgbClr val="FFB8B8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49DB57-8AE3-4BEA-A51D-BC0F99910D94}"/>
                </a:ext>
              </a:extLst>
            </p:cNvPr>
            <p:cNvSpPr/>
            <p:nvPr/>
          </p:nvSpPr>
          <p:spPr>
            <a:xfrm rot="10799843">
              <a:off x="7646140" y="5503322"/>
              <a:ext cx="236100" cy="91220"/>
            </a:xfrm>
            <a:custGeom>
              <a:avLst/>
              <a:gdLst>
                <a:gd name="connsiteX0" fmla="*/ -176 w 236100"/>
                <a:gd name="connsiteY0" fmla="*/ -257 h 91220"/>
                <a:gd name="connsiteX1" fmla="*/ 235924 w 236100"/>
                <a:gd name="connsiteY1" fmla="*/ -257 h 91220"/>
                <a:gd name="connsiteX2" fmla="*/ 235924 w 236100"/>
                <a:gd name="connsiteY2" fmla="*/ -257 h 91220"/>
                <a:gd name="connsiteX3" fmla="*/ 235924 w 236100"/>
                <a:gd name="connsiteY3" fmla="*/ 90964 h 91220"/>
                <a:gd name="connsiteX4" fmla="*/ 235924 w 236100"/>
                <a:gd name="connsiteY4" fmla="*/ 90964 h 91220"/>
                <a:gd name="connsiteX5" fmla="*/ 91044 w 236100"/>
                <a:gd name="connsiteY5" fmla="*/ 90964 h 91220"/>
                <a:gd name="connsiteX6" fmla="*/ -176 w 236100"/>
                <a:gd name="connsiteY6" fmla="*/ -257 h 91220"/>
                <a:gd name="connsiteX7" fmla="*/ -176 w 236100"/>
                <a:gd name="connsiteY7" fmla="*/ -257 h 91220"/>
                <a:gd name="connsiteX8" fmla="*/ -176 w 236100"/>
                <a:gd name="connsiteY8" fmla="*/ -257 h 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100" h="91220">
                  <a:moveTo>
                    <a:pt x="-176" y="-257"/>
                  </a:moveTo>
                  <a:lnTo>
                    <a:pt x="235924" y="-257"/>
                  </a:lnTo>
                  <a:lnTo>
                    <a:pt x="235924" y="-257"/>
                  </a:lnTo>
                  <a:lnTo>
                    <a:pt x="235924" y="90964"/>
                  </a:lnTo>
                  <a:lnTo>
                    <a:pt x="235924" y="90964"/>
                  </a:lnTo>
                  <a:lnTo>
                    <a:pt x="91044" y="90964"/>
                  </a:lnTo>
                  <a:cubicBezTo>
                    <a:pt x="40664" y="90964"/>
                    <a:pt x="-176" y="50124"/>
                    <a:pt x="-176" y="-257"/>
                  </a:cubicBezTo>
                  <a:lnTo>
                    <a:pt x="-176" y="-257"/>
                  </a:lnTo>
                  <a:lnTo>
                    <a:pt x="-176" y="-257"/>
                  </a:lnTo>
                  <a:close/>
                </a:path>
              </a:pathLst>
            </a:custGeom>
            <a:solidFill>
              <a:srgbClr val="2F2E41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A35E93D-D712-4D7D-B420-92AF4FD7904D}"/>
                </a:ext>
              </a:extLst>
            </p:cNvPr>
            <p:cNvSpPr/>
            <p:nvPr/>
          </p:nvSpPr>
          <p:spPr>
            <a:xfrm>
              <a:off x="6992687" y="5180529"/>
              <a:ext cx="206081" cy="297608"/>
            </a:xfrm>
            <a:custGeom>
              <a:avLst/>
              <a:gdLst>
                <a:gd name="connsiteX0" fmla="*/ 0 w 206081"/>
                <a:gd name="connsiteY0" fmla="*/ 271076 h 297608"/>
                <a:gd name="connsiteX1" fmla="*/ 70283 w 206081"/>
                <a:gd name="connsiteY1" fmla="*/ 297609 h 297608"/>
                <a:gd name="connsiteX2" fmla="*/ 206081 w 206081"/>
                <a:gd name="connsiteY2" fmla="*/ 39161 h 297608"/>
                <a:gd name="connsiteX3" fmla="*/ 102354 w 206081"/>
                <a:gd name="connsiteY3" fmla="*/ 0 h 297608"/>
                <a:gd name="connsiteX4" fmla="*/ 0 w 206081"/>
                <a:gd name="connsiteY4" fmla="*/ 271076 h 29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081" h="297608">
                  <a:moveTo>
                    <a:pt x="0" y="271076"/>
                  </a:moveTo>
                  <a:lnTo>
                    <a:pt x="70283" y="297609"/>
                  </a:lnTo>
                  <a:lnTo>
                    <a:pt x="206081" y="39161"/>
                  </a:lnTo>
                  <a:lnTo>
                    <a:pt x="102354" y="0"/>
                  </a:lnTo>
                  <a:lnTo>
                    <a:pt x="0" y="271076"/>
                  </a:lnTo>
                  <a:close/>
                </a:path>
              </a:pathLst>
            </a:custGeom>
            <a:solidFill>
              <a:srgbClr val="FFB8B8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F700DE-A7D9-4983-9DF2-420A57BFC8A5}"/>
                </a:ext>
              </a:extLst>
            </p:cNvPr>
            <p:cNvSpPr/>
            <p:nvPr/>
          </p:nvSpPr>
          <p:spPr>
            <a:xfrm rot="-9558888">
              <a:off x="6961495" y="5464592"/>
              <a:ext cx="236094" cy="91220"/>
            </a:xfrm>
            <a:custGeom>
              <a:avLst/>
              <a:gdLst>
                <a:gd name="connsiteX0" fmla="*/ -176 w 236094"/>
                <a:gd name="connsiteY0" fmla="*/ -257 h 91220"/>
                <a:gd name="connsiteX1" fmla="*/ 235918 w 236094"/>
                <a:gd name="connsiteY1" fmla="*/ -257 h 91220"/>
                <a:gd name="connsiteX2" fmla="*/ 235918 w 236094"/>
                <a:gd name="connsiteY2" fmla="*/ -257 h 91220"/>
                <a:gd name="connsiteX3" fmla="*/ 235918 w 236094"/>
                <a:gd name="connsiteY3" fmla="*/ 90964 h 91220"/>
                <a:gd name="connsiteX4" fmla="*/ 235918 w 236094"/>
                <a:gd name="connsiteY4" fmla="*/ 90964 h 91220"/>
                <a:gd name="connsiteX5" fmla="*/ 91045 w 236094"/>
                <a:gd name="connsiteY5" fmla="*/ 90964 h 91220"/>
                <a:gd name="connsiteX6" fmla="*/ -176 w 236094"/>
                <a:gd name="connsiteY6" fmla="*/ -257 h 91220"/>
                <a:gd name="connsiteX7" fmla="*/ -176 w 236094"/>
                <a:gd name="connsiteY7" fmla="*/ -257 h 91220"/>
                <a:gd name="connsiteX8" fmla="*/ -176 w 236094"/>
                <a:gd name="connsiteY8" fmla="*/ -257 h 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94" h="91220">
                  <a:moveTo>
                    <a:pt x="-176" y="-257"/>
                  </a:moveTo>
                  <a:lnTo>
                    <a:pt x="235918" y="-257"/>
                  </a:lnTo>
                  <a:lnTo>
                    <a:pt x="235918" y="-257"/>
                  </a:lnTo>
                  <a:lnTo>
                    <a:pt x="235918" y="90964"/>
                  </a:lnTo>
                  <a:lnTo>
                    <a:pt x="235918" y="90964"/>
                  </a:lnTo>
                  <a:lnTo>
                    <a:pt x="91045" y="90964"/>
                  </a:lnTo>
                  <a:cubicBezTo>
                    <a:pt x="40664" y="90964"/>
                    <a:pt x="-176" y="50124"/>
                    <a:pt x="-176" y="-257"/>
                  </a:cubicBezTo>
                  <a:lnTo>
                    <a:pt x="-176" y="-257"/>
                  </a:lnTo>
                  <a:lnTo>
                    <a:pt x="-176" y="-257"/>
                  </a:lnTo>
                  <a:close/>
                </a:path>
              </a:pathLst>
            </a:custGeom>
            <a:solidFill>
              <a:srgbClr val="2F2E41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104E73-BC0A-4E12-A2A3-3D33381F8858}"/>
                </a:ext>
              </a:extLst>
            </p:cNvPr>
            <p:cNvSpPr/>
            <p:nvPr/>
          </p:nvSpPr>
          <p:spPr>
            <a:xfrm>
              <a:off x="7002375" y="4126475"/>
              <a:ext cx="801357" cy="1331036"/>
            </a:xfrm>
            <a:custGeom>
              <a:avLst/>
              <a:gdLst>
                <a:gd name="connsiteX0" fmla="*/ 657321 w 801357"/>
                <a:gd name="connsiteY0" fmla="*/ 1330780 h 1331036"/>
                <a:gd name="connsiteX1" fmla="*/ 631120 w 801357"/>
                <a:gd name="connsiteY1" fmla="*/ 1311699 h 1331036"/>
                <a:gd name="connsiteX2" fmla="*/ 439524 w 801357"/>
                <a:gd name="connsiteY2" fmla="*/ 719999 h 1331036"/>
                <a:gd name="connsiteX3" fmla="*/ 427943 w 801357"/>
                <a:gd name="connsiteY3" fmla="*/ 714086 h 1331036"/>
                <a:gd name="connsiteX4" fmla="*/ 422459 w 801357"/>
                <a:gd name="connsiteY4" fmla="*/ 718915 h 1331036"/>
                <a:gd name="connsiteX5" fmla="*/ 156921 w 801357"/>
                <a:gd name="connsiteY5" fmla="*/ 1283880 h 1331036"/>
                <a:gd name="connsiteX6" fmla="*/ 123251 w 801357"/>
                <a:gd name="connsiteY6" fmla="*/ 1298316 h 1331036"/>
                <a:gd name="connsiteX7" fmla="*/ 18672 w 801357"/>
                <a:gd name="connsiteY7" fmla="*/ 1263451 h 1331036"/>
                <a:gd name="connsiteX8" fmla="*/ 730 w 801357"/>
                <a:gd name="connsiteY8" fmla="*/ 1230252 h 1331036"/>
                <a:gd name="connsiteX9" fmla="*/ 163386 w 801357"/>
                <a:gd name="connsiteY9" fmla="*/ 614146 h 1331036"/>
                <a:gd name="connsiteX10" fmla="*/ 200170 w 801357"/>
                <a:gd name="connsiteY10" fmla="*/ 415448 h 1331036"/>
                <a:gd name="connsiteX11" fmla="*/ 345497 w 801357"/>
                <a:gd name="connsiteY11" fmla="*/ 128207 h 1331036"/>
                <a:gd name="connsiteX12" fmla="*/ 411466 w 801357"/>
                <a:gd name="connsiteY12" fmla="*/ 2825 h 1331036"/>
                <a:gd name="connsiteX13" fmla="*/ 411901 w 801357"/>
                <a:gd name="connsiteY13" fmla="*/ -257 h 1331036"/>
                <a:gd name="connsiteX14" fmla="*/ 650103 w 801357"/>
                <a:gd name="connsiteY14" fmla="*/ 37348 h 1331036"/>
                <a:gd name="connsiteX15" fmla="*/ 800987 w 801357"/>
                <a:gd name="connsiteY15" fmla="*/ 1268549 h 1331036"/>
                <a:gd name="connsiteX16" fmla="*/ 780785 w 801357"/>
                <a:gd name="connsiteY16" fmla="*/ 1298525 h 1331036"/>
                <a:gd name="connsiteX17" fmla="*/ 664521 w 801357"/>
                <a:gd name="connsiteY17" fmla="*/ 1329824 h 1331036"/>
                <a:gd name="connsiteX18" fmla="*/ 657321 w 801357"/>
                <a:gd name="connsiteY18" fmla="*/ 1330780 h 133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1357" h="1331036">
                  <a:moveTo>
                    <a:pt x="657321" y="1330780"/>
                  </a:moveTo>
                  <a:cubicBezTo>
                    <a:pt x="645372" y="1330774"/>
                    <a:pt x="634796" y="1323065"/>
                    <a:pt x="631120" y="1311699"/>
                  </a:cubicBezTo>
                  <a:lnTo>
                    <a:pt x="439524" y="719999"/>
                  </a:lnTo>
                  <a:cubicBezTo>
                    <a:pt x="437955" y="715164"/>
                    <a:pt x="432771" y="712517"/>
                    <a:pt x="427943" y="714086"/>
                  </a:cubicBezTo>
                  <a:cubicBezTo>
                    <a:pt x="425522" y="714864"/>
                    <a:pt x="423537" y="716617"/>
                    <a:pt x="422459" y="718915"/>
                  </a:cubicBezTo>
                  <a:lnTo>
                    <a:pt x="156921" y="1283880"/>
                  </a:lnTo>
                  <a:cubicBezTo>
                    <a:pt x="150972" y="1296521"/>
                    <a:pt x="136511" y="1302722"/>
                    <a:pt x="123251" y="1298316"/>
                  </a:cubicBezTo>
                  <a:lnTo>
                    <a:pt x="18672" y="1263451"/>
                  </a:lnTo>
                  <a:cubicBezTo>
                    <a:pt x="4891" y="1258830"/>
                    <a:pt x="-2952" y="1244314"/>
                    <a:pt x="730" y="1230252"/>
                  </a:cubicBezTo>
                  <a:lnTo>
                    <a:pt x="163386" y="614146"/>
                  </a:lnTo>
                  <a:cubicBezTo>
                    <a:pt x="180402" y="548887"/>
                    <a:pt x="192700" y="482483"/>
                    <a:pt x="200170" y="415448"/>
                  </a:cubicBezTo>
                  <a:cubicBezTo>
                    <a:pt x="211579" y="305072"/>
                    <a:pt x="263326" y="202785"/>
                    <a:pt x="345497" y="128207"/>
                  </a:cubicBezTo>
                  <a:cubicBezTo>
                    <a:pt x="381373" y="95339"/>
                    <a:pt x="404695" y="51006"/>
                    <a:pt x="411466" y="2825"/>
                  </a:cubicBezTo>
                  <a:lnTo>
                    <a:pt x="411901" y="-257"/>
                  </a:lnTo>
                  <a:lnTo>
                    <a:pt x="650103" y="37348"/>
                  </a:lnTo>
                  <a:lnTo>
                    <a:pt x="800987" y="1268549"/>
                  </a:lnTo>
                  <a:cubicBezTo>
                    <a:pt x="802599" y="1282164"/>
                    <a:pt x="794008" y="1294909"/>
                    <a:pt x="780785" y="1298525"/>
                  </a:cubicBezTo>
                  <a:lnTo>
                    <a:pt x="664521" y="1329824"/>
                  </a:lnTo>
                  <a:cubicBezTo>
                    <a:pt x="662174" y="1330461"/>
                    <a:pt x="659754" y="1330786"/>
                    <a:pt x="657321" y="1330780"/>
                  </a:cubicBezTo>
                  <a:close/>
                </a:path>
              </a:pathLst>
            </a:custGeom>
            <a:solidFill>
              <a:srgbClr val="2F2E41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AF89AF-2AF8-4A0C-8EC6-39711E195B5B}"/>
                </a:ext>
              </a:extLst>
            </p:cNvPr>
            <p:cNvSpPr/>
            <p:nvPr/>
          </p:nvSpPr>
          <p:spPr>
            <a:xfrm>
              <a:off x="7338942" y="3334817"/>
              <a:ext cx="300997" cy="300997"/>
            </a:xfrm>
            <a:custGeom>
              <a:avLst/>
              <a:gdLst>
                <a:gd name="connsiteX0" fmla="*/ 300997 w 300997"/>
                <a:gd name="connsiteY0" fmla="*/ 150499 h 300997"/>
                <a:gd name="connsiteX1" fmla="*/ 150498 w 300997"/>
                <a:gd name="connsiteY1" fmla="*/ 300997 h 300997"/>
                <a:gd name="connsiteX2" fmla="*/ 0 w 300997"/>
                <a:gd name="connsiteY2" fmla="*/ 150499 h 300997"/>
                <a:gd name="connsiteX3" fmla="*/ 150498 w 300997"/>
                <a:gd name="connsiteY3" fmla="*/ 0 h 300997"/>
                <a:gd name="connsiteX4" fmla="*/ 300997 w 300997"/>
                <a:gd name="connsiteY4" fmla="*/ 150499 h 30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997" h="300997">
                  <a:moveTo>
                    <a:pt x="300997" y="150499"/>
                  </a:moveTo>
                  <a:cubicBezTo>
                    <a:pt x="300997" y="233617"/>
                    <a:pt x="233617" y="300997"/>
                    <a:pt x="150498" y="300997"/>
                  </a:cubicBezTo>
                  <a:cubicBezTo>
                    <a:pt x="67380" y="300997"/>
                    <a:pt x="0" y="233617"/>
                    <a:pt x="0" y="150499"/>
                  </a:cubicBezTo>
                  <a:cubicBezTo>
                    <a:pt x="0" y="67381"/>
                    <a:pt x="67380" y="0"/>
                    <a:pt x="150498" y="0"/>
                  </a:cubicBezTo>
                  <a:cubicBezTo>
                    <a:pt x="233617" y="0"/>
                    <a:pt x="300997" y="67381"/>
                    <a:pt x="300997" y="150499"/>
                  </a:cubicBezTo>
                  <a:close/>
                </a:path>
              </a:pathLst>
            </a:custGeom>
            <a:solidFill>
              <a:srgbClr val="FFB8B8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280577-9EA6-4E28-9863-0FFDB0BC8E51}"/>
                </a:ext>
              </a:extLst>
            </p:cNvPr>
            <p:cNvSpPr/>
            <p:nvPr/>
          </p:nvSpPr>
          <p:spPr>
            <a:xfrm>
              <a:off x="7341241" y="3682783"/>
              <a:ext cx="347767" cy="507553"/>
            </a:xfrm>
            <a:custGeom>
              <a:avLst/>
              <a:gdLst>
                <a:gd name="connsiteX0" fmla="*/ 296432 w 347767"/>
                <a:gd name="connsiteY0" fmla="*/ 507297 h 507553"/>
                <a:gd name="connsiteX1" fmla="*/ 295017 w 347767"/>
                <a:gd name="connsiteY1" fmla="*/ 507260 h 507553"/>
                <a:gd name="connsiteX2" fmla="*/ 58886 w 347767"/>
                <a:gd name="connsiteY2" fmla="*/ 495453 h 507553"/>
                <a:gd name="connsiteX3" fmla="*/ 32832 w 347767"/>
                <a:gd name="connsiteY3" fmla="*/ 470728 h 507553"/>
                <a:gd name="connsiteX4" fmla="*/ 576 w 347767"/>
                <a:gd name="connsiteY4" fmla="*/ 156213 h 507553"/>
                <a:gd name="connsiteX5" fmla="*/ 127336 w 347767"/>
                <a:gd name="connsiteY5" fmla="*/ 482 h 507553"/>
                <a:gd name="connsiteX6" fmla="*/ 180260 w 347767"/>
                <a:gd name="connsiteY6" fmla="*/ 5047 h 507553"/>
                <a:gd name="connsiteX7" fmla="*/ 180260 w 347767"/>
                <a:gd name="connsiteY7" fmla="*/ 5047 h 507553"/>
                <a:gd name="connsiteX8" fmla="*/ 230788 w 347767"/>
                <a:gd name="connsiteY8" fmla="*/ 31034 h 507553"/>
                <a:gd name="connsiteX9" fmla="*/ 322958 w 347767"/>
                <a:gd name="connsiteY9" fmla="*/ 487113 h 507553"/>
                <a:gd name="connsiteX10" fmla="*/ 296432 w 347767"/>
                <a:gd name="connsiteY10" fmla="*/ 507297 h 50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767" h="507553">
                  <a:moveTo>
                    <a:pt x="296432" y="507297"/>
                  </a:moveTo>
                  <a:cubicBezTo>
                    <a:pt x="295960" y="507297"/>
                    <a:pt x="295489" y="507285"/>
                    <a:pt x="295017" y="507260"/>
                  </a:cubicBezTo>
                  <a:lnTo>
                    <a:pt x="58886" y="495453"/>
                  </a:lnTo>
                  <a:cubicBezTo>
                    <a:pt x="45258" y="494840"/>
                    <a:pt x="34161" y="484300"/>
                    <a:pt x="32832" y="470728"/>
                  </a:cubicBezTo>
                  <a:lnTo>
                    <a:pt x="576" y="156213"/>
                  </a:lnTo>
                  <a:cubicBezTo>
                    <a:pt x="-7426" y="78204"/>
                    <a:pt x="49327" y="8484"/>
                    <a:pt x="127336" y="482"/>
                  </a:cubicBezTo>
                  <a:cubicBezTo>
                    <a:pt x="145106" y="-1338"/>
                    <a:pt x="163060" y="212"/>
                    <a:pt x="180260" y="5047"/>
                  </a:cubicBezTo>
                  <a:lnTo>
                    <a:pt x="180260" y="5047"/>
                  </a:lnTo>
                  <a:cubicBezTo>
                    <a:pt x="198728" y="10102"/>
                    <a:pt x="215935" y="18956"/>
                    <a:pt x="230788" y="31034"/>
                  </a:cubicBezTo>
                  <a:cubicBezTo>
                    <a:pt x="396893" y="167451"/>
                    <a:pt x="343332" y="414612"/>
                    <a:pt x="322958" y="487113"/>
                  </a:cubicBezTo>
                  <a:cubicBezTo>
                    <a:pt x="319680" y="499049"/>
                    <a:pt x="308816" y="507315"/>
                    <a:pt x="296432" y="5072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8171449-7793-4B45-B67F-9F9767EDC026}"/>
                </a:ext>
              </a:extLst>
            </p:cNvPr>
            <p:cNvSpPr/>
            <p:nvPr/>
          </p:nvSpPr>
          <p:spPr>
            <a:xfrm>
              <a:off x="7219050" y="3842200"/>
              <a:ext cx="280937" cy="559322"/>
            </a:xfrm>
            <a:custGeom>
              <a:avLst/>
              <a:gdLst>
                <a:gd name="connsiteX0" fmla="*/ 213198 w 280937"/>
                <a:gd name="connsiteY0" fmla="*/ 559065 h 559322"/>
                <a:gd name="connsiteX1" fmla="*/ 193804 w 280937"/>
                <a:gd name="connsiteY1" fmla="*/ 556161 h 559322"/>
                <a:gd name="connsiteX2" fmla="*/ 148834 w 280937"/>
                <a:gd name="connsiteY2" fmla="*/ 472091 h 559322"/>
                <a:gd name="connsiteX3" fmla="*/ 151469 w 280937"/>
                <a:gd name="connsiteY3" fmla="*/ 464897 h 559322"/>
                <a:gd name="connsiteX4" fmla="*/ 154429 w 280937"/>
                <a:gd name="connsiteY4" fmla="*/ 458978 h 559322"/>
                <a:gd name="connsiteX5" fmla="*/ 12668 w 280937"/>
                <a:gd name="connsiteY5" fmla="*/ 193765 h 559322"/>
                <a:gd name="connsiteX6" fmla="*/ 32711 w 280937"/>
                <a:gd name="connsiteY6" fmla="*/ 63500 h 559322"/>
                <a:gd name="connsiteX7" fmla="*/ 97871 w 280937"/>
                <a:gd name="connsiteY7" fmla="*/ -257 h 559322"/>
                <a:gd name="connsiteX8" fmla="*/ 177713 w 280937"/>
                <a:gd name="connsiteY8" fmla="*/ 86938 h 559322"/>
                <a:gd name="connsiteX9" fmla="*/ 129594 w 280937"/>
                <a:gd name="connsiteY9" fmla="*/ 144133 h 559322"/>
                <a:gd name="connsiteX10" fmla="*/ 231568 w 280937"/>
                <a:gd name="connsiteY10" fmla="*/ 426814 h 559322"/>
                <a:gd name="connsiteX11" fmla="*/ 240079 w 280937"/>
                <a:gd name="connsiteY11" fmla="*/ 429768 h 559322"/>
                <a:gd name="connsiteX12" fmla="*/ 275209 w 280937"/>
                <a:gd name="connsiteY12" fmla="*/ 518403 h 559322"/>
                <a:gd name="connsiteX13" fmla="*/ 213198 w 280937"/>
                <a:gd name="connsiteY13" fmla="*/ 559065 h 55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937" h="559322">
                  <a:moveTo>
                    <a:pt x="213198" y="559065"/>
                  </a:moveTo>
                  <a:cubicBezTo>
                    <a:pt x="206623" y="559071"/>
                    <a:pt x="200091" y="558091"/>
                    <a:pt x="193804" y="556161"/>
                  </a:cubicBezTo>
                  <a:cubicBezTo>
                    <a:pt x="158173" y="545364"/>
                    <a:pt x="138038" y="507722"/>
                    <a:pt x="148834" y="472091"/>
                  </a:cubicBezTo>
                  <a:cubicBezTo>
                    <a:pt x="149576" y="469646"/>
                    <a:pt x="150452" y="467244"/>
                    <a:pt x="151469" y="464897"/>
                  </a:cubicBezTo>
                  <a:cubicBezTo>
                    <a:pt x="152352" y="462875"/>
                    <a:pt x="153338" y="460896"/>
                    <a:pt x="154429" y="458978"/>
                  </a:cubicBezTo>
                  <a:lnTo>
                    <a:pt x="12668" y="193765"/>
                  </a:lnTo>
                  <a:cubicBezTo>
                    <a:pt x="-10157" y="150683"/>
                    <a:pt x="-2007" y="97729"/>
                    <a:pt x="32711" y="63500"/>
                  </a:cubicBezTo>
                  <a:lnTo>
                    <a:pt x="97871" y="-257"/>
                  </a:lnTo>
                  <a:lnTo>
                    <a:pt x="177713" y="86938"/>
                  </a:lnTo>
                  <a:lnTo>
                    <a:pt x="129594" y="144133"/>
                  </a:lnTo>
                  <a:lnTo>
                    <a:pt x="231568" y="426814"/>
                  </a:lnTo>
                  <a:cubicBezTo>
                    <a:pt x="234473" y="427599"/>
                    <a:pt x="237316" y="428585"/>
                    <a:pt x="240079" y="429768"/>
                  </a:cubicBezTo>
                  <a:cubicBezTo>
                    <a:pt x="274259" y="444541"/>
                    <a:pt x="289982" y="484229"/>
                    <a:pt x="275209" y="518403"/>
                  </a:cubicBezTo>
                  <a:cubicBezTo>
                    <a:pt x="264516" y="543127"/>
                    <a:pt x="240135" y="559120"/>
                    <a:pt x="213198" y="559065"/>
                  </a:cubicBezTo>
                  <a:close/>
                </a:path>
              </a:pathLst>
            </a:custGeom>
            <a:solidFill>
              <a:srgbClr val="FFB8B8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7BFD0E-B10B-4FFF-BC70-CF2A8EA936C8}"/>
                </a:ext>
              </a:extLst>
            </p:cNvPr>
            <p:cNvSpPr/>
            <p:nvPr/>
          </p:nvSpPr>
          <p:spPr>
            <a:xfrm>
              <a:off x="7250794" y="3700876"/>
              <a:ext cx="255474" cy="292536"/>
            </a:xfrm>
            <a:custGeom>
              <a:avLst/>
              <a:gdLst>
                <a:gd name="connsiteX0" fmla="*/ 110840 w 255474"/>
                <a:gd name="connsiteY0" fmla="*/ 285432 h 292536"/>
                <a:gd name="connsiteX1" fmla="*/ 9208 w 255474"/>
                <a:gd name="connsiteY1" fmla="*/ 196313 h 292536"/>
                <a:gd name="connsiteX2" fmla="*/ 6653 w 255474"/>
                <a:gd name="connsiteY2" fmla="*/ 157403 h 292536"/>
                <a:gd name="connsiteX3" fmla="*/ 122200 w 255474"/>
                <a:gd name="connsiteY3" fmla="*/ 25631 h 292536"/>
                <a:gd name="connsiteX4" fmla="*/ 229414 w 255474"/>
                <a:gd name="connsiteY4" fmla="*/ 18596 h 292536"/>
                <a:gd name="connsiteX5" fmla="*/ 245621 w 255474"/>
                <a:gd name="connsiteY5" fmla="*/ 112819 h 292536"/>
                <a:gd name="connsiteX6" fmla="*/ 153077 w 255474"/>
                <a:gd name="connsiteY6" fmla="*/ 278165 h 292536"/>
                <a:gd name="connsiteX7" fmla="*/ 115558 w 255474"/>
                <a:gd name="connsiteY7" fmla="*/ 288765 h 292536"/>
                <a:gd name="connsiteX8" fmla="*/ 110840 w 255474"/>
                <a:gd name="connsiteY8" fmla="*/ 285432 h 29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474" h="292536">
                  <a:moveTo>
                    <a:pt x="110840" y="285432"/>
                  </a:moveTo>
                  <a:lnTo>
                    <a:pt x="9208" y="196313"/>
                  </a:lnTo>
                  <a:cubicBezTo>
                    <a:pt x="-2226" y="186264"/>
                    <a:pt x="-3372" y="168856"/>
                    <a:pt x="6653" y="157403"/>
                  </a:cubicBezTo>
                  <a:lnTo>
                    <a:pt x="122200" y="25631"/>
                  </a:lnTo>
                  <a:cubicBezTo>
                    <a:pt x="149860" y="-5920"/>
                    <a:pt x="197863" y="-9070"/>
                    <a:pt x="229414" y="18596"/>
                  </a:cubicBezTo>
                  <a:cubicBezTo>
                    <a:pt x="256375" y="42236"/>
                    <a:pt x="263133" y="81520"/>
                    <a:pt x="245621" y="112819"/>
                  </a:cubicBezTo>
                  <a:lnTo>
                    <a:pt x="153077" y="278165"/>
                  </a:lnTo>
                  <a:cubicBezTo>
                    <a:pt x="145644" y="291456"/>
                    <a:pt x="128842" y="296198"/>
                    <a:pt x="115558" y="288765"/>
                  </a:cubicBezTo>
                  <a:cubicBezTo>
                    <a:pt x="113873" y="287822"/>
                    <a:pt x="112292" y="286701"/>
                    <a:pt x="110840" y="285432"/>
                  </a:cubicBezTo>
                  <a:close/>
                </a:path>
              </a:pathLst>
            </a:custGeom>
            <a:solidFill>
              <a:srgbClr val="2F2E41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9BB053-324D-4CF0-8A4F-F05E9AE27F6F}"/>
                </a:ext>
              </a:extLst>
            </p:cNvPr>
            <p:cNvSpPr/>
            <p:nvPr/>
          </p:nvSpPr>
          <p:spPr>
            <a:xfrm>
              <a:off x="7284855" y="3264009"/>
              <a:ext cx="392486" cy="372708"/>
            </a:xfrm>
            <a:custGeom>
              <a:avLst/>
              <a:gdLst>
                <a:gd name="connsiteX0" fmla="*/ 107570 w 392486"/>
                <a:gd name="connsiteY0" fmla="*/ 367239 h 372708"/>
                <a:gd name="connsiteX1" fmla="*/ 148937 w 392486"/>
                <a:gd name="connsiteY1" fmla="*/ 366301 h 372708"/>
                <a:gd name="connsiteX2" fmla="*/ 151352 w 392486"/>
                <a:gd name="connsiteY2" fmla="*/ 325137 h 372708"/>
                <a:gd name="connsiteX3" fmla="*/ 132546 w 392486"/>
                <a:gd name="connsiteY3" fmla="*/ 285577 h 372708"/>
                <a:gd name="connsiteX4" fmla="*/ 154887 w 392486"/>
                <a:gd name="connsiteY4" fmla="*/ 229829 h 372708"/>
                <a:gd name="connsiteX5" fmla="*/ 209404 w 392486"/>
                <a:gd name="connsiteY5" fmla="*/ 202402 h 372708"/>
                <a:gd name="connsiteX6" fmla="*/ 314755 w 392486"/>
                <a:gd name="connsiteY6" fmla="*/ 164951 h 372708"/>
                <a:gd name="connsiteX7" fmla="*/ 383524 w 392486"/>
                <a:gd name="connsiteY7" fmla="*/ 120397 h 372708"/>
                <a:gd name="connsiteX8" fmla="*/ 350705 w 392486"/>
                <a:gd name="connsiteY8" fmla="*/ 14041 h 372708"/>
                <a:gd name="connsiteX9" fmla="*/ 234950 w 392486"/>
                <a:gd name="connsiteY9" fmla="*/ 11768 h 372708"/>
                <a:gd name="connsiteX10" fmla="*/ 173245 w 392486"/>
                <a:gd name="connsiteY10" fmla="*/ 36456 h 372708"/>
                <a:gd name="connsiteX11" fmla="*/ 46031 w 392486"/>
                <a:gd name="connsiteY11" fmla="*/ 61383 h 372708"/>
                <a:gd name="connsiteX12" fmla="*/ -121 w 392486"/>
                <a:gd name="connsiteY12" fmla="*/ 163860 h 372708"/>
                <a:gd name="connsiteX13" fmla="*/ 30872 w 392486"/>
                <a:gd name="connsiteY13" fmla="*/ 277189 h 372708"/>
                <a:gd name="connsiteX14" fmla="*/ 65229 w 392486"/>
                <a:gd name="connsiteY14" fmla="*/ 337557 h 372708"/>
                <a:gd name="connsiteX15" fmla="*/ 125389 w 392486"/>
                <a:gd name="connsiteY15" fmla="*/ 363477 h 37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486" h="372708">
                  <a:moveTo>
                    <a:pt x="107570" y="367239"/>
                  </a:moveTo>
                  <a:cubicBezTo>
                    <a:pt x="121296" y="372110"/>
                    <a:pt x="138135" y="376400"/>
                    <a:pt x="148937" y="366301"/>
                  </a:cubicBezTo>
                  <a:cubicBezTo>
                    <a:pt x="159489" y="356448"/>
                    <a:pt x="157565" y="338415"/>
                    <a:pt x="151352" y="325137"/>
                  </a:cubicBezTo>
                  <a:cubicBezTo>
                    <a:pt x="145138" y="311852"/>
                    <a:pt x="135500" y="300038"/>
                    <a:pt x="132546" y="285577"/>
                  </a:cubicBezTo>
                  <a:cubicBezTo>
                    <a:pt x="128312" y="264860"/>
                    <a:pt x="139262" y="243340"/>
                    <a:pt x="154887" y="229829"/>
                  </a:cubicBezTo>
                  <a:cubicBezTo>
                    <a:pt x="170518" y="216324"/>
                    <a:pt x="190194" y="209228"/>
                    <a:pt x="209404" y="202402"/>
                  </a:cubicBezTo>
                  <a:lnTo>
                    <a:pt x="314755" y="164951"/>
                  </a:lnTo>
                  <a:cubicBezTo>
                    <a:pt x="340834" y="155680"/>
                    <a:pt x="368934" y="144791"/>
                    <a:pt x="383524" y="120397"/>
                  </a:cubicBezTo>
                  <a:cubicBezTo>
                    <a:pt x="404640" y="85096"/>
                    <a:pt x="385338" y="34642"/>
                    <a:pt x="350705" y="14041"/>
                  </a:cubicBezTo>
                  <a:cubicBezTo>
                    <a:pt x="316066" y="-6553"/>
                    <a:pt x="272315" y="-2717"/>
                    <a:pt x="234950" y="11768"/>
                  </a:cubicBezTo>
                  <a:cubicBezTo>
                    <a:pt x="214281" y="19777"/>
                    <a:pt x="194618" y="30813"/>
                    <a:pt x="173245" y="36456"/>
                  </a:cubicBezTo>
                  <a:cubicBezTo>
                    <a:pt x="131063" y="47584"/>
                    <a:pt x="83097" y="37596"/>
                    <a:pt x="46031" y="61383"/>
                  </a:cubicBezTo>
                  <a:cubicBezTo>
                    <a:pt x="13758" y="82088"/>
                    <a:pt x="-1206" y="124331"/>
                    <a:pt x="-121" y="163860"/>
                  </a:cubicBezTo>
                  <a:cubicBezTo>
                    <a:pt x="969" y="203389"/>
                    <a:pt x="15522" y="241036"/>
                    <a:pt x="30872" y="277189"/>
                  </a:cubicBezTo>
                  <a:cubicBezTo>
                    <a:pt x="40008" y="298696"/>
                    <a:pt x="49763" y="320449"/>
                    <a:pt x="65229" y="337557"/>
                  </a:cubicBezTo>
                  <a:cubicBezTo>
                    <a:pt x="80701" y="354659"/>
                    <a:pt x="103054" y="366626"/>
                    <a:pt x="125389" y="363477"/>
                  </a:cubicBezTo>
                  <a:close/>
                </a:path>
              </a:pathLst>
            </a:custGeom>
            <a:solidFill>
              <a:srgbClr val="2F2E41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5F49538-A757-45F5-B8E4-9D312149E433}"/>
                </a:ext>
              </a:extLst>
            </p:cNvPr>
            <p:cNvSpPr/>
            <p:nvPr/>
          </p:nvSpPr>
          <p:spPr>
            <a:xfrm>
              <a:off x="7132113" y="3232302"/>
              <a:ext cx="245101" cy="245101"/>
            </a:xfrm>
            <a:custGeom>
              <a:avLst/>
              <a:gdLst>
                <a:gd name="connsiteX0" fmla="*/ 245102 w 245101"/>
                <a:gd name="connsiteY0" fmla="*/ 122551 h 245101"/>
                <a:gd name="connsiteX1" fmla="*/ 122551 w 245101"/>
                <a:gd name="connsiteY1" fmla="*/ 245102 h 245101"/>
                <a:gd name="connsiteX2" fmla="*/ 0 w 245101"/>
                <a:gd name="connsiteY2" fmla="*/ 122551 h 245101"/>
                <a:gd name="connsiteX3" fmla="*/ 122551 w 245101"/>
                <a:gd name="connsiteY3" fmla="*/ 0 h 245101"/>
                <a:gd name="connsiteX4" fmla="*/ 245102 w 245101"/>
                <a:gd name="connsiteY4" fmla="*/ 122551 h 24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01" h="245101">
                  <a:moveTo>
                    <a:pt x="245102" y="122551"/>
                  </a:moveTo>
                  <a:cubicBezTo>
                    <a:pt x="245102" y="190234"/>
                    <a:pt x="190234" y="245102"/>
                    <a:pt x="122551" y="245102"/>
                  </a:cubicBezTo>
                  <a:cubicBezTo>
                    <a:pt x="54868" y="245102"/>
                    <a:pt x="0" y="190234"/>
                    <a:pt x="0" y="122551"/>
                  </a:cubicBezTo>
                  <a:cubicBezTo>
                    <a:pt x="0" y="54868"/>
                    <a:pt x="54868" y="0"/>
                    <a:pt x="122551" y="0"/>
                  </a:cubicBezTo>
                  <a:cubicBezTo>
                    <a:pt x="190234" y="0"/>
                    <a:pt x="245102" y="54868"/>
                    <a:pt x="245102" y="122551"/>
                  </a:cubicBezTo>
                  <a:close/>
                </a:path>
              </a:pathLst>
            </a:custGeom>
            <a:solidFill>
              <a:srgbClr val="2F2E41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C162A5A-4D99-472B-9A28-00B29F5C6A8E}"/>
                </a:ext>
              </a:extLst>
            </p:cNvPr>
            <p:cNvSpPr/>
            <p:nvPr/>
          </p:nvSpPr>
          <p:spPr>
            <a:xfrm>
              <a:off x="8014194" y="3945501"/>
              <a:ext cx="240776" cy="413818"/>
            </a:xfrm>
            <a:custGeom>
              <a:avLst/>
              <a:gdLst>
                <a:gd name="connsiteX0" fmla="*/ 234255 w 240776"/>
                <a:gd name="connsiteY0" fmla="*/ 116519 h 413818"/>
                <a:gd name="connsiteX1" fmla="*/ 232079 w 240776"/>
                <a:gd name="connsiteY1" fmla="*/ 116225 h 413818"/>
                <a:gd name="connsiteX2" fmla="*/ 240272 w 240776"/>
                <a:gd name="connsiteY2" fmla="*/ 56647 h 413818"/>
                <a:gd name="connsiteX3" fmla="*/ 210529 w 240776"/>
                <a:gd name="connsiteY3" fmla="*/ 17425 h 413818"/>
                <a:gd name="connsiteX4" fmla="*/ 84307 w 240776"/>
                <a:gd name="connsiteY4" fmla="*/ 71 h 413818"/>
                <a:gd name="connsiteX5" fmla="*/ 45085 w 240776"/>
                <a:gd name="connsiteY5" fmla="*/ 29814 h 413818"/>
                <a:gd name="connsiteX6" fmla="*/ 152 w 240776"/>
                <a:gd name="connsiteY6" fmla="*/ 356664 h 413818"/>
                <a:gd name="connsiteX7" fmla="*/ 29895 w 240776"/>
                <a:gd name="connsiteY7" fmla="*/ 395886 h 413818"/>
                <a:gd name="connsiteX8" fmla="*/ 156122 w 240776"/>
                <a:gd name="connsiteY8" fmla="*/ 413233 h 413818"/>
                <a:gd name="connsiteX9" fmla="*/ 195345 w 240776"/>
                <a:gd name="connsiteY9" fmla="*/ 383490 h 413818"/>
                <a:gd name="connsiteX10" fmla="*/ 226252 w 240776"/>
                <a:gd name="connsiteY10" fmla="*/ 158628 h 413818"/>
                <a:gd name="connsiteX11" fmla="*/ 228427 w 240776"/>
                <a:gd name="connsiteY11" fmla="*/ 158928 h 41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776" h="413818">
                  <a:moveTo>
                    <a:pt x="234255" y="116519"/>
                  </a:moveTo>
                  <a:lnTo>
                    <a:pt x="232079" y="116225"/>
                  </a:lnTo>
                  <a:lnTo>
                    <a:pt x="240272" y="56647"/>
                  </a:lnTo>
                  <a:cubicBezTo>
                    <a:pt x="242888" y="37603"/>
                    <a:pt x="229573" y="20041"/>
                    <a:pt x="210529" y="17425"/>
                  </a:cubicBezTo>
                  <a:lnTo>
                    <a:pt x="84307" y="71"/>
                  </a:lnTo>
                  <a:cubicBezTo>
                    <a:pt x="65263" y="-2545"/>
                    <a:pt x="47702" y="10770"/>
                    <a:pt x="45085" y="29814"/>
                  </a:cubicBezTo>
                  <a:lnTo>
                    <a:pt x="152" y="356664"/>
                  </a:lnTo>
                  <a:cubicBezTo>
                    <a:pt x="-2464" y="375702"/>
                    <a:pt x="10851" y="393263"/>
                    <a:pt x="29895" y="395886"/>
                  </a:cubicBezTo>
                  <a:lnTo>
                    <a:pt x="156122" y="413233"/>
                  </a:lnTo>
                  <a:cubicBezTo>
                    <a:pt x="175167" y="415850"/>
                    <a:pt x="192722" y="402534"/>
                    <a:pt x="195345" y="383490"/>
                  </a:cubicBezTo>
                  <a:lnTo>
                    <a:pt x="226252" y="158628"/>
                  </a:lnTo>
                  <a:lnTo>
                    <a:pt x="228427" y="158928"/>
                  </a:lnTo>
                  <a:close/>
                </a:path>
              </a:pathLst>
            </a:custGeom>
            <a:solidFill>
              <a:srgbClr val="3F3D5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9AA6D1A-8E60-460E-9C40-97C02E8439BC}"/>
                </a:ext>
              </a:extLst>
            </p:cNvPr>
            <p:cNvSpPr/>
            <p:nvPr/>
          </p:nvSpPr>
          <p:spPr>
            <a:xfrm>
              <a:off x="8028989" y="3963794"/>
              <a:ext cx="213362" cy="377531"/>
            </a:xfrm>
            <a:custGeom>
              <a:avLst/>
              <a:gdLst>
                <a:gd name="connsiteX0" fmla="*/ 191770 w 213362"/>
                <a:gd name="connsiteY0" fmla="*/ 16607 h 377531"/>
                <a:gd name="connsiteX1" fmla="*/ 176053 w 213362"/>
                <a:gd name="connsiteY1" fmla="*/ 14450 h 377531"/>
                <a:gd name="connsiteX2" fmla="*/ 167566 w 213362"/>
                <a:gd name="connsiteY2" fmla="*/ 28782 h 377531"/>
                <a:gd name="connsiteX3" fmla="*/ 163038 w 213362"/>
                <a:gd name="connsiteY3" fmla="*/ 29040 h 377531"/>
                <a:gd name="connsiteX4" fmla="*/ 94060 w 213362"/>
                <a:gd name="connsiteY4" fmla="*/ 19560 h 377531"/>
                <a:gd name="connsiteX5" fmla="*/ 83999 w 213362"/>
                <a:gd name="connsiteY5" fmla="*/ 6282 h 377531"/>
                <a:gd name="connsiteX6" fmla="*/ 85469 w 213362"/>
                <a:gd name="connsiteY6" fmla="*/ 1999 h 377531"/>
                <a:gd name="connsiteX7" fmla="*/ 70788 w 213362"/>
                <a:gd name="connsiteY7" fmla="*/ -23 h 377531"/>
                <a:gd name="connsiteX8" fmla="*/ 42852 w 213362"/>
                <a:gd name="connsiteY8" fmla="*/ 21166 h 377531"/>
                <a:gd name="connsiteX9" fmla="*/ 57 w 213362"/>
                <a:gd name="connsiteY9" fmla="*/ 332469 h 377531"/>
                <a:gd name="connsiteX10" fmla="*/ 21240 w 213362"/>
                <a:gd name="connsiteY10" fmla="*/ 360411 h 377531"/>
                <a:gd name="connsiteX11" fmla="*/ 142222 w 213362"/>
                <a:gd name="connsiteY11" fmla="*/ 377041 h 377531"/>
                <a:gd name="connsiteX12" fmla="*/ 170158 w 213362"/>
                <a:gd name="connsiteY12" fmla="*/ 355852 h 377531"/>
                <a:gd name="connsiteX13" fmla="*/ 170158 w 213362"/>
                <a:gd name="connsiteY13" fmla="*/ 355852 h 377531"/>
                <a:gd name="connsiteX14" fmla="*/ 212953 w 213362"/>
                <a:gd name="connsiteY14" fmla="*/ 44548 h 377531"/>
                <a:gd name="connsiteX15" fmla="*/ 191770 w 213362"/>
                <a:gd name="connsiteY15" fmla="*/ 16607 h 37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362" h="377531">
                  <a:moveTo>
                    <a:pt x="191770" y="16607"/>
                  </a:moveTo>
                  <a:lnTo>
                    <a:pt x="176053" y="14450"/>
                  </a:lnTo>
                  <a:cubicBezTo>
                    <a:pt x="177664" y="20749"/>
                    <a:pt x="173865" y="27165"/>
                    <a:pt x="167566" y="28782"/>
                  </a:cubicBezTo>
                  <a:cubicBezTo>
                    <a:pt x="166083" y="29162"/>
                    <a:pt x="164551" y="29248"/>
                    <a:pt x="163038" y="29040"/>
                  </a:cubicBezTo>
                  <a:lnTo>
                    <a:pt x="94060" y="19560"/>
                  </a:lnTo>
                  <a:cubicBezTo>
                    <a:pt x="87620" y="18672"/>
                    <a:pt x="83110" y="12728"/>
                    <a:pt x="83999" y="6282"/>
                  </a:cubicBezTo>
                  <a:cubicBezTo>
                    <a:pt x="84207" y="4774"/>
                    <a:pt x="84703" y="3316"/>
                    <a:pt x="85469" y="1999"/>
                  </a:cubicBezTo>
                  <a:lnTo>
                    <a:pt x="70788" y="-23"/>
                  </a:lnTo>
                  <a:cubicBezTo>
                    <a:pt x="57221" y="-1886"/>
                    <a:pt x="44715" y="7599"/>
                    <a:pt x="42852" y="21166"/>
                  </a:cubicBezTo>
                  <a:lnTo>
                    <a:pt x="57" y="332469"/>
                  </a:lnTo>
                  <a:cubicBezTo>
                    <a:pt x="-1805" y="346036"/>
                    <a:pt x="7680" y="358542"/>
                    <a:pt x="21240" y="360411"/>
                  </a:cubicBezTo>
                  <a:lnTo>
                    <a:pt x="142222" y="377041"/>
                  </a:lnTo>
                  <a:cubicBezTo>
                    <a:pt x="155789" y="378904"/>
                    <a:pt x="168295" y="369418"/>
                    <a:pt x="170158" y="355852"/>
                  </a:cubicBezTo>
                  <a:lnTo>
                    <a:pt x="170158" y="355852"/>
                  </a:lnTo>
                  <a:lnTo>
                    <a:pt x="212953" y="44548"/>
                  </a:lnTo>
                  <a:cubicBezTo>
                    <a:pt x="214815" y="30982"/>
                    <a:pt x="205330" y="18476"/>
                    <a:pt x="191770" y="16607"/>
                  </a:cubicBezTo>
                  <a:close/>
                </a:path>
              </a:pathLst>
            </a:custGeom>
            <a:solidFill>
              <a:srgbClr val="FFFFF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33EEA5C-D609-4A85-8B18-76370F2773FA}"/>
                </a:ext>
              </a:extLst>
            </p:cNvPr>
            <p:cNvSpPr/>
            <p:nvPr/>
          </p:nvSpPr>
          <p:spPr>
            <a:xfrm>
              <a:off x="8067727" y="4104312"/>
              <a:ext cx="134805" cy="134805"/>
            </a:xfrm>
            <a:custGeom>
              <a:avLst/>
              <a:gdLst>
                <a:gd name="connsiteX0" fmla="*/ 134806 w 134805"/>
                <a:gd name="connsiteY0" fmla="*/ 67403 h 134805"/>
                <a:gd name="connsiteX1" fmla="*/ 67403 w 134805"/>
                <a:gd name="connsiteY1" fmla="*/ 134806 h 134805"/>
                <a:gd name="connsiteX2" fmla="*/ 0 w 134805"/>
                <a:gd name="connsiteY2" fmla="*/ 67403 h 134805"/>
                <a:gd name="connsiteX3" fmla="*/ 67403 w 134805"/>
                <a:gd name="connsiteY3" fmla="*/ 0 h 134805"/>
                <a:gd name="connsiteX4" fmla="*/ 134806 w 134805"/>
                <a:gd name="connsiteY4" fmla="*/ 67403 h 13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05" h="134805">
                  <a:moveTo>
                    <a:pt x="134806" y="67403"/>
                  </a:moveTo>
                  <a:cubicBezTo>
                    <a:pt x="134806" y="104629"/>
                    <a:pt x="104629" y="134806"/>
                    <a:pt x="67403" y="134806"/>
                  </a:cubicBezTo>
                  <a:cubicBezTo>
                    <a:pt x="30177" y="134806"/>
                    <a:pt x="0" y="104629"/>
                    <a:pt x="0" y="67403"/>
                  </a:cubicBezTo>
                  <a:cubicBezTo>
                    <a:pt x="0" y="30177"/>
                    <a:pt x="30177" y="0"/>
                    <a:pt x="67403" y="0"/>
                  </a:cubicBezTo>
                  <a:cubicBezTo>
                    <a:pt x="104629" y="0"/>
                    <a:pt x="134806" y="30177"/>
                    <a:pt x="134806" y="67403"/>
                  </a:cubicBezTo>
                  <a:close/>
                </a:path>
              </a:pathLst>
            </a:custGeom>
            <a:solidFill>
              <a:srgbClr val="536DFE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04BE943-7EFD-4C26-A0D7-23EB62144435}"/>
                </a:ext>
              </a:extLst>
            </p:cNvPr>
            <p:cNvSpPr/>
            <p:nvPr/>
          </p:nvSpPr>
          <p:spPr>
            <a:xfrm>
              <a:off x="8105550" y="4146164"/>
              <a:ext cx="58468" cy="51262"/>
            </a:xfrm>
            <a:custGeom>
              <a:avLst/>
              <a:gdLst>
                <a:gd name="connsiteX0" fmla="*/ 22725 w 58468"/>
                <a:gd name="connsiteY0" fmla="*/ 51006 h 51262"/>
                <a:gd name="connsiteX1" fmla="*/ 18521 w 58468"/>
                <a:gd name="connsiteY1" fmla="*/ 49608 h 51262"/>
                <a:gd name="connsiteX2" fmla="*/ 18442 w 58468"/>
                <a:gd name="connsiteY2" fmla="*/ 49553 h 51262"/>
                <a:gd name="connsiteX3" fmla="*/ 2602 w 58468"/>
                <a:gd name="connsiteY3" fmla="*/ 37427 h 51262"/>
                <a:gd name="connsiteX4" fmla="*/ 1260 w 58468"/>
                <a:gd name="connsiteY4" fmla="*/ 27562 h 51262"/>
                <a:gd name="connsiteX5" fmla="*/ 11119 w 58468"/>
                <a:gd name="connsiteY5" fmla="*/ 26220 h 51262"/>
                <a:gd name="connsiteX6" fmla="*/ 11162 w 58468"/>
                <a:gd name="connsiteY6" fmla="*/ 26250 h 51262"/>
                <a:gd name="connsiteX7" fmla="*/ 21426 w 58468"/>
                <a:gd name="connsiteY7" fmla="*/ 34118 h 51262"/>
                <a:gd name="connsiteX8" fmla="*/ 45673 w 58468"/>
                <a:gd name="connsiteY8" fmla="*/ 2500 h 51262"/>
                <a:gd name="connsiteX9" fmla="*/ 55538 w 58468"/>
                <a:gd name="connsiteY9" fmla="*/ 1195 h 51262"/>
                <a:gd name="connsiteX10" fmla="*/ 55538 w 58468"/>
                <a:gd name="connsiteY10" fmla="*/ 1195 h 51262"/>
                <a:gd name="connsiteX11" fmla="*/ 55385 w 58468"/>
                <a:gd name="connsiteY11" fmla="*/ 1403 h 51262"/>
                <a:gd name="connsiteX12" fmla="*/ 55538 w 58468"/>
                <a:gd name="connsiteY12" fmla="*/ 1201 h 51262"/>
                <a:gd name="connsiteX13" fmla="*/ 56843 w 58468"/>
                <a:gd name="connsiteY13" fmla="*/ 11066 h 51262"/>
                <a:gd name="connsiteX14" fmla="*/ 28326 w 58468"/>
                <a:gd name="connsiteY14" fmla="*/ 48260 h 51262"/>
                <a:gd name="connsiteX15" fmla="*/ 22725 w 58468"/>
                <a:gd name="connsiteY15" fmla="*/ 51006 h 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468" h="51262">
                  <a:moveTo>
                    <a:pt x="22725" y="51006"/>
                  </a:moveTo>
                  <a:cubicBezTo>
                    <a:pt x="21211" y="51012"/>
                    <a:pt x="19735" y="50521"/>
                    <a:pt x="18521" y="49608"/>
                  </a:cubicBezTo>
                  <a:lnTo>
                    <a:pt x="18442" y="49553"/>
                  </a:lnTo>
                  <a:lnTo>
                    <a:pt x="2602" y="37427"/>
                  </a:lnTo>
                  <a:cubicBezTo>
                    <a:pt x="-492" y="35074"/>
                    <a:pt x="-1093" y="30656"/>
                    <a:pt x="1260" y="27562"/>
                  </a:cubicBezTo>
                  <a:cubicBezTo>
                    <a:pt x="3607" y="24467"/>
                    <a:pt x="8025" y="23867"/>
                    <a:pt x="11119" y="26220"/>
                  </a:cubicBezTo>
                  <a:cubicBezTo>
                    <a:pt x="11132" y="26232"/>
                    <a:pt x="11150" y="26244"/>
                    <a:pt x="11162" y="26250"/>
                  </a:cubicBezTo>
                  <a:lnTo>
                    <a:pt x="21426" y="34118"/>
                  </a:lnTo>
                  <a:lnTo>
                    <a:pt x="45673" y="2500"/>
                  </a:lnTo>
                  <a:cubicBezTo>
                    <a:pt x="48038" y="-582"/>
                    <a:pt x="52450" y="-1171"/>
                    <a:pt x="55538" y="1195"/>
                  </a:cubicBezTo>
                  <a:cubicBezTo>
                    <a:pt x="55538" y="1195"/>
                    <a:pt x="55538" y="1195"/>
                    <a:pt x="55538" y="1195"/>
                  </a:cubicBezTo>
                  <a:lnTo>
                    <a:pt x="55385" y="1403"/>
                  </a:lnTo>
                  <a:lnTo>
                    <a:pt x="55538" y="1201"/>
                  </a:lnTo>
                  <a:cubicBezTo>
                    <a:pt x="58620" y="3566"/>
                    <a:pt x="59202" y="7984"/>
                    <a:pt x="56843" y="11066"/>
                  </a:cubicBezTo>
                  <a:lnTo>
                    <a:pt x="28326" y="48260"/>
                  </a:lnTo>
                  <a:cubicBezTo>
                    <a:pt x="26990" y="49994"/>
                    <a:pt x="24919" y="51012"/>
                    <a:pt x="22725" y="51006"/>
                  </a:cubicBezTo>
                  <a:close/>
                </a:path>
              </a:pathLst>
            </a:custGeom>
            <a:solidFill>
              <a:srgbClr val="FFFFF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6232F34-E5BC-48F4-ABC3-80D0DB119257}"/>
                </a:ext>
              </a:extLst>
            </p:cNvPr>
            <p:cNvSpPr/>
            <p:nvPr/>
          </p:nvSpPr>
          <p:spPr>
            <a:xfrm>
              <a:off x="6460363" y="5584708"/>
              <a:ext cx="5157379" cy="14589"/>
            </a:xfrm>
            <a:custGeom>
              <a:avLst/>
              <a:gdLst>
                <a:gd name="connsiteX0" fmla="*/ 5149912 w 5157379"/>
                <a:gd name="connsiteY0" fmla="*/ 14333 h 14589"/>
                <a:gd name="connsiteX1" fmla="*/ 7097 w 5157379"/>
                <a:gd name="connsiteY1" fmla="*/ 14333 h 14589"/>
                <a:gd name="connsiteX2" fmla="*/ -176 w 5157379"/>
                <a:gd name="connsiteY2" fmla="*/ 7017 h 14589"/>
                <a:gd name="connsiteX3" fmla="*/ 7097 w 5157379"/>
                <a:gd name="connsiteY3" fmla="*/ -257 h 14589"/>
                <a:gd name="connsiteX4" fmla="*/ 5149912 w 5157379"/>
                <a:gd name="connsiteY4" fmla="*/ -257 h 14589"/>
                <a:gd name="connsiteX5" fmla="*/ 5157204 w 5157379"/>
                <a:gd name="connsiteY5" fmla="*/ 7035 h 14589"/>
                <a:gd name="connsiteX6" fmla="*/ 5149912 w 5157379"/>
                <a:gd name="connsiteY6" fmla="*/ 14333 h 1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7379" h="14589">
                  <a:moveTo>
                    <a:pt x="5149912" y="14333"/>
                  </a:moveTo>
                  <a:lnTo>
                    <a:pt x="7097" y="14333"/>
                  </a:lnTo>
                  <a:cubicBezTo>
                    <a:pt x="3071" y="14321"/>
                    <a:pt x="-188" y="11042"/>
                    <a:pt x="-176" y="7017"/>
                  </a:cubicBezTo>
                  <a:cubicBezTo>
                    <a:pt x="-164" y="3003"/>
                    <a:pt x="3084" y="-251"/>
                    <a:pt x="7097" y="-257"/>
                  </a:cubicBezTo>
                  <a:lnTo>
                    <a:pt x="5149912" y="-257"/>
                  </a:lnTo>
                  <a:cubicBezTo>
                    <a:pt x="5153957" y="-257"/>
                    <a:pt x="5157204" y="3009"/>
                    <a:pt x="5157204" y="7035"/>
                  </a:cubicBezTo>
                  <a:cubicBezTo>
                    <a:pt x="5157204" y="11067"/>
                    <a:pt x="5153957" y="14333"/>
                    <a:pt x="5149912" y="14333"/>
                  </a:cubicBezTo>
                  <a:close/>
                </a:path>
              </a:pathLst>
            </a:custGeom>
            <a:solidFill>
              <a:srgbClr val="CCCCCC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74305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C20B5-D218-462A-A302-49769599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2</a:t>
            </a:fld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AECFF2F-A9B9-4116-B530-2C75194A94C7}"/>
              </a:ext>
            </a:extLst>
          </p:cNvPr>
          <p:cNvSpPr/>
          <p:nvPr/>
        </p:nvSpPr>
        <p:spPr>
          <a:xfrm>
            <a:off x="5216978" y="911590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217807-9A65-485F-B96F-19156E1BB930}"/>
              </a:ext>
            </a:extLst>
          </p:cNvPr>
          <p:cNvGrpSpPr/>
          <p:nvPr/>
        </p:nvGrpSpPr>
        <p:grpSpPr>
          <a:xfrm>
            <a:off x="4782751" y="2146269"/>
            <a:ext cx="3281990" cy="1400373"/>
            <a:chOff x="6547511" y="1315479"/>
            <a:chExt cx="3281990" cy="140037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43B52A1-030A-49E1-88FD-711149E76C69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C08B67-F486-4AC1-B9CE-6339C82A7604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B2AF44-1CD1-481C-ADDC-CE75A8C5FCFE}"/>
              </a:ext>
            </a:extLst>
          </p:cNvPr>
          <p:cNvGrpSpPr/>
          <p:nvPr/>
        </p:nvGrpSpPr>
        <p:grpSpPr>
          <a:xfrm>
            <a:off x="4782751" y="4094063"/>
            <a:ext cx="3281990" cy="1400373"/>
            <a:chOff x="6547511" y="1315479"/>
            <a:chExt cx="3281990" cy="1400373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1F343F-C141-43E1-AD86-B9CA42DE6FBF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220B4DE-5698-4BAE-8A75-DE8CC44714EA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E1AB5B5-5744-4B4A-A4DE-7D7123D51B43}"/>
              </a:ext>
            </a:extLst>
          </p:cNvPr>
          <p:cNvSpPr/>
          <p:nvPr/>
        </p:nvSpPr>
        <p:spPr>
          <a:xfrm>
            <a:off x="8758417" y="901107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F8DD21-715E-4EFA-9B96-382967200B6C}"/>
              </a:ext>
            </a:extLst>
          </p:cNvPr>
          <p:cNvGrpSpPr/>
          <p:nvPr/>
        </p:nvGrpSpPr>
        <p:grpSpPr>
          <a:xfrm>
            <a:off x="8334822" y="2135786"/>
            <a:ext cx="3281990" cy="1400373"/>
            <a:chOff x="6547511" y="1315479"/>
            <a:chExt cx="3281990" cy="1400373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E1D7AB-7CC1-4527-8003-47587836AECC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CE1083A-2820-4F64-9A01-59530A0B9C6F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D219A8B-56C2-4501-A67E-BF852D20BC25}"/>
              </a:ext>
            </a:extLst>
          </p:cNvPr>
          <p:cNvGrpSpPr/>
          <p:nvPr/>
        </p:nvGrpSpPr>
        <p:grpSpPr>
          <a:xfrm>
            <a:off x="8334822" y="4083580"/>
            <a:ext cx="3281990" cy="1400373"/>
            <a:chOff x="6547511" y="1315479"/>
            <a:chExt cx="3281990" cy="1400373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3EDDB76-0B0F-4054-8D9C-2678DCA74C67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4896630-5AAF-4D9B-8417-4424390475E0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5D08784-C195-4065-8F84-1C2543A241C6}"/>
              </a:ext>
            </a:extLst>
          </p:cNvPr>
          <p:cNvSpPr txBox="1"/>
          <p:nvPr/>
        </p:nvSpPr>
        <p:spPr>
          <a:xfrm>
            <a:off x="5839858" y="2575026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4097352-EC27-4372-B745-B9B29B7880AA}"/>
              </a:ext>
            </a:extLst>
          </p:cNvPr>
          <p:cNvSpPr/>
          <p:nvPr/>
        </p:nvSpPr>
        <p:spPr>
          <a:xfrm>
            <a:off x="12834356" y="4742133"/>
            <a:ext cx="594098" cy="521070"/>
          </a:xfrm>
          <a:custGeom>
            <a:avLst/>
            <a:gdLst>
              <a:gd name="connsiteX0" fmla="*/ 232360 w 594098"/>
              <a:gd name="connsiteY0" fmla="*/ 520891 h 521070"/>
              <a:gd name="connsiteX1" fmla="*/ 189605 w 594098"/>
              <a:gd name="connsiteY1" fmla="*/ 506689 h 521070"/>
              <a:gd name="connsiteX2" fmla="*/ 188841 w 594098"/>
              <a:gd name="connsiteY2" fmla="*/ 506115 h 521070"/>
              <a:gd name="connsiteX3" fmla="*/ 27830 w 594098"/>
              <a:gd name="connsiteY3" fmla="*/ 382840 h 521070"/>
              <a:gd name="connsiteX4" fmla="*/ 14555 w 594098"/>
              <a:gd name="connsiteY4" fmla="*/ 282551 h 521070"/>
              <a:gd name="connsiteX5" fmla="*/ 114844 w 594098"/>
              <a:gd name="connsiteY5" fmla="*/ 269276 h 521070"/>
              <a:gd name="connsiteX6" fmla="*/ 219134 w 594098"/>
              <a:gd name="connsiteY6" fmla="*/ 349244 h 521070"/>
              <a:gd name="connsiteX7" fmla="*/ 465589 w 594098"/>
              <a:gd name="connsiteY7" fmla="*/ 27831 h 521070"/>
              <a:gd name="connsiteX8" fmla="*/ 565878 w 594098"/>
              <a:gd name="connsiteY8" fmla="*/ 14590 h 521070"/>
              <a:gd name="connsiteX9" fmla="*/ 565881 w 594098"/>
              <a:gd name="connsiteY9" fmla="*/ 14592 h 521070"/>
              <a:gd name="connsiteX10" fmla="*/ 564349 w 594098"/>
              <a:gd name="connsiteY10" fmla="*/ 16673 h 521070"/>
              <a:gd name="connsiteX11" fmla="*/ 565921 w 594098"/>
              <a:gd name="connsiteY11" fmla="*/ 14622 h 521070"/>
              <a:gd name="connsiteX12" fmla="*/ 579160 w 594098"/>
              <a:gd name="connsiteY12" fmla="*/ 114916 h 521070"/>
              <a:gd name="connsiteX13" fmla="*/ 289270 w 594098"/>
              <a:gd name="connsiteY13" fmla="*/ 492975 h 521070"/>
              <a:gd name="connsiteX14" fmla="*/ 232360 w 594098"/>
              <a:gd name="connsiteY14" fmla="*/ 520891 h 5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4098" h="521070">
                <a:moveTo>
                  <a:pt x="232360" y="520891"/>
                </a:moveTo>
                <a:cubicBezTo>
                  <a:pt x="216945" y="520920"/>
                  <a:pt x="201939" y="515935"/>
                  <a:pt x="189605" y="506689"/>
                </a:cubicBezTo>
                <a:lnTo>
                  <a:pt x="188841" y="506115"/>
                </a:lnTo>
                <a:lnTo>
                  <a:pt x="27830" y="382840"/>
                </a:lnTo>
                <a:cubicBezTo>
                  <a:pt x="-3529" y="358812"/>
                  <a:pt x="-9473" y="313911"/>
                  <a:pt x="14555" y="282551"/>
                </a:cubicBezTo>
                <a:cubicBezTo>
                  <a:pt x="38583" y="251192"/>
                  <a:pt x="83484" y="245248"/>
                  <a:pt x="114844" y="269276"/>
                </a:cubicBezTo>
                <a:lnTo>
                  <a:pt x="219134" y="349244"/>
                </a:lnTo>
                <a:lnTo>
                  <a:pt x="465589" y="27831"/>
                </a:lnTo>
                <a:cubicBezTo>
                  <a:pt x="489626" y="-3519"/>
                  <a:pt x="534527" y="-9448"/>
                  <a:pt x="565878" y="14590"/>
                </a:cubicBezTo>
                <a:cubicBezTo>
                  <a:pt x="565879" y="14590"/>
                  <a:pt x="565880" y="14591"/>
                  <a:pt x="565881" y="14592"/>
                </a:cubicBezTo>
                <a:lnTo>
                  <a:pt x="564349" y="16673"/>
                </a:lnTo>
                <a:lnTo>
                  <a:pt x="565921" y="14622"/>
                </a:lnTo>
                <a:cubicBezTo>
                  <a:pt x="597231" y="38686"/>
                  <a:pt x="603153" y="83552"/>
                  <a:pt x="579160" y="114916"/>
                </a:cubicBezTo>
                <a:lnTo>
                  <a:pt x="289270" y="492975"/>
                </a:lnTo>
                <a:cubicBezTo>
                  <a:pt x="275680" y="510633"/>
                  <a:pt x="254642" y="520953"/>
                  <a:pt x="232360" y="520891"/>
                </a:cubicBezTo>
                <a:close/>
              </a:path>
            </a:pathLst>
          </a:custGeom>
          <a:solidFill>
            <a:srgbClr val="536DF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77D6EC2-AC6C-434E-AC3F-48EA9A15CF52}"/>
              </a:ext>
            </a:extLst>
          </p:cNvPr>
          <p:cNvGrpSpPr/>
          <p:nvPr/>
        </p:nvGrpSpPr>
        <p:grpSpPr>
          <a:xfrm>
            <a:off x="14342701" y="4599380"/>
            <a:ext cx="1661863" cy="406592"/>
            <a:chOff x="5936689" y="2847415"/>
            <a:chExt cx="1661863" cy="406592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02BD78D-25D5-4710-A3F7-4F32976CA3CA}"/>
                </a:ext>
              </a:extLst>
            </p:cNvPr>
            <p:cNvSpPr/>
            <p:nvPr/>
          </p:nvSpPr>
          <p:spPr>
            <a:xfrm>
              <a:off x="5936689" y="2847415"/>
              <a:ext cx="1661863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4BFD943-809B-4238-BD22-96C1372735B9}"/>
                </a:ext>
              </a:extLst>
            </p:cNvPr>
            <p:cNvSpPr/>
            <p:nvPr/>
          </p:nvSpPr>
          <p:spPr>
            <a:xfrm>
              <a:off x="5944077" y="3091716"/>
              <a:ext cx="1294924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16C9218-C3E4-4C9F-8436-4D98C34CA68C}"/>
              </a:ext>
            </a:extLst>
          </p:cNvPr>
          <p:cNvSpPr txBox="1"/>
          <p:nvPr/>
        </p:nvSpPr>
        <p:spPr>
          <a:xfrm>
            <a:off x="9452418" y="4528291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grpSp>
        <p:nvGrpSpPr>
          <p:cNvPr id="212" name="Graphic 45">
            <a:extLst>
              <a:ext uri="{FF2B5EF4-FFF2-40B4-BE49-F238E27FC236}">
                <a16:creationId xmlns:a16="http://schemas.microsoft.com/office/drawing/2014/main" id="{D34CBC48-219A-4B66-9CF5-E2BCB218FB42}"/>
              </a:ext>
            </a:extLst>
          </p:cNvPr>
          <p:cNvGrpSpPr/>
          <p:nvPr/>
        </p:nvGrpSpPr>
        <p:grpSpPr>
          <a:xfrm>
            <a:off x="822433" y="2004708"/>
            <a:ext cx="3648075" cy="3726827"/>
            <a:chOff x="817795" y="2321295"/>
            <a:chExt cx="3648075" cy="3726827"/>
          </a:xfrm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F0E9623-D107-4437-A1E2-3DB443FB42EB}"/>
                </a:ext>
              </a:extLst>
            </p:cNvPr>
            <p:cNvSpPr/>
            <p:nvPr/>
          </p:nvSpPr>
          <p:spPr>
            <a:xfrm>
              <a:off x="1193392" y="2321295"/>
              <a:ext cx="1548074" cy="1312099"/>
            </a:xfrm>
            <a:custGeom>
              <a:avLst/>
              <a:gdLst>
                <a:gd name="connsiteX0" fmla="*/ 1507102 w 1548074"/>
                <a:gd name="connsiteY0" fmla="*/ 449523 h 1312099"/>
                <a:gd name="connsiteX1" fmla="*/ 1503119 w 1548074"/>
                <a:gd name="connsiteY1" fmla="*/ 140397 h 1312099"/>
                <a:gd name="connsiteX2" fmla="*/ 1345165 w 1548074"/>
                <a:gd name="connsiteY2" fmla="*/ 33911 h 1312099"/>
                <a:gd name="connsiteX3" fmla="*/ 1154101 w 1548074"/>
                <a:gd name="connsiteY3" fmla="*/ 4011 h 1312099"/>
                <a:gd name="connsiteX4" fmla="*/ 963066 w 1548074"/>
                <a:gd name="connsiteY4" fmla="*/ 10013 h 1312099"/>
                <a:gd name="connsiteX5" fmla="*/ 810033 w 1548074"/>
                <a:gd name="connsiteY5" fmla="*/ 115990 h 1312099"/>
                <a:gd name="connsiteX6" fmla="*/ 767800 w 1548074"/>
                <a:gd name="connsiteY6" fmla="*/ 434337 h 1312099"/>
                <a:gd name="connsiteX7" fmla="*/ 538150 w 1548074"/>
                <a:gd name="connsiteY7" fmla="*/ 603546 h 1312099"/>
                <a:gd name="connsiteX8" fmla="*/ 243748 w 1548074"/>
                <a:gd name="connsiteY8" fmla="*/ 644856 h 1312099"/>
                <a:gd name="connsiteX9" fmla="*/ 13273 w 1548074"/>
                <a:gd name="connsiteY9" fmla="*/ 813117 h 1312099"/>
                <a:gd name="connsiteX10" fmla="*/ 33994 w 1548074"/>
                <a:gd name="connsiteY10" fmla="*/ 1020777 h 1312099"/>
                <a:gd name="connsiteX11" fmla="*/ 175738 w 1548074"/>
                <a:gd name="connsiteY11" fmla="*/ 1180617 h 1312099"/>
                <a:gd name="connsiteX12" fmla="*/ 462945 w 1548074"/>
                <a:gd name="connsiteY12" fmla="*/ 1311440 h 1312099"/>
                <a:gd name="connsiteX13" fmla="*/ 766553 w 1548074"/>
                <a:gd name="connsiteY13" fmla="*/ 1185635 h 1312099"/>
                <a:gd name="connsiteX14" fmla="*/ 946773 w 1548074"/>
                <a:gd name="connsiteY14" fmla="*/ 902221 h 1312099"/>
                <a:gd name="connsiteX15" fmla="*/ 1057151 w 1548074"/>
                <a:gd name="connsiteY15" fmla="*/ 721124 h 1312099"/>
                <a:gd name="connsiteX16" fmla="*/ 1201437 w 1548074"/>
                <a:gd name="connsiteY16" fmla="*/ 660625 h 1312099"/>
                <a:gd name="connsiteX17" fmla="*/ 1258928 w 1548074"/>
                <a:gd name="connsiteY17" fmla="*/ 645301 h 1312099"/>
                <a:gd name="connsiteX18" fmla="*/ 1505570 w 1548074"/>
                <a:gd name="connsiteY18" fmla="*/ 452392 h 1312099"/>
                <a:gd name="connsiteX19" fmla="*/ 1507102 w 1548074"/>
                <a:gd name="connsiteY19" fmla="*/ 449523 h 13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074" h="1312099">
                  <a:moveTo>
                    <a:pt x="1507102" y="449523"/>
                  </a:moveTo>
                  <a:cubicBezTo>
                    <a:pt x="1557915" y="353600"/>
                    <a:pt x="1566302" y="228665"/>
                    <a:pt x="1503119" y="140397"/>
                  </a:cubicBezTo>
                  <a:cubicBezTo>
                    <a:pt x="1465509" y="87855"/>
                    <a:pt x="1406783" y="53365"/>
                    <a:pt x="1345165" y="33911"/>
                  </a:cubicBezTo>
                  <a:cubicBezTo>
                    <a:pt x="1283547" y="14456"/>
                    <a:pt x="1218544" y="8738"/>
                    <a:pt x="1154101" y="4011"/>
                  </a:cubicBezTo>
                  <a:cubicBezTo>
                    <a:pt x="1090309" y="-669"/>
                    <a:pt x="1025381" y="-4416"/>
                    <a:pt x="963066" y="10013"/>
                  </a:cubicBezTo>
                  <a:cubicBezTo>
                    <a:pt x="900750" y="24441"/>
                    <a:pt x="840390" y="59688"/>
                    <a:pt x="810033" y="115990"/>
                  </a:cubicBezTo>
                  <a:cubicBezTo>
                    <a:pt x="758751" y="211101"/>
                    <a:pt x="805466" y="333059"/>
                    <a:pt x="767800" y="434337"/>
                  </a:cubicBezTo>
                  <a:cubicBezTo>
                    <a:pt x="733234" y="527280"/>
                    <a:pt x="634857" y="581617"/>
                    <a:pt x="538150" y="603546"/>
                  </a:cubicBezTo>
                  <a:cubicBezTo>
                    <a:pt x="441442" y="625474"/>
                    <a:pt x="340504" y="623140"/>
                    <a:pt x="243748" y="644856"/>
                  </a:cubicBezTo>
                  <a:cubicBezTo>
                    <a:pt x="146993" y="666571"/>
                    <a:pt x="48452" y="720404"/>
                    <a:pt x="13273" y="813117"/>
                  </a:cubicBezTo>
                  <a:cubicBezTo>
                    <a:pt x="-12166" y="880161"/>
                    <a:pt x="473" y="957386"/>
                    <a:pt x="33994" y="1020777"/>
                  </a:cubicBezTo>
                  <a:cubicBezTo>
                    <a:pt x="67515" y="1084167"/>
                    <a:pt x="120013" y="1135488"/>
                    <a:pt x="175738" y="1180617"/>
                  </a:cubicBezTo>
                  <a:cubicBezTo>
                    <a:pt x="258870" y="1247943"/>
                    <a:pt x="356129" y="1305604"/>
                    <a:pt x="462945" y="1311440"/>
                  </a:cubicBezTo>
                  <a:cubicBezTo>
                    <a:pt x="575496" y="1317590"/>
                    <a:pt x="685545" y="1264013"/>
                    <a:pt x="766553" y="1185635"/>
                  </a:cubicBezTo>
                  <a:cubicBezTo>
                    <a:pt x="847561" y="1107256"/>
                    <a:pt x="902710" y="1005971"/>
                    <a:pt x="946773" y="902221"/>
                  </a:cubicBezTo>
                  <a:cubicBezTo>
                    <a:pt x="974725" y="836403"/>
                    <a:pt x="1001135" y="765570"/>
                    <a:pt x="1057151" y="721124"/>
                  </a:cubicBezTo>
                  <a:cubicBezTo>
                    <a:pt x="1098313" y="688465"/>
                    <a:pt x="1150666" y="674157"/>
                    <a:pt x="1201437" y="660625"/>
                  </a:cubicBezTo>
                  <a:lnTo>
                    <a:pt x="1258928" y="645301"/>
                  </a:lnTo>
                  <a:cubicBezTo>
                    <a:pt x="1364222" y="617752"/>
                    <a:pt x="1453467" y="547949"/>
                    <a:pt x="1505570" y="452392"/>
                  </a:cubicBezTo>
                  <a:cubicBezTo>
                    <a:pt x="1506083" y="451439"/>
                    <a:pt x="1506593" y="450483"/>
                    <a:pt x="1507102" y="44952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C11F466-7FFD-4987-A104-6618F7DEE5EE}"/>
                </a:ext>
              </a:extLst>
            </p:cNvPr>
            <p:cNvSpPr/>
            <p:nvPr/>
          </p:nvSpPr>
          <p:spPr>
            <a:xfrm>
              <a:off x="207497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B90A6ADF-DF1D-4DF8-AAEE-F82B1038F27C}"/>
                </a:ext>
              </a:extLst>
            </p:cNvPr>
            <p:cNvSpPr/>
            <p:nvPr/>
          </p:nvSpPr>
          <p:spPr>
            <a:xfrm>
              <a:off x="190531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49D7E35-76A5-44F7-8A1F-B355269D85C9}"/>
                </a:ext>
              </a:extLst>
            </p:cNvPr>
            <p:cNvSpPr/>
            <p:nvPr/>
          </p:nvSpPr>
          <p:spPr>
            <a:xfrm>
              <a:off x="304652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FB87D38-C267-4214-9E27-373936E6F011}"/>
                </a:ext>
              </a:extLst>
            </p:cNvPr>
            <p:cNvSpPr/>
            <p:nvPr/>
          </p:nvSpPr>
          <p:spPr>
            <a:xfrm>
              <a:off x="287686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6F98F94-E8FB-4A4F-880F-1C36208FBACC}"/>
                </a:ext>
              </a:extLst>
            </p:cNvPr>
            <p:cNvSpPr/>
            <p:nvPr/>
          </p:nvSpPr>
          <p:spPr>
            <a:xfrm>
              <a:off x="1951889" y="3719442"/>
              <a:ext cx="1473093" cy="1848951"/>
            </a:xfrm>
            <a:custGeom>
              <a:avLst/>
              <a:gdLst>
                <a:gd name="connsiteX0" fmla="*/ 519682 w 1473093"/>
                <a:gd name="connsiteY0" fmla="*/ 1848772 h 1848951"/>
                <a:gd name="connsiteX1" fmla="*/ 514806 w 1473093"/>
                <a:gd name="connsiteY1" fmla="*/ 1848510 h 1848951"/>
                <a:gd name="connsiteX2" fmla="*/ 39723 w 1473093"/>
                <a:gd name="connsiteY2" fmla="*/ 1797608 h 1848951"/>
                <a:gd name="connsiteX3" fmla="*/ 58 w 1473093"/>
                <a:gd name="connsiteY3" fmla="*/ 1748421 h 1848951"/>
                <a:gd name="connsiteX4" fmla="*/ 1020 w 1473093"/>
                <a:gd name="connsiteY4" fmla="*/ 1742827 h 1848951"/>
                <a:gd name="connsiteX5" fmla="*/ 421668 w 1473093"/>
                <a:gd name="connsiteY5" fmla="*/ 142911 h 1848951"/>
                <a:gd name="connsiteX6" fmla="*/ 455438 w 1473093"/>
                <a:gd name="connsiteY6" fmla="*/ 109646 h 1848951"/>
                <a:gd name="connsiteX7" fmla="*/ 845658 w 1473093"/>
                <a:gd name="connsiteY7" fmla="*/ 869 h 1848951"/>
                <a:gd name="connsiteX8" fmla="*/ 888984 w 1473093"/>
                <a:gd name="connsiteY8" fmla="*/ 14986 h 1848951"/>
                <a:gd name="connsiteX9" fmla="*/ 1472171 w 1473093"/>
                <a:gd name="connsiteY9" fmla="*/ 1716009 h 1848951"/>
                <a:gd name="connsiteX10" fmla="*/ 1436159 w 1473093"/>
                <a:gd name="connsiteY10" fmla="*/ 1767943 h 1848951"/>
                <a:gd name="connsiteX11" fmla="*/ 1433863 w 1473093"/>
                <a:gd name="connsiteY11" fmla="*/ 1768298 h 1848951"/>
                <a:gd name="connsiteX12" fmla="*/ 1044598 w 1473093"/>
                <a:gd name="connsiteY12" fmla="*/ 1817998 h 1848951"/>
                <a:gd name="connsiteX13" fmla="*/ 995346 w 1473093"/>
                <a:gd name="connsiteY13" fmla="*/ 1783452 h 1848951"/>
                <a:gd name="connsiteX14" fmla="*/ 805954 w 1473093"/>
                <a:gd name="connsiteY14" fmla="*/ 939078 h 1848951"/>
                <a:gd name="connsiteX15" fmla="*/ 764446 w 1473093"/>
                <a:gd name="connsiteY15" fmla="*/ 912769 h 1848951"/>
                <a:gd name="connsiteX16" fmla="*/ 737970 w 1473093"/>
                <a:gd name="connsiteY16" fmla="*/ 939863 h 1848951"/>
                <a:gd name="connsiteX17" fmla="*/ 563374 w 1473093"/>
                <a:gd name="connsiteY17" fmla="*/ 1812839 h 1848951"/>
                <a:gd name="connsiteX18" fmla="*/ 519683 w 1473093"/>
                <a:gd name="connsiteY18" fmla="*/ 1848772 h 18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3093" h="1848951">
                  <a:moveTo>
                    <a:pt x="519682" y="1848772"/>
                  </a:moveTo>
                  <a:cubicBezTo>
                    <a:pt x="518053" y="1848771"/>
                    <a:pt x="516425" y="1848684"/>
                    <a:pt x="514806" y="1848510"/>
                  </a:cubicBezTo>
                  <a:lnTo>
                    <a:pt x="39723" y="1797608"/>
                  </a:lnTo>
                  <a:cubicBezTo>
                    <a:pt x="15188" y="1794979"/>
                    <a:pt x="-2571" y="1772957"/>
                    <a:pt x="58" y="1748421"/>
                  </a:cubicBezTo>
                  <a:cubicBezTo>
                    <a:pt x="260" y="1746538"/>
                    <a:pt x="581" y="1744669"/>
                    <a:pt x="1020" y="1742827"/>
                  </a:cubicBezTo>
                  <a:lnTo>
                    <a:pt x="421668" y="142911"/>
                  </a:lnTo>
                  <a:cubicBezTo>
                    <a:pt x="425687" y="126305"/>
                    <a:pt x="438773" y="113414"/>
                    <a:pt x="455438" y="109646"/>
                  </a:cubicBezTo>
                  <a:lnTo>
                    <a:pt x="845658" y="869"/>
                  </a:lnTo>
                  <a:cubicBezTo>
                    <a:pt x="861592" y="-2630"/>
                    <a:pt x="878171" y="2771"/>
                    <a:pt x="888984" y="14986"/>
                  </a:cubicBezTo>
                  <a:cubicBezTo>
                    <a:pt x="1139876" y="297976"/>
                    <a:pt x="1328945" y="925301"/>
                    <a:pt x="1472171" y="1716009"/>
                  </a:cubicBezTo>
                  <a:cubicBezTo>
                    <a:pt x="1476568" y="1740294"/>
                    <a:pt x="1460445" y="1763546"/>
                    <a:pt x="1436159" y="1767943"/>
                  </a:cubicBezTo>
                  <a:cubicBezTo>
                    <a:pt x="1435397" y="1768081"/>
                    <a:pt x="1434631" y="1768200"/>
                    <a:pt x="1433863" y="1768298"/>
                  </a:cubicBezTo>
                  <a:lnTo>
                    <a:pt x="1044598" y="1817998"/>
                  </a:lnTo>
                  <a:cubicBezTo>
                    <a:pt x="1021712" y="1820973"/>
                    <a:pt x="1000341" y="1805983"/>
                    <a:pt x="995346" y="1783452"/>
                  </a:cubicBezTo>
                  <a:lnTo>
                    <a:pt x="805954" y="939078"/>
                  </a:lnTo>
                  <a:cubicBezTo>
                    <a:pt x="801757" y="920351"/>
                    <a:pt x="783173" y="908572"/>
                    <a:pt x="764446" y="912769"/>
                  </a:cubicBezTo>
                  <a:cubicBezTo>
                    <a:pt x="751041" y="915773"/>
                    <a:pt x="740664" y="926392"/>
                    <a:pt x="737970" y="939863"/>
                  </a:cubicBezTo>
                  <a:lnTo>
                    <a:pt x="563374" y="1812839"/>
                  </a:lnTo>
                  <a:cubicBezTo>
                    <a:pt x="559296" y="1833735"/>
                    <a:pt x="540973" y="1848805"/>
                    <a:pt x="519683" y="184877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8741E32-4415-41D7-97E2-BE34D3463A37}"/>
                </a:ext>
              </a:extLst>
            </p:cNvPr>
            <p:cNvSpPr/>
            <p:nvPr/>
          </p:nvSpPr>
          <p:spPr>
            <a:xfrm>
              <a:off x="2165563" y="2522803"/>
              <a:ext cx="467887" cy="467887"/>
            </a:xfrm>
            <a:custGeom>
              <a:avLst/>
              <a:gdLst>
                <a:gd name="connsiteX0" fmla="*/ 467888 w 467887"/>
                <a:gd name="connsiteY0" fmla="*/ 233944 h 467887"/>
                <a:gd name="connsiteX1" fmla="*/ 233944 w 467887"/>
                <a:gd name="connsiteY1" fmla="*/ 467888 h 467887"/>
                <a:gd name="connsiteX2" fmla="*/ 0 w 467887"/>
                <a:gd name="connsiteY2" fmla="*/ 233944 h 467887"/>
                <a:gd name="connsiteX3" fmla="*/ 233944 w 467887"/>
                <a:gd name="connsiteY3" fmla="*/ 0 h 467887"/>
                <a:gd name="connsiteX4" fmla="*/ 467888 w 467887"/>
                <a:gd name="connsiteY4" fmla="*/ 233944 h 46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7" h="467887">
                  <a:moveTo>
                    <a:pt x="467888" y="233944"/>
                  </a:moveTo>
                  <a:cubicBezTo>
                    <a:pt x="467888" y="363147"/>
                    <a:pt x="363147" y="467888"/>
                    <a:pt x="233944" y="467888"/>
                  </a:cubicBezTo>
                  <a:cubicBezTo>
                    <a:pt x="104740" y="467888"/>
                    <a:pt x="0" y="363147"/>
                    <a:pt x="0" y="233944"/>
                  </a:cubicBezTo>
                  <a:cubicBezTo>
                    <a:pt x="0" y="104740"/>
                    <a:pt x="104740" y="0"/>
                    <a:pt x="233944" y="0"/>
                  </a:cubicBezTo>
                  <a:cubicBezTo>
                    <a:pt x="363147" y="0"/>
                    <a:pt x="467888" y="104740"/>
                    <a:pt x="467888" y="2339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42655EC-D5A8-40E0-9732-BF05270FEDC5}"/>
                </a:ext>
              </a:extLst>
            </p:cNvPr>
            <p:cNvSpPr/>
            <p:nvPr/>
          </p:nvSpPr>
          <p:spPr>
            <a:xfrm>
              <a:off x="2203718" y="3062432"/>
              <a:ext cx="650249" cy="804599"/>
            </a:xfrm>
            <a:custGeom>
              <a:avLst/>
              <a:gdLst>
                <a:gd name="connsiteX0" fmla="*/ 189055 w 650249"/>
                <a:gd name="connsiteY0" fmla="*/ 804420 h 804599"/>
                <a:gd name="connsiteX1" fmla="*/ 145989 w 650249"/>
                <a:gd name="connsiteY1" fmla="*/ 771222 h 804599"/>
                <a:gd name="connsiteX2" fmla="*/ 5250 w 650249"/>
                <a:gd name="connsiteY2" fmla="*/ 242493 h 804599"/>
                <a:gd name="connsiteX3" fmla="*/ 101549 w 650249"/>
                <a:gd name="connsiteY3" fmla="*/ 52330 h 804599"/>
                <a:gd name="connsiteX4" fmla="*/ 422354 w 650249"/>
                <a:gd name="connsiteY4" fmla="*/ 3551 h 804599"/>
                <a:gd name="connsiteX5" fmla="*/ 422354 w 650249"/>
                <a:gd name="connsiteY5" fmla="*/ 3551 h 804599"/>
                <a:gd name="connsiteX6" fmla="*/ 612817 w 650249"/>
                <a:gd name="connsiteY6" fmla="*/ 549257 h 804599"/>
                <a:gd name="connsiteX7" fmla="*/ 647744 w 650249"/>
                <a:gd name="connsiteY7" fmla="*/ 654030 h 804599"/>
                <a:gd name="connsiteX8" fmla="*/ 619486 w 650249"/>
                <a:gd name="connsiteY8" fmla="*/ 710548 h 804599"/>
                <a:gd name="connsiteX9" fmla="*/ 614958 w 650249"/>
                <a:gd name="connsiteY9" fmla="*/ 711797 h 804599"/>
                <a:gd name="connsiteX10" fmla="*/ 198763 w 650249"/>
                <a:gd name="connsiteY10" fmla="*/ 803354 h 804599"/>
                <a:gd name="connsiteX11" fmla="*/ 189055 w 650249"/>
                <a:gd name="connsiteY11" fmla="*/ 804420 h 80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249" h="804599">
                  <a:moveTo>
                    <a:pt x="189055" y="804420"/>
                  </a:moveTo>
                  <a:cubicBezTo>
                    <a:pt x="168832" y="804402"/>
                    <a:pt x="151154" y="790775"/>
                    <a:pt x="145989" y="771222"/>
                  </a:cubicBezTo>
                  <a:lnTo>
                    <a:pt x="5250" y="242493"/>
                  </a:lnTo>
                  <a:cubicBezTo>
                    <a:pt x="-15783" y="163829"/>
                    <a:pt x="25691" y="81929"/>
                    <a:pt x="101549" y="52330"/>
                  </a:cubicBezTo>
                  <a:cubicBezTo>
                    <a:pt x="214839" y="8108"/>
                    <a:pt x="322774" y="-8297"/>
                    <a:pt x="422354" y="3551"/>
                  </a:cubicBezTo>
                  <a:lnTo>
                    <a:pt x="422354" y="3551"/>
                  </a:lnTo>
                  <a:cubicBezTo>
                    <a:pt x="510859" y="14100"/>
                    <a:pt x="620041" y="538078"/>
                    <a:pt x="612817" y="549257"/>
                  </a:cubicBezTo>
                  <a:lnTo>
                    <a:pt x="647744" y="654030"/>
                  </a:lnTo>
                  <a:cubicBezTo>
                    <a:pt x="655548" y="677440"/>
                    <a:pt x="642896" y="702744"/>
                    <a:pt x="619486" y="710548"/>
                  </a:cubicBezTo>
                  <a:cubicBezTo>
                    <a:pt x="617999" y="711043"/>
                    <a:pt x="616488" y="711460"/>
                    <a:pt x="614958" y="711797"/>
                  </a:cubicBezTo>
                  <a:lnTo>
                    <a:pt x="198763" y="803354"/>
                  </a:lnTo>
                  <a:cubicBezTo>
                    <a:pt x="195575" y="804060"/>
                    <a:pt x="192320" y="804417"/>
                    <a:pt x="189055" y="8044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1427466-9CF6-4DD4-A734-1F18231DDB17}"/>
                </a:ext>
              </a:extLst>
            </p:cNvPr>
            <p:cNvSpPr/>
            <p:nvPr/>
          </p:nvSpPr>
          <p:spPr>
            <a:xfrm>
              <a:off x="2284965" y="4077034"/>
              <a:ext cx="235463" cy="390261"/>
            </a:xfrm>
            <a:custGeom>
              <a:avLst/>
              <a:gdLst>
                <a:gd name="connsiteX0" fmla="*/ 233941 w 235463"/>
                <a:gd name="connsiteY0" fmla="*/ 330523 h 390261"/>
                <a:gd name="connsiteX1" fmla="*/ 176474 w 235463"/>
                <a:gd name="connsiteY1" fmla="*/ 245630 h 390261"/>
                <a:gd name="connsiteX2" fmla="*/ 163760 w 235463"/>
                <a:gd name="connsiteY2" fmla="*/ 244327 h 390261"/>
                <a:gd name="connsiteX3" fmla="*/ 82674 w 235463"/>
                <a:gd name="connsiteY3" fmla="*/ -179 h 390261"/>
                <a:gd name="connsiteX4" fmla="*/ -200 w 235463"/>
                <a:gd name="connsiteY4" fmla="*/ 104945 h 390261"/>
                <a:gd name="connsiteX5" fmla="*/ 89506 w 235463"/>
                <a:gd name="connsiteY5" fmla="*/ 321016 h 390261"/>
                <a:gd name="connsiteX6" fmla="*/ 166105 w 235463"/>
                <a:gd name="connsiteY6" fmla="*/ 389980 h 390261"/>
                <a:gd name="connsiteX7" fmla="*/ 233941 w 235463"/>
                <a:gd name="connsiteY7" fmla="*/ 330522 h 3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63" h="390261">
                  <a:moveTo>
                    <a:pt x="233941" y="330523"/>
                  </a:moveTo>
                  <a:cubicBezTo>
                    <a:pt x="241515" y="291211"/>
                    <a:pt x="215786" y="253203"/>
                    <a:pt x="176474" y="245630"/>
                  </a:cubicBezTo>
                  <a:cubicBezTo>
                    <a:pt x="172283" y="244822"/>
                    <a:pt x="168028" y="244387"/>
                    <a:pt x="163760" y="244327"/>
                  </a:cubicBezTo>
                  <a:lnTo>
                    <a:pt x="82674" y="-179"/>
                  </a:lnTo>
                  <a:lnTo>
                    <a:pt x="-200" y="104945"/>
                  </a:lnTo>
                  <a:lnTo>
                    <a:pt x="89506" y="321016"/>
                  </a:lnTo>
                  <a:cubicBezTo>
                    <a:pt x="91614" y="361213"/>
                    <a:pt x="125909" y="392089"/>
                    <a:pt x="166105" y="389980"/>
                  </a:cubicBezTo>
                  <a:cubicBezTo>
                    <a:pt x="199739" y="388216"/>
                    <a:pt x="227784" y="363635"/>
                    <a:pt x="233941" y="33052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A3D1D1C-4C4A-475B-A88D-EBC661DF0495}"/>
                </a:ext>
              </a:extLst>
            </p:cNvPr>
            <p:cNvSpPr/>
            <p:nvPr/>
          </p:nvSpPr>
          <p:spPr>
            <a:xfrm>
              <a:off x="3238111" y="3653587"/>
              <a:ext cx="331797" cy="273216"/>
            </a:xfrm>
            <a:custGeom>
              <a:avLst/>
              <a:gdLst>
                <a:gd name="connsiteX0" fmla="*/ 323281 w 331797"/>
                <a:gd name="connsiteY0" fmla="*/ 166351 h 273216"/>
                <a:gd name="connsiteX1" fmla="*/ 225640 w 331797"/>
                <a:gd name="connsiteY1" fmla="*/ 135118 h 273216"/>
                <a:gd name="connsiteX2" fmla="*/ 214839 w 331797"/>
                <a:gd name="connsiteY2" fmla="*/ 141951 h 273216"/>
                <a:gd name="connsiteX3" fmla="*/ -4 w 331797"/>
                <a:gd name="connsiteY3" fmla="*/ -179 h 273216"/>
                <a:gd name="connsiteX4" fmla="*/ -200 w 331797"/>
                <a:gd name="connsiteY4" fmla="*/ 133684 h 273216"/>
                <a:gd name="connsiteX5" fmla="*/ 203849 w 331797"/>
                <a:gd name="connsiteY5" fmla="*/ 248131 h 273216"/>
                <a:gd name="connsiteX6" fmla="*/ 306689 w 331797"/>
                <a:gd name="connsiteY6" fmla="*/ 255018 h 273216"/>
                <a:gd name="connsiteX7" fmla="*/ 323281 w 331797"/>
                <a:gd name="connsiteY7" fmla="*/ 166352 h 27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797" h="273216">
                  <a:moveTo>
                    <a:pt x="323281" y="166351"/>
                  </a:moveTo>
                  <a:cubicBezTo>
                    <a:pt x="304943" y="130764"/>
                    <a:pt x="261228" y="116780"/>
                    <a:pt x="225640" y="135118"/>
                  </a:cubicBezTo>
                  <a:cubicBezTo>
                    <a:pt x="221846" y="137073"/>
                    <a:pt x="218231" y="139360"/>
                    <a:pt x="214839" y="141951"/>
                  </a:cubicBezTo>
                  <a:lnTo>
                    <a:pt x="-4" y="-179"/>
                  </a:lnTo>
                  <a:lnTo>
                    <a:pt x="-200" y="133684"/>
                  </a:lnTo>
                  <a:lnTo>
                    <a:pt x="203849" y="248131"/>
                  </a:lnTo>
                  <a:cubicBezTo>
                    <a:pt x="230345" y="278431"/>
                    <a:pt x="276388" y="281514"/>
                    <a:pt x="306689" y="255018"/>
                  </a:cubicBezTo>
                  <a:cubicBezTo>
                    <a:pt x="332042" y="232847"/>
                    <a:pt x="338902" y="196190"/>
                    <a:pt x="323281" y="16635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AD59149-6E7B-4CE9-B74C-19D3E3C890EE}"/>
                </a:ext>
              </a:extLst>
            </p:cNvPr>
            <p:cNvSpPr/>
            <p:nvPr/>
          </p:nvSpPr>
          <p:spPr>
            <a:xfrm>
              <a:off x="2104832" y="3151441"/>
              <a:ext cx="339234" cy="1143328"/>
            </a:xfrm>
            <a:custGeom>
              <a:avLst/>
              <a:gdLst>
                <a:gd name="connsiteX0" fmla="*/ 244073 w 339234"/>
                <a:gd name="connsiteY0" fmla="*/ 1143149 h 1143328"/>
                <a:gd name="connsiteX1" fmla="*/ 201649 w 339234"/>
                <a:gd name="connsiteY1" fmla="*/ 1112501 h 1143328"/>
                <a:gd name="connsiteX2" fmla="*/ 11561 w 339234"/>
                <a:gd name="connsiteY2" fmla="*/ 710389 h 1143328"/>
                <a:gd name="connsiteX3" fmla="*/ -200 w 339234"/>
                <a:gd name="connsiteY3" fmla="*/ 637341 h 1143328"/>
                <a:gd name="connsiteX4" fmla="*/ 56950 w 339234"/>
                <a:gd name="connsiteY4" fmla="*/ 114692 h 1143328"/>
                <a:gd name="connsiteX5" fmla="*/ 171803 w 339234"/>
                <a:gd name="connsiteY5" fmla="*/ -179 h 1143328"/>
                <a:gd name="connsiteX6" fmla="*/ 285835 w 339234"/>
                <a:gd name="connsiteY6" fmla="*/ 100827 h 1143328"/>
                <a:gd name="connsiteX7" fmla="*/ 198398 w 339234"/>
                <a:gd name="connsiteY7" fmla="*/ 697387 h 1143328"/>
                <a:gd name="connsiteX8" fmla="*/ 337928 w 339234"/>
                <a:gd name="connsiteY8" fmla="*/ 1063529 h 1143328"/>
                <a:gd name="connsiteX9" fmla="*/ 314321 w 339234"/>
                <a:gd name="connsiteY9" fmla="*/ 1113296 h 1143328"/>
                <a:gd name="connsiteX10" fmla="*/ 264048 w 339234"/>
                <a:gd name="connsiteY10" fmla="*/ 1138437 h 1143328"/>
                <a:gd name="connsiteX11" fmla="*/ 244073 w 339234"/>
                <a:gd name="connsiteY11" fmla="*/ 1143149 h 114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9234" h="1143328">
                  <a:moveTo>
                    <a:pt x="244073" y="1143149"/>
                  </a:moveTo>
                  <a:cubicBezTo>
                    <a:pt x="224801" y="1143154"/>
                    <a:pt x="207699" y="1130799"/>
                    <a:pt x="201649" y="1112501"/>
                  </a:cubicBezTo>
                  <a:lnTo>
                    <a:pt x="11561" y="710389"/>
                  </a:lnTo>
                  <a:cubicBezTo>
                    <a:pt x="3765" y="686824"/>
                    <a:pt x="-206" y="662163"/>
                    <a:pt x="-200" y="637341"/>
                  </a:cubicBezTo>
                  <a:lnTo>
                    <a:pt x="56950" y="114692"/>
                  </a:lnTo>
                  <a:cubicBezTo>
                    <a:pt x="56945" y="51255"/>
                    <a:pt x="108366" y="-174"/>
                    <a:pt x="171803" y="-179"/>
                  </a:cubicBezTo>
                  <a:cubicBezTo>
                    <a:pt x="229884" y="-184"/>
                    <a:pt x="278829" y="43170"/>
                    <a:pt x="285835" y="100827"/>
                  </a:cubicBezTo>
                  <a:lnTo>
                    <a:pt x="198398" y="697387"/>
                  </a:lnTo>
                  <a:lnTo>
                    <a:pt x="337928" y="1063529"/>
                  </a:lnTo>
                  <a:cubicBezTo>
                    <a:pt x="342471" y="1083576"/>
                    <a:pt x="332721" y="1104132"/>
                    <a:pt x="314321" y="1113296"/>
                  </a:cubicBezTo>
                  <a:lnTo>
                    <a:pt x="264048" y="1138437"/>
                  </a:lnTo>
                  <a:cubicBezTo>
                    <a:pt x="257846" y="1141539"/>
                    <a:pt x="251007" y="1143152"/>
                    <a:pt x="244073" y="114314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2315663-85DA-4723-897C-5CB50990A042}"/>
                </a:ext>
              </a:extLst>
            </p:cNvPr>
            <p:cNvSpPr/>
            <p:nvPr/>
          </p:nvSpPr>
          <p:spPr>
            <a:xfrm>
              <a:off x="2503765" y="3067613"/>
              <a:ext cx="923111" cy="805296"/>
            </a:xfrm>
            <a:custGeom>
              <a:avLst/>
              <a:gdLst>
                <a:gd name="connsiteX0" fmla="*/ 860352 w 923111"/>
                <a:gd name="connsiteY0" fmla="*/ 805117 h 805296"/>
                <a:gd name="connsiteX1" fmla="*/ 840207 w 923111"/>
                <a:gd name="connsiteY1" fmla="*/ 800317 h 805296"/>
                <a:gd name="connsiteX2" fmla="*/ 462182 w 923111"/>
                <a:gd name="connsiteY2" fmla="*/ 609369 h 805296"/>
                <a:gd name="connsiteX3" fmla="*/ 402279 w 923111"/>
                <a:gd name="connsiteY3" fmla="*/ 565932 h 805296"/>
                <a:gd name="connsiteX4" fmla="*/ 33310 w 923111"/>
                <a:gd name="connsiteY4" fmla="*/ 195768 h 805296"/>
                <a:gd name="connsiteX5" fmla="*/ 33574 w 923111"/>
                <a:gd name="connsiteY5" fmla="*/ 33331 h 805296"/>
                <a:gd name="connsiteX6" fmla="*/ 185637 w 923111"/>
                <a:gd name="connsiteY6" fmla="*/ 24376 h 805296"/>
                <a:gd name="connsiteX7" fmla="*/ 585330 w 923111"/>
                <a:gd name="connsiteY7" fmla="*/ 468267 h 805296"/>
                <a:gd name="connsiteX8" fmla="*/ 902160 w 923111"/>
                <a:gd name="connsiteY8" fmla="*/ 669434 h 805296"/>
                <a:gd name="connsiteX9" fmla="*/ 920572 w 923111"/>
                <a:gd name="connsiteY9" fmla="*/ 721346 h 805296"/>
                <a:gd name="connsiteX10" fmla="*/ 902713 w 923111"/>
                <a:gd name="connsiteY10" fmla="*/ 774643 h 805296"/>
                <a:gd name="connsiteX11" fmla="*/ 860352 w 923111"/>
                <a:gd name="connsiteY11" fmla="*/ 805117 h 80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111" h="805296">
                  <a:moveTo>
                    <a:pt x="860352" y="805117"/>
                  </a:moveTo>
                  <a:cubicBezTo>
                    <a:pt x="853354" y="805120"/>
                    <a:pt x="846452" y="803476"/>
                    <a:pt x="840207" y="800317"/>
                  </a:cubicBezTo>
                  <a:lnTo>
                    <a:pt x="462182" y="609369"/>
                  </a:lnTo>
                  <a:cubicBezTo>
                    <a:pt x="440020" y="598186"/>
                    <a:pt x="419795" y="583521"/>
                    <a:pt x="402279" y="565932"/>
                  </a:cubicBezTo>
                  <a:lnTo>
                    <a:pt x="33310" y="195768"/>
                  </a:lnTo>
                  <a:cubicBezTo>
                    <a:pt x="-11473" y="150839"/>
                    <a:pt x="-11354" y="78114"/>
                    <a:pt x="33574" y="33331"/>
                  </a:cubicBezTo>
                  <a:cubicBezTo>
                    <a:pt x="74708" y="-7669"/>
                    <a:pt x="139975" y="-11513"/>
                    <a:pt x="185637" y="24376"/>
                  </a:cubicBezTo>
                  <a:lnTo>
                    <a:pt x="585330" y="468267"/>
                  </a:lnTo>
                  <a:lnTo>
                    <a:pt x="902160" y="669434"/>
                  </a:lnTo>
                  <a:cubicBezTo>
                    <a:pt x="919533" y="680423"/>
                    <a:pt x="927138" y="701866"/>
                    <a:pt x="920572" y="721346"/>
                  </a:cubicBezTo>
                  <a:lnTo>
                    <a:pt x="902713" y="774643"/>
                  </a:lnTo>
                  <a:cubicBezTo>
                    <a:pt x="896604" y="792846"/>
                    <a:pt x="879552" y="805113"/>
                    <a:pt x="860352" y="8051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3BC8847-13DD-4945-9DEF-6DD674FBF721}"/>
                </a:ext>
              </a:extLst>
            </p:cNvPr>
            <p:cNvSpPr/>
            <p:nvPr/>
          </p:nvSpPr>
          <p:spPr>
            <a:xfrm>
              <a:off x="2133407" y="2483289"/>
              <a:ext cx="504824" cy="259655"/>
            </a:xfrm>
            <a:custGeom>
              <a:avLst/>
              <a:gdLst>
                <a:gd name="connsiteX0" fmla="*/ -200 w 504824"/>
                <a:gd name="connsiteY0" fmla="*/ 152326 h 259655"/>
                <a:gd name="connsiteX1" fmla="*/ 160726 w 504824"/>
                <a:gd name="connsiteY1" fmla="*/ 253589 h 259655"/>
                <a:gd name="connsiteX2" fmla="*/ 351798 w 504824"/>
                <a:gd name="connsiteY2" fmla="*/ 226213 h 259655"/>
                <a:gd name="connsiteX3" fmla="*/ 473547 w 504824"/>
                <a:gd name="connsiteY3" fmla="*/ 124930 h 259655"/>
                <a:gd name="connsiteX4" fmla="*/ 504598 w 504824"/>
                <a:gd name="connsiteY4" fmla="*/ 69709 h 259655"/>
                <a:gd name="connsiteX5" fmla="*/ 429269 w 504824"/>
                <a:gd name="connsiteY5" fmla="*/ 11149 h 259655"/>
                <a:gd name="connsiteX6" fmla="*/ 95583 w 504824"/>
                <a:gd name="connsiteY6" fmla="*/ 48676 h 259655"/>
                <a:gd name="connsiteX7" fmla="*/ 7650 w 504824"/>
                <a:gd name="connsiteY7" fmla="*/ 157887 h 2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824" h="259655">
                  <a:moveTo>
                    <a:pt x="-200" y="152326"/>
                  </a:moveTo>
                  <a:cubicBezTo>
                    <a:pt x="39539" y="204312"/>
                    <a:pt x="96663" y="240257"/>
                    <a:pt x="160726" y="253589"/>
                  </a:cubicBezTo>
                  <a:cubicBezTo>
                    <a:pt x="225661" y="267007"/>
                    <a:pt x="293244" y="257324"/>
                    <a:pt x="351798" y="226213"/>
                  </a:cubicBezTo>
                  <a:cubicBezTo>
                    <a:pt x="398914" y="200755"/>
                    <a:pt x="436618" y="162547"/>
                    <a:pt x="473547" y="124930"/>
                  </a:cubicBezTo>
                  <a:cubicBezTo>
                    <a:pt x="488958" y="109231"/>
                    <a:pt x="505374" y="91126"/>
                    <a:pt x="504598" y="69709"/>
                  </a:cubicBezTo>
                  <a:cubicBezTo>
                    <a:pt x="503397" y="36527"/>
                    <a:pt x="463506" y="18386"/>
                    <a:pt x="429269" y="11149"/>
                  </a:cubicBezTo>
                  <a:cubicBezTo>
                    <a:pt x="316887" y="-12295"/>
                    <a:pt x="199950" y="856"/>
                    <a:pt x="95583" y="48676"/>
                  </a:cubicBezTo>
                  <a:cubicBezTo>
                    <a:pt x="49101" y="70267"/>
                    <a:pt x="671" y="109330"/>
                    <a:pt x="7650" y="157887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82BD4DC-7273-492B-915E-C4B8FC100730}"/>
                </a:ext>
              </a:extLst>
            </p:cNvPr>
            <p:cNvSpPr/>
            <p:nvPr/>
          </p:nvSpPr>
          <p:spPr>
            <a:xfrm>
              <a:off x="817795" y="6029072"/>
              <a:ext cx="3648075" cy="19050"/>
            </a:xfrm>
            <a:custGeom>
              <a:avLst/>
              <a:gdLst>
                <a:gd name="connsiteX0" fmla="*/ 3638350 w 3648075"/>
                <a:gd name="connsiteY0" fmla="*/ 18871 h 19050"/>
                <a:gd name="connsiteX1" fmla="*/ 9325 w 3648075"/>
                <a:gd name="connsiteY1" fmla="*/ 18871 h 19050"/>
                <a:gd name="connsiteX2" fmla="*/ -200 w 3648075"/>
                <a:gd name="connsiteY2" fmla="*/ 9346 h 19050"/>
                <a:gd name="connsiteX3" fmla="*/ 9325 w 3648075"/>
                <a:gd name="connsiteY3" fmla="*/ -179 h 19050"/>
                <a:gd name="connsiteX4" fmla="*/ 3638350 w 3648075"/>
                <a:gd name="connsiteY4" fmla="*/ -179 h 19050"/>
                <a:gd name="connsiteX5" fmla="*/ 3647875 w 3648075"/>
                <a:gd name="connsiteY5" fmla="*/ 9346 h 19050"/>
                <a:gd name="connsiteX6" fmla="*/ 3638350 w 3648075"/>
                <a:gd name="connsiteY6" fmla="*/ 1887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8075" h="19050">
                  <a:moveTo>
                    <a:pt x="3638350" y="18871"/>
                  </a:moveTo>
                  <a:lnTo>
                    <a:pt x="9325" y="18871"/>
                  </a:lnTo>
                  <a:cubicBezTo>
                    <a:pt x="4064" y="18871"/>
                    <a:pt x="-200" y="14606"/>
                    <a:pt x="-200" y="9346"/>
                  </a:cubicBezTo>
                  <a:cubicBezTo>
                    <a:pt x="-200" y="4085"/>
                    <a:pt x="4064" y="-179"/>
                    <a:pt x="9325" y="-179"/>
                  </a:cubicBezTo>
                  <a:lnTo>
                    <a:pt x="3638350" y="-179"/>
                  </a:lnTo>
                  <a:cubicBezTo>
                    <a:pt x="3643611" y="-179"/>
                    <a:pt x="3647875" y="4085"/>
                    <a:pt x="3647875" y="9346"/>
                  </a:cubicBezTo>
                  <a:cubicBezTo>
                    <a:pt x="3647875" y="14606"/>
                    <a:pt x="3643611" y="18871"/>
                    <a:pt x="36383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C17D7558-685D-4735-9BBF-DE7BEB9B1BB1}"/>
              </a:ext>
            </a:extLst>
          </p:cNvPr>
          <p:cNvSpPr txBox="1"/>
          <p:nvPr/>
        </p:nvSpPr>
        <p:spPr>
          <a:xfrm flipH="1">
            <a:off x="5186110" y="2485009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FEA0246-10EE-4FCD-BDF8-1F2B705C7EFE}"/>
              </a:ext>
            </a:extLst>
          </p:cNvPr>
          <p:cNvSpPr txBox="1"/>
          <p:nvPr/>
        </p:nvSpPr>
        <p:spPr>
          <a:xfrm flipH="1">
            <a:off x="8736546" y="2453286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BF55637-D3DB-48D9-B7FC-F5EFBF123C34}"/>
              </a:ext>
            </a:extLst>
          </p:cNvPr>
          <p:cNvSpPr txBox="1"/>
          <p:nvPr/>
        </p:nvSpPr>
        <p:spPr>
          <a:xfrm flipH="1">
            <a:off x="5198174" y="4405180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108662E-EC05-4D3F-AFA4-B6172B02A520}"/>
              </a:ext>
            </a:extLst>
          </p:cNvPr>
          <p:cNvSpPr txBox="1"/>
          <p:nvPr/>
        </p:nvSpPr>
        <p:spPr>
          <a:xfrm flipH="1">
            <a:off x="8748792" y="4431573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6" name="Title 1">
            <a:extLst>
              <a:ext uri="{FF2B5EF4-FFF2-40B4-BE49-F238E27FC236}">
                <a16:creationId xmlns:a16="http://schemas.microsoft.com/office/drawing/2014/main" id="{5D41E111-890B-4BCC-96D8-842B05C25CA8}"/>
              </a:ext>
            </a:extLst>
          </p:cNvPr>
          <p:cNvSpPr txBox="1">
            <a:spLocks/>
          </p:cNvSpPr>
          <p:nvPr/>
        </p:nvSpPr>
        <p:spPr>
          <a:xfrm>
            <a:off x="-1862468" y="772890"/>
            <a:ext cx="8445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4764E-8A8E-47D1-95ED-C457D656FCB8}"/>
              </a:ext>
            </a:extLst>
          </p:cNvPr>
          <p:cNvSpPr txBox="1"/>
          <p:nvPr/>
        </p:nvSpPr>
        <p:spPr>
          <a:xfrm>
            <a:off x="9403346" y="2409735"/>
            <a:ext cx="204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Intelligent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physician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assistant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285E9-962F-46D4-8E3D-EA567B6D742B}"/>
              </a:ext>
            </a:extLst>
          </p:cNvPr>
          <p:cNvSpPr txBox="1"/>
          <p:nvPr/>
        </p:nvSpPr>
        <p:spPr>
          <a:xfrm>
            <a:off x="5820850" y="4401080"/>
            <a:ext cx="245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256372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87C62A-2EFE-40C7-BE9D-679F50246383}"/>
              </a:ext>
            </a:extLst>
          </p:cNvPr>
          <p:cNvSpPr/>
          <p:nvPr/>
        </p:nvSpPr>
        <p:spPr>
          <a:xfrm>
            <a:off x="4789666" y="2141188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C20B5-D218-462A-A302-49769599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C8B10A-9372-4788-8388-B3EBA811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2468" y="772890"/>
            <a:ext cx="84455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aphic 45">
            <a:extLst>
              <a:ext uri="{FF2B5EF4-FFF2-40B4-BE49-F238E27FC236}">
                <a16:creationId xmlns:a16="http://schemas.microsoft.com/office/drawing/2014/main" id="{1AA2F73C-04DF-405F-9310-8107D2BF954D}"/>
              </a:ext>
            </a:extLst>
          </p:cNvPr>
          <p:cNvGrpSpPr/>
          <p:nvPr/>
        </p:nvGrpSpPr>
        <p:grpSpPr>
          <a:xfrm>
            <a:off x="822433" y="2004708"/>
            <a:ext cx="3648075" cy="3726827"/>
            <a:chOff x="817795" y="2321295"/>
            <a:chExt cx="3648075" cy="3726827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B9F431A-F7CC-4415-906D-342C3F91B8A6}"/>
                </a:ext>
              </a:extLst>
            </p:cNvPr>
            <p:cNvSpPr/>
            <p:nvPr/>
          </p:nvSpPr>
          <p:spPr>
            <a:xfrm>
              <a:off x="1193392" y="2321295"/>
              <a:ext cx="1548074" cy="1312099"/>
            </a:xfrm>
            <a:custGeom>
              <a:avLst/>
              <a:gdLst>
                <a:gd name="connsiteX0" fmla="*/ 1507102 w 1548074"/>
                <a:gd name="connsiteY0" fmla="*/ 449523 h 1312099"/>
                <a:gd name="connsiteX1" fmla="*/ 1503119 w 1548074"/>
                <a:gd name="connsiteY1" fmla="*/ 140397 h 1312099"/>
                <a:gd name="connsiteX2" fmla="*/ 1345165 w 1548074"/>
                <a:gd name="connsiteY2" fmla="*/ 33911 h 1312099"/>
                <a:gd name="connsiteX3" fmla="*/ 1154101 w 1548074"/>
                <a:gd name="connsiteY3" fmla="*/ 4011 h 1312099"/>
                <a:gd name="connsiteX4" fmla="*/ 963066 w 1548074"/>
                <a:gd name="connsiteY4" fmla="*/ 10013 h 1312099"/>
                <a:gd name="connsiteX5" fmla="*/ 810033 w 1548074"/>
                <a:gd name="connsiteY5" fmla="*/ 115990 h 1312099"/>
                <a:gd name="connsiteX6" fmla="*/ 767800 w 1548074"/>
                <a:gd name="connsiteY6" fmla="*/ 434337 h 1312099"/>
                <a:gd name="connsiteX7" fmla="*/ 538150 w 1548074"/>
                <a:gd name="connsiteY7" fmla="*/ 603546 h 1312099"/>
                <a:gd name="connsiteX8" fmla="*/ 243748 w 1548074"/>
                <a:gd name="connsiteY8" fmla="*/ 644856 h 1312099"/>
                <a:gd name="connsiteX9" fmla="*/ 13273 w 1548074"/>
                <a:gd name="connsiteY9" fmla="*/ 813117 h 1312099"/>
                <a:gd name="connsiteX10" fmla="*/ 33994 w 1548074"/>
                <a:gd name="connsiteY10" fmla="*/ 1020777 h 1312099"/>
                <a:gd name="connsiteX11" fmla="*/ 175738 w 1548074"/>
                <a:gd name="connsiteY11" fmla="*/ 1180617 h 1312099"/>
                <a:gd name="connsiteX12" fmla="*/ 462945 w 1548074"/>
                <a:gd name="connsiteY12" fmla="*/ 1311440 h 1312099"/>
                <a:gd name="connsiteX13" fmla="*/ 766553 w 1548074"/>
                <a:gd name="connsiteY13" fmla="*/ 1185635 h 1312099"/>
                <a:gd name="connsiteX14" fmla="*/ 946773 w 1548074"/>
                <a:gd name="connsiteY14" fmla="*/ 902221 h 1312099"/>
                <a:gd name="connsiteX15" fmla="*/ 1057151 w 1548074"/>
                <a:gd name="connsiteY15" fmla="*/ 721124 h 1312099"/>
                <a:gd name="connsiteX16" fmla="*/ 1201437 w 1548074"/>
                <a:gd name="connsiteY16" fmla="*/ 660625 h 1312099"/>
                <a:gd name="connsiteX17" fmla="*/ 1258928 w 1548074"/>
                <a:gd name="connsiteY17" fmla="*/ 645301 h 1312099"/>
                <a:gd name="connsiteX18" fmla="*/ 1505570 w 1548074"/>
                <a:gd name="connsiteY18" fmla="*/ 452392 h 1312099"/>
                <a:gd name="connsiteX19" fmla="*/ 1507102 w 1548074"/>
                <a:gd name="connsiteY19" fmla="*/ 449523 h 13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074" h="1312099">
                  <a:moveTo>
                    <a:pt x="1507102" y="449523"/>
                  </a:moveTo>
                  <a:cubicBezTo>
                    <a:pt x="1557915" y="353600"/>
                    <a:pt x="1566302" y="228665"/>
                    <a:pt x="1503119" y="140397"/>
                  </a:cubicBezTo>
                  <a:cubicBezTo>
                    <a:pt x="1465509" y="87855"/>
                    <a:pt x="1406783" y="53365"/>
                    <a:pt x="1345165" y="33911"/>
                  </a:cubicBezTo>
                  <a:cubicBezTo>
                    <a:pt x="1283547" y="14456"/>
                    <a:pt x="1218544" y="8738"/>
                    <a:pt x="1154101" y="4011"/>
                  </a:cubicBezTo>
                  <a:cubicBezTo>
                    <a:pt x="1090309" y="-669"/>
                    <a:pt x="1025381" y="-4416"/>
                    <a:pt x="963066" y="10013"/>
                  </a:cubicBezTo>
                  <a:cubicBezTo>
                    <a:pt x="900750" y="24441"/>
                    <a:pt x="840390" y="59688"/>
                    <a:pt x="810033" y="115990"/>
                  </a:cubicBezTo>
                  <a:cubicBezTo>
                    <a:pt x="758751" y="211101"/>
                    <a:pt x="805466" y="333059"/>
                    <a:pt x="767800" y="434337"/>
                  </a:cubicBezTo>
                  <a:cubicBezTo>
                    <a:pt x="733234" y="527280"/>
                    <a:pt x="634857" y="581617"/>
                    <a:pt x="538150" y="603546"/>
                  </a:cubicBezTo>
                  <a:cubicBezTo>
                    <a:pt x="441442" y="625474"/>
                    <a:pt x="340504" y="623140"/>
                    <a:pt x="243748" y="644856"/>
                  </a:cubicBezTo>
                  <a:cubicBezTo>
                    <a:pt x="146993" y="666571"/>
                    <a:pt x="48452" y="720404"/>
                    <a:pt x="13273" y="813117"/>
                  </a:cubicBezTo>
                  <a:cubicBezTo>
                    <a:pt x="-12166" y="880161"/>
                    <a:pt x="473" y="957386"/>
                    <a:pt x="33994" y="1020777"/>
                  </a:cubicBezTo>
                  <a:cubicBezTo>
                    <a:pt x="67515" y="1084167"/>
                    <a:pt x="120013" y="1135488"/>
                    <a:pt x="175738" y="1180617"/>
                  </a:cubicBezTo>
                  <a:cubicBezTo>
                    <a:pt x="258870" y="1247943"/>
                    <a:pt x="356129" y="1305604"/>
                    <a:pt x="462945" y="1311440"/>
                  </a:cubicBezTo>
                  <a:cubicBezTo>
                    <a:pt x="575496" y="1317590"/>
                    <a:pt x="685545" y="1264013"/>
                    <a:pt x="766553" y="1185635"/>
                  </a:cubicBezTo>
                  <a:cubicBezTo>
                    <a:pt x="847561" y="1107256"/>
                    <a:pt x="902710" y="1005971"/>
                    <a:pt x="946773" y="902221"/>
                  </a:cubicBezTo>
                  <a:cubicBezTo>
                    <a:pt x="974725" y="836403"/>
                    <a:pt x="1001135" y="765570"/>
                    <a:pt x="1057151" y="721124"/>
                  </a:cubicBezTo>
                  <a:cubicBezTo>
                    <a:pt x="1098313" y="688465"/>
                    <a:pt x="1150666" y="674157"/>
                    <a:pt x="1201437" y="660625"/>
                  </a:cubicBezTo>
                  <a:lnTo>
                    <a:pt x="1258928" y="645301"/>
                  </a:lnTo>
                  <a:cubicBezTo>
                    <a:pt x="1364222" y="617752"/>
                    <a:pt x="1453467" y="547949"/>
                    <a:pt x="1505570" y="452392"/>
                  </a:cubicBezTo>
                  <a:cubicBezTo>
                    <a:pt x="1506083" y="451439"/>
                    <a:pt x="1506593" y="450483"/>
                    <a:pt x="1507102" y="44952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440CAA2-DBBF-48AE-9B30-E0BB8BA0BE24}"/>
                </a:ext>
              </a:extLst>
            </p:cNvPr>
            <p:cNvSpPr/>
            <p:nvPr/>
          </p:nvSpPr>
          <p:spPr>
            <a:xfrm>
              <a:off x="207497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C581D5B-884A-473E-ADB8-1F7A4A1C34B0}"/>
                </a:ext>
              </a:extLst>
            </p:cNvPr>
            <p:cNvSpPr/>
            <p:nvPr/>
          </p:nvSpPr>
          <p:spPr>
            <a:xfrm>
              <a:off x="190531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150249-8B6A-42DD-A7A2-DB0E6BA75C34}"/>
                </a:ext>
              </a:extLst>
            </p:cNvPr>
            <p:cNvSpPr/>
            <p:nvPr/>
          </p:nvSpPr>
          <p:spPr>
            <a:xfrm>
              <a:off x="304652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23FB3D-D230-40D3-8B68-D16868E48DC2}"/>
                </a:ext>
              </a:extLst>
            </p:cNvPr>
            <p:cNvSpPr/>
            <p:nvPr/>
          </p:nvSpPr>
          <p:spPr>
            <a:xfrm>
              <a:off x="287686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09285F-80DF-47F1-9884-295E7AE43967}"/>
                </a:ext>
              </a:extLst>
            </p:cNvPr>
            <p:cNvSpPr/>
            <p:nvPr/>
          </p:nvSpPr>
          <p:spPr>
            <a:xfrm>
              <a:off x="1951889" y="3719442"/>
              <a:ext cx="1473093" cy="1848951"/>
            </a:xfrm>
            <a:custGeom>
              <a:avLst/>
              <a:gdLst>
                <a:gd name="connsiteX0" fmla="*/ 519682 w 1473093"/>
                <a:gd name="connsiteY0" fmla="*/ 1848772 h 1848951"/>
                <a:gd name="connsiteX1" fmla="*/ 514806 w 1473093"/>
                <a:gd name="connsiteY1" fmla="*/ 1848510 h 1848951"/>
                <a:gd name="connsiteX2" fmla="*/ 39723 w 1473093"/>
                <a:gd name="connsiteY2" fmla="*/ 1797608 h 1848951"/>
                <a:gd name="connsiteX3" fmla="*/ 58 w 1473093"/>
                <a:gd name="connsiteY3" fmla="*/ 1748421 h 1848951"/>
                <a:gd name="connsiteX4" fmla="*/ 1020 w 1473093"/>
                <a:gd name="connsiteY4" fmla="*/ 1742827 h 1848951"/>
                <a:gd name="connsiteX5" fmla="*/ 421668 w 1473093"/>
                <a:gd name="connsiteY5" fmla="*/ 142911 h 1848951"/>
                <a:gd name="connsiteX6" fmla="*/ 455438 w 1473093"/>
                <a:gd name="connsiteY6" fmla="*/ 109646 h 1848951"/>
                <a:gd name="connsiteX7" fmla="*/ 845658 w 1473093"/>
                <a:gd name="connsiteY7" fmla="*/ 869 h 1848951"/>
                <a:gd name="connsiteX8" fmla="*/ 888984 w 1473093"/>
                <a:gd name="connsiteY8" fmla="*/ 14986 h 1848951"/>
                <a:gd name="connsiteX9" fmla="*/ 1472171 w 1473093"/>
                <a:gd name="connsiteY9" fmla="*/ 1716009 h 1848951"/>
                <a:gd name="connsiteX10" fmla="*/ 1436159 w 1473093"/>
                <a:gd name="connsiteY10" fmla="*/ 1767943 h 1848951"/>
                <a:gd name="connsiteX11" fmla="*/ 1433863 w 1473093"/>
                <a:gd name="connsiteY11" fmla="*/ 1768298 h 1848951"/>
                <a:gd name="connsiteX12" fmla="*/ 1044598 w 1473093"/>
                <a:gd name="connsiteY12" fmla="*/ 1817998 h 1848951"/>
                <a:gd name="connsiteX13" fmla="*/ 995346 w 1473093"/>
                <a:gd name="connsiteY13" fmla="*/ 1783452 h 1848951"/>
                <a:gd name="connsiteX14" fmla="*/ 805954 w 1473093"/>
                <a:gd name="connsiteY14" fmla="*/ 939078 h 1848951"/>
                <a:gd name="connsiteX15" fmla="*/ 764446 w 1473093"/>
                <a:gd name="connsiteY15" fmla="*/ 912769 h 1848951"/>
                <a:gd name="connsiteX16" fmla="*/ 737970 w 1473093"/>
                <a:gd name="connsiteY16" fmla="*/ 939863 h 1848951"/>
                <a:gd name="connsiteX17" fmla="*/ 563374 w 1473093"/>
                <a:gd name="connsiteY17" fmla="*/ 1812839 h 1848951"/>
                <a:gd name="connsiteX18" fmla="*/ 519683 w 1473093"/>
                <a:gd name="connsiteY18" fmla="*/ 1848772 h 18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3093" h="1848951">
                  <a:moveTo>
                    <a:pt x="519682" y="1848772"/>
                  </a:moveTo>
                  <a:cubicBezTo>
                    <a:pt x="518053" y="1848771"/>
                    <a:pt x="516425" y="1848684"/>
                    <a:pt x="514806" y="1848510"/>
                  </a:cubicBezTo>
                  <a:lnTo>
                    <a:pt x="39723" y="1797608"/>
                  </a:lnTo>
                  <a:cubicBezTo>
                    <a:pt x="15188" y="1794979"/>
                    <a:pt x="-2571" y="1772957"/>
                    <a:pt x="58" y="1748421"/>
                  </a:cubicBezTo>
                  <a:cubicBezTo>
                    <a:pt x="260" y="1746538"/>
                    <a:pt x="581" y="1744669"/>
                    <a:pt x="1020" y="1742827"/>
                  </a:cubicBezTo>
                  <a:lnTo>
                    <a:pt x="421668" y="142911"/>
                  </a:lnTo>
                  <a:cubicBezTo>
                    <a:pt x="425687" y="126305"/>
                    <a:pt x="438773" y="113414"/>
                    <a:pt x="455438" y="109646"/>
                  </a:cubicBezTo>
                  <a:lnTo>
                    <a:pt x="845658" y="869"/>
                  </a:lnTo>
                  <a:cubicBezTo>
                    <a:pt x="861592" y="-2630"/>
                    <a:pt x="878171" y="2771"/>
                    <a:pt x="888984" y="14986"/>
                  </a:cubicBezTo>
                  <a:cubicBezTo>
                    <a:pt x="1139876" y="297976"/>
                    <a:pt x="1328945" y="925301"/>
                    <a:pt x="1472171" y="1716009"/>
                  </a:cubicBezTo>
                  <a:cubicBezTo>
                    <a:pt x="1476568" y="1740294"/>
                    <a:pt x="1460445" y="1763546"/>
                    <a:pt x="1436159" y="1767943"/>
                  </a:cubicBezTo>
                  <a:cubicBezTo>
                    <a:pt x="1435397" y="1768081"/>
                    <a:pt x="1434631" y="1768200"/>
                    <a:pt x="1433863" y="1768298"/>
                  </a:cubicBezTo>
                  <a:lnTo>
                    <a:pt x="1044598" y="1817998"/>
                  </a:lnTo>
                  <a:cubicBezTo>
                    <a:pt x="1021712" y="1820973"/>
                    <a:pt x="1000341" y="1805983"/>
                    <a:pt x="995346" y="1783452"/>
                  </a:cubicBezTo>
                  <a:lnTo>
                    <a:pt x="805954" y="939078"/>
                  </a:lnTo>
                  <a:cubicBezTo>
                    <a:pt x="801757" y="920351"/>
                    <a:pt x="783173" y="908572"/>
                    <a:pt x="764446" y="912769"/>
                  </a:cubicBezTo>
                  <a:cubicBezTo>
                    <a:pt x="751041" y="915773"/>
                    <a:pt x="740664" y="926392"/>
                    <a:pt x="737970" y="939863"/>
                  </a:cubicBezTo>
                  <a:lnTo>
                    <a:pt x="563374" y="1812839"/>
                  </a:lnTo>
                  <a:cubicBezTo>
                    <a:pt x="559296" y="1833735"/>
                    <a:pt x="540973" y="1848805"/>
                    <a:pt x="519683" y="184877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C7FE1DC-7A61-48A7-9821-B91828F05A96}"/>
                </a:ext>
              </a:extLst>
            </p:cNvPr>
            <p:cNvSpPr/>
            <p:nvPr/>
          </p:nvSpPr>
          <p:spPr>
            <a:xfrm>
              <a:off x="2165563" y="2522803"/>
              <a:ext cx="467887" cy="467887"/>
            </a:xfrm>
            <a:custGeom>
              <a:avLst/>
              <a:gdLst>
                <a:gd name="connsiteX0" fmla="*/ 467888 w 467887"/>
                <a:gd name="connsiteY0" fmla="*/ 233944 h 467887"/>
                <a:gd name="connsiteX1" fmla="*/ 233944 w 467887"/>
                <a:gd name="connsiteY1" fmla="*/ 467888 h 467887"/>
                <a:gd name="connsiteX2" fmla="*/ 0 w 467887"/>
                <a:gd name="connsiteY2" fmla="*/ 233944 h 467887"/>
                <a:gd name="connsiteX3" fmla="*/ 233944 w 467887"/>
                <a:gd name="connsiteY3" fmla="*/ 0 h 467887"/>
                <a:gd name="connsiteX4" fmla="*/ 467888 w 467887"/>
                <a:gd name="connsiteY4" fmla="*/ 233944 h 46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7" h="467887">
                  <a:moveTo>
                    <a:pt x="467888" y="233944"/>
                  </a:moveTo>
                  <a:cubicBezTo>
                    <a:pt x="467888" y="363147"/>
                    <a:pt x="363147" y="467888"/>
                    <a:pt x="233944" y="467888"/>
                  </a:cubicBezTo>
                  <a:cubicBezTo>
                    <a:pt x="104740" y="467888"/>
                    <a:pt x="0" y="363147"/>
                    <a:pt x="0" y="233944"/>
                  </a:cubicBezTo>
                  <a:cubicBezTo>
                    <a:pt x="0" y="104740"/>
                    <a:pt x="104740" y="0"/>
                    <a:pt x="233944" y="0"/>
                  </a:cubicBezTo>
                  <a:cubicBezTo>
                    <a:pt x="363147" y="0"/>
                    <a:pt x="467888" y="104740"/>
                    <a:pt x="467888" y="2339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2433C4F-334A-451F-9B3F-670B9109C968}"/>
                </a:ext>
              </a:extLst>
            </p:cNvPr>
            <p:cNvSpPr/>
            <p:nvPr/>
          </p:nvSpPr>
          <p:spPr>
            <a:xfrm>
              <a:off x="2203718" y="3062432"/>
              <a:ext cx="650249" cy="804599"/>
            </a:xfrm>
            <a:custGeom>
              <a:avLst/>
              <a:gdLst>
                <a:gd name="connsiteX0" fmla="*/ 189055 w 650249"/>
                <a:gd name="connsiteY0" fmla="*/ 804420 h 804599"/>
                <a:gd name="connsiteX1" fmla="*/ 145989 w 650249"/>
                <a:gd name="connsiteY1" fmla="*/ 771222 h 804599"/>
                <a:gd name="connsiteX2" fmla="*/ 5250 w 650249"/>
                <a:gd name="connsiteY2" fmla="*/ 242493 h 804599"/>
                <a:gd name="connsiteX3" fmla="*/ 101549 w 650249"/>
                <a:gd name="connsiteY3" fmla="*/ 52330 h 804599"/>
                <a:gd name="connsiteX4" fmla="*/ 422354 w 650249"/>
                <a:gd name="connsiteY4" fmla="*/ 3551 h 804599"/>
                <a:gd name="connsiteX5" fmla="*/ 422354 w 650249"/>
                <a:gd name="connsiteY5" fmla="*/ 3551 h 804599"/>
                <a:gd name="connsiteX6" fmla="*/ 612817 w 650249"/>
                <a:gd name="connsiteY6" fmla="*/ 549257 h 804599"/>
                <a:gd name="connsiteX7" fmla="*/ 647744 w 650249"/>
                <a:gd name="connsiteY7" fmla="*/ 654030 h 804599"/>
                <a:gd name="connsiteX8" fmla="*/ 619486 w 650249"/>
                <a:gd name="connsiteY8" fmla="*/ 710548 h 804599"/>
                <a:gd name="connsiteX9" fmla="*/ 614958 w 650249"/>
                <a:gd name="connsiteY9" fmla="*/ 711797 h 804599"/>
                <a:gd name="connsiteX10" fmla="*/ 198763 w 650249"/>
                <a:gd name="connsiteY10" fmla="*/ 803354 h 804599"/>
                <a:gd name="connsiteX11" fmla="*/ 189055 w 650249"/>
                <a:gd name="connsiteY11" fmla="*/ 804420 h 80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249" h="804599">
                  <a:moveTo>
                    <a:pt x="189055" y="804420"/>
                  </a:moveTo>
                  <a:cubicBezTo>
                    <a:pt x="168832" y="804402"/>
                    <a:pt x="151154" y="790775"/>
                    <a:pt x="145989" y="771222"/>
                  </a:cubicBezTo>
                  <a:lnTo>
                    <a:pt x="5250" y="242493"/>
                  </a:lnTo>
                  <a:cubicBezTo>
                    <a:pt x="-15783" y="163829"/>
                    <a:pt x="25691" y="81929"/>
                    <a:pt x="101549" y="52330"/>
                  </a:cubicBezTo>
                  <a:cubicBezTo>
                    <a:pt x="214839" y="8108"/>
                    <a:pt x="322774" y="-8297"/>
                    <a:pt x="422354" y="3551"/>
                  </a:cubicBezTo>
                  <a:lnTo>
                    <a:pt x="422354" y="3551"/>
                  </a:lnTo>
                  <a:cubicBezTo>
                    <a:pt x="510859" y="14100"/>
                    <a:pt x="620041" y="538078"/>
                    <a:pt x="612817" y="549257"/>
                  </a:cubicBezTo>
                  <a:lnTo>
                    <a:pt x="647744" y="654030"/>
                  </a:lnTo>
                  <a:cubicBezTo>
                    <a:pt x="655548" y="677440"/>
                    <a:pt x="642896" y="702744"/>
                    <a:pt x="619486" y="710548"/>
                  </a:cubicBezTo>
                  <a:cubicBezTo>
                    <a:pt x="617999" y="711043"/>
                    <a:pt x="616488" y="711460"/>
                    <a:pt x="614958" y="711797"/>
                  </a:cubicBezTo>
                  <a:lnTo>
                    <a:pt x="198763" y="803354"/>
                  </a:lnTo>
                  <a:cubicBezTo>
                    <a:pt x="195575" y="804060"/>
                    <a:pt x="192320" y="804417"/>
                    <a:pt x="189055" y="8044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6EF572C-C6F3-4A3B-A149-C078DF99C17C}"/>
                </a:ext>
              </a:extLst>
            </p:cNvPr>
            <p:cNvSpPr/>
            <p:nvPr/>
          </p:nvSpPr>
          <p:spPr>
            <a:xfrm>
              <a:off x="2284965" y="4077034"/>
              <a:ext cx="235463" cy="390261"/>
            </a:xfrm>
            <a:custGeom>
              <a:avLst/>
              <a:gdLst>
                <a:gd name="connsiteX0" fmla="*/ 233941 w 235463"/>
                <a:gd name="connsiteY0" fmla="*/ 330523 h 390261"/>
                <a:gd name="connsiteX1" fmla="*/ 176474 w 235463"/>
                <a:gd name="connsiteY1" fmla="*/ 245630 h 390261"/>
                <a:gd name="connsiteX2" fmla="*/ 163760 w 235463"/>
                <a:gd name="connsiteY2" fmla="*/ 244327 h 390261"/>
                <a:gd name="connsiteX3" fmla="*/ 82674 w 235463"/>
                <a:gd name="connsiteY3" fmla="*/ -179 h 390261"/>
                <a:gd name="connsiteX4" fmla="*/ -200 w 235463"/>
                <a:gd name="connsiteY4" fmla="*/ 104945 h 390261"/>
                <a:gd name="connsiteX5" fmla="*/ 89506 w 235463"/>
                <a:gd name="connsiteY5" fmla="*/ 321016 h 390261"/>
                <a:gd name="connsiteX6" fmla="*/ 166105 w 235463"/>
                <a:gd name="connsiteY6" fmla="*/ 389980 h 390261"/>
                <a:gd name="connsiteX7" fmla="*/ 233941 w 235463"/>
                <a:gd name="connsiteY7" fmla="*/ 330522 h 3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63" h="390261">
                  <a:moveTo>
                    <a:pt x="233941" y="330523"/>
                  </a:moveTo>
                  <a:cubicBezTo>
                    <a:pt x="241515" y="291211"/>
                    <a:pt x="215786" y="253203"/>
                    <a:pt x="176474" y="245630"/>
                  </a:cubicBezTo>
                  <a:cubicBezTo>
                    <a:pt x="172283" y="244822"/>
                    <a:pt x="168028" y="244387"/>
                    <a:pt x="163760" y="244327"/>
                  </a:cubicBezTo>
                  <a:lnTo>
                    <a:pt x="82674" y="-179"/>
                  </a:lnTo>
                  <a:lnTo>
                    <a:pt x="-200" y="104945"/>
                  </a:lnTo>
                  <a:lnTo>
                    <a:pt x="89506" y="321016"/>
                  </a:lnTo>
                  <a:cubicBezTo>
                    <a:pt x="91614" y="361213"/>
                    <a:pt x="125909" y="392089"/>
                    <a:pt x="166105" y="389980"/>
                  </a:cubicBezTo>
                  <a:cubicBezTo>
                    <a:pt x="199739" y="388216"/>
                    <a:pt x="227784" y="363635"/>
                    <a:pt x="233941" y="33052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D706EF1-BBAB-44F8-AEB5-0C0E78C799A3}"/>
                </a:ext>
              </a:extLst>
            </p:cNvPr>
            <p:cNvSpPr/>
            <p:nvPr/>
          </p:nvSpPr>
          <p:spPr>
            <a:xfrm>
              <a:off x="3238111" y="3653587"/>
              <a:ext cx="331797" cy="273216"/>
            </a:xfrm>
            <a:custGeom>
              <a:avLst/>
              <a:gdLst>
                <a:gd name="connsiteX0" fmla="*/ 323281 w 331797"/>
                <a:gd name="connsiteY0" fmla="*/ 166351 h 273216"/>
                <a:gd name="connsiteX1" fmla="*/ 225640 w 331797"/>
                <a:gd name="connsiteY1" fmla="*/ 135118 h 273216"/>
                <a:gd name="connsiteX2" fmla="*/ 214839 w 331797"/>
                <a:gd name="connsiteY2" fmla="*/ 141951 h 273216"/>
                <a:gd name="connsiteX3" fmla="*/ -4 w 331797"/>
                <a:gd name="connsiteY3" fmla="*/ -179 h 273216"/>
                <a:gd name="connsiteX4" fmla="*/ -200 w 331797"/>
                <a:gd name="connsiteY4" fmla="*/ 133684 h 273216"/>
                <a:gd name="connsiteX5" fmla="*/ 203849 w 331797"/>
                <a:gd name="connsiteY5" fmla="*/ 248131 h 273216"/>
                <a:gd name="connsiteX6" fmla="*/ 306689 w 331797"/>
                <a:gd name="connsiteY6" fmla="*/ 255018 h 273216"/>
                <a:gd name="connsiteX7" fmla="*/ 323281 w 331797"/>
                <a:gd name="connsiteY7" fmla="*/ 166352 h 27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797" h="273216">
                  <a:moveTo>
                    <a:pt x="323281" y="166351"/>
                  </a:moveTo>
                  <a:cubicBezTo>
                    <a:pt x="304943" y="130764"/>
                    <a:pt x="261228" y="116780"/>
                    <a:pt x="225640" y="135118"/>
                  </a:cubicBezTo>
                  <a:cubicBezTo>
                    <a:pt x="221846" y="137073"/>
                    <a:pt x="218231" y="139360"/>
                    <a:pt x="214839" y="141951"/>
                  </a:cubicBezTo>
                  <a:lnTo>
                    <a:pt x="-4" y="-179"/>
                  </a:lnTo>
                  <a:lnTo>
                    <a:pt x="-200" y="133684"/>
                  </a:lnTo>
                  <a:lnTo>
                    <a:pt x="203849" y="248131"/>
                  </a:lnTo>
                  <a:cubicBezTo>
                    <a:pt x="230345" y="278431"/>
                    <a:pt x="276388" y="281514"/>
                    <a:pt x="306689" y="255018"/>
                  </a:cubicBezTo>
                  <a:cubicBezTo>
                    <a:pt x="332042" y="232847"/>
                    <a:pt x="338902" y="196190"/>
                    <a:pt x="323281" y="16635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119B921-CC4D-4521-AE7F-E1BDE74548E2}"/>
                </a:ext>
              </a:extLst>
            </p:cNvPr>
            <p:cNvSpPr/>
            <p:nvPr/>
          </p:nvSpPr>
          <p:spPr>
            <a:xfrm>
              <a:off x="2104832" y="3151441"/>
              <a:ext cx="339234" cy="1143328"/>
            </a:xfrm>
            <a:custGeom>
              <a:avLst/>
              <a:gdLst>
                <a:gd name="connsiteX0" fmla="*/ 244073 w 339234"/>
                <a:gd name="connsiteY0" fmla="*/ 1143149 h 1143328"/>
                <a:gd name="connsiteX1" fmla="*/ 201649 w 339234"/>
                <a:gd name="connsiteY1" fmla="*/ 1112501 h 1143328"/>
                <a:gd name="connsiteX2" fmla="*/ 11561 w 339234"/>
                <a:gd name="connsiteY2" fmla="*/ 710389 h 1143328"/>
                <a:gd name="connsiteX3" fmla="*/ -200 w 339234"/>
                <a:gd name="connsiteY3" fmla="*/ 637341 h 1143328"/>
                <a:gd name="connsiteX4" fmla="*/ 56950 w 339234"/>
                <a:gd name="connsiteY4" fmla="*/ 114692 h 1143328"/>
                <a:gd name="connsiteX5" fmla="*/ 171803 w 339234"/>
                <a:gd name="connsiteY5" fmla="*/ -179 h 1143328"/>
                <a:gd name="connsiteX6" fmla="*/ 285835 w 339234"/>
                <a:gd name="connsiteY6" fmla="*/ 100827 h 1143328"/>
                <a:gd name="connsiteX7" fmla="*/ 198398 w 339234"/>
                <a:gd name="connsiteY7" fmla="*/ 697387 h 1143328"/>
                <a:gd name="connsiteX8" fmla="*/ 337928 w 339234"/>
                <a:gd name="connsiteY8" fmla="*/ 1063529 h 1143328"/>
                <a:gd name="connsiteX9" fmla="*/ 314321 w 339234"/>
                <a:gd name="connsiteY9" fmla="*/ 1113296 h 1143328"/>
                <a:gd name="connsiteX10" fmla="*/ 264048 w 339234"/>
                <a:gd name="connsiteY10" fmla="*/ 1138437 h 1143328"/>
                <a:gd name="connsiteX11" fmla="*/ 244073 w 339234"/>
                <a:gd name="connsiteY11" fmla="*/ 1143149 h 114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9234" h="1143328">
                  <a:moveTo>
                    <a:pt x="244073" y="1143149"/>
                  </a:moveTo>
                  <a:cubicBezTo>
                    <a:pt x="224801" y="1143154"/>
                    <a:pt x="207699" y="1130799"/>
                    <a:pt x="201649" y="1112501"/>
                  </a:cubicBezTo>
                  <a:lnTo>
                    <a:pt x="11561" y="710389"/>
                  </a:lnTo>
                  <a:cubicBezTo>
                    <a:pt x="3765" y="686824"/>
                    <a:pt x="-206" y="662163"/>
                    <a:pt x="-200" y="637341"/>
                  </a:cubicBezTo>
                  <a:lnTo>
                    <a:pt x="56950" y="114692"/>
                  </a:lnTo>
                  <a:cubicBezTo>
                    <a:pt x="56945" y="51255"/>
                    <a:pt x="108366" y="-174"/>
                    <a:pt x="171803" y="-179"/>
                  </a:cubicBezTo>
                  <a:cubicBezTo>
                    <a:pt x="229884" y="-184"/>
                    <a:pt x="278829" y="43170"/>
                    <a:pt x="285835" y="100827"/>
                  </a:cubicBezTo>
                  <a:lnTo>
                    <a:pt x="198398" y="697387"/>
                  </a:lnTo>
                  <a:lnTo>
                    <a:pt x="337928" y="1063529"/>
                  </a:lnTo>
                  <a:cubicBezTo>
                    <a:pt x="342471" y="1083576"/>
                    <a:pt x="332721" y="1104132"/>
                    <a:pt x="314321" y="1113296"/>
                  </a:cubicBezTo>
                  <a:lnTo>
                    <a:pt x="264048" y="1138437"/>
                  </a:lnTo>
                  <a:cubicBezTo>
                    <a:pt x="257846" y="1141539"/>
                    <a:pt x="251007" y="1143152"/>
                    <a:pt x="244073" y="114314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0538B4-29B7-49C1-AD00-7CCE39982528}"/>
                </a:ext>
              </a:extLst>
            </p:cNvPr>
            <p:cNvSpPr/>
            <p:nvPr/>
          </p:nvSpPr>
          <p:spPr>
            <a:xfrm>
              <a:off x="2503765" y="3067613"/>
              <a:ext cx="923111" cy="805296"/>
            </a:xfrm>
            <a:custGeom>
              <a:avLst/>
              <a:gdLst>
                <a:gd name="connsiteX0" fmla="*/ 860352 w 923111"/>
                <a:gd name="connsiteY0" fmla="*/ 805117 h 805296"/>
                <a:gd name="connsiteX1" fmla="*/ 840207 w 923111"/>
                <a:gd name="connsiteY1" fmla="*/ 800317 h 805296"/>
                <a:gd name="connsiteX2" fmla="*/ 462182 w 923111"/>
                <a:gd name="connsiteY2" fmla="*/ 609369 h 805296"/>
                <a:gd name="connsiteX3" fmla="*/ 402279 w 923111"/>
                <a:gd name="connsiteY3" fmla="*/ 565932 h 805296"/>
                <a:gd name="connsiteX4" fmla="*/ 33310 w 923111"/>
                <a:gd name="connsiteY4" fmla="*/ 195768 h 805296"/>
                <a:gd name="connsiteX5" fmla="*/ 33574 w 923111"/>
                <a:gd name="connsiteY5" fmla="*/ 33331 h 805296"/>
                <a:gd name="connsiteX6" fmla="*/ 185637 w 923111"/>
                <a:gd name="connsiteY6" fmla="*/ 24376 h 805296"/>
                <a:gd name="connsiteX7" fmla="*/ 585330 w 923111"/>
                <a:gd name="connsiteY7" fmla="*/ 468267 h 805296"/>
                <a:gd name="connsiteX8" fmla="*/ 902160 w 923111"/>
                <a:gd name="connsiteY8" fmla="*/ 669434 h 805296"/>
                <a:gd name="connsiteX9" fmla="*/ 920572 w 923111"/>
                <a:gd name="connsiteY9" fmla="*/ 721346 h 805296"/>
                <a:gd name="connsiteX10" fmla="*/ 902713 w 923111"/>
                <a:gd name="connsiteY10" fmla="*/ 774643 h 805296"/>
                <a:gd name="connsiteX11" fmla="*/ 860352 w 923111"/>
                <a:gd name="connsiteY11" fmla="*/ 805117 h 80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111" h="805296">
                  <a:moveTo>
                    <a:pt x="860352" y="805117"/>
                  </a:moveTo>
                  <a:cubicBezTo>
                    <a:pt x="853354" y="805120"/>
                    <a:pt x="846452" y="803476"/>
                    <a:pt x="840207" y="800317"/>
                  </a:cubicBezTo>
                  <a:lnTo>
                    <a:pt x="462182" y="609369"/>
                  </a:lnTo>
                  <a:cubicBezTo>
                    <a:pt x="440020" y="598186"/>
                    <a:pt x="419795" y="583521"/>
                    <a:pt x="402279" y="565932"/>
                  </a:cubicBezTo>
                  <a:lnTo>
                    <a:pt x="33310" y="195768"/>
                  </a:lnTo>
                  <a:cubicBezTo>
                    <a:pt x="-11473" y="150839"/>
                    <a:pt x="-11354" y="78114"/>
                    <a:pt x="33574" y="33331"/>
                  </a:cubicBezTo>
                  <a:cubicBezTo>
                    <a:pt x="74708" y="-7669"/>
                    <a:pt x="139975" y="-11513"/>
                    <a:pt x="185637" y="24376"/>
                  </a:cubicBezTo>
                  <a:lnTo>
                    <a:pt x="585330" y="468267"/>
                  </a:lnTo>
                  <a:lnTo>
                    <a:pt x="902160" y="669434"/>
                  </a:lnTo>
                  <a:cubicBezTo>
                    <a:pt x="919533" y="680423"/>
                    <a:pt x="927138" y="701866"/>
                    <a:pt x="920572" y="721346"/>
                  </a:cubicBezTo>
                  <a:lnTo>
                    <a:pt x="902713" y="774643"/>
                  </a:lnTo>
                  <a:cubicBezTo>
                    <a:pt x="896604" y="792846"/>
                    <a:pt x="879552" y="805113"/>
                    <a:pt x="860352" y="8051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9F8AAC9-C8EA-43C9-AF39-F824AB9AE2B4}"/>
                </a:ext>
              </a:extLst>
            </p:cNvPr>
            <p:cNvSpPr/>
            <p:nvPr/>
          </p:nvSpPr>
          <p:spPr>
            <a:xfrm>
              <a:off x="2133407" y="2483289"/>
              <a:ext cx="504824" cy="259655"/>
            </a:xfrm>
            <a:custGeom>
              <a:avLst/>
              <a:gdLst>
                <a:gd name="connsiteX0" fmla="*/ -200 w 504824"/>
                <a:gd name="connsiteY0" fmla="*/ 152326 h 259655"/>
                <a:gd name="connsiteX1" fmla="*/ 160726 w 504824"/>
                <a:gd name="connsiteY1" fmla="*/ 253589 h 259655"/>
                <a:gd name="connsiteX2" fmla="*/ 351798 w 504824"/>
                <a:gd name="connsiteY2" fmla="*/ 226213 h 259655"/>
                <a:gd name="connsiteX3" fmla="*/ 473547 w 504824"/>
                <a:gd name="connsiteY3" fmla="*/ 124930 h 259655"/>
                <a:gd name="connsiteX4" fmla="*/ 504598 w 504824"/>
                <a:gd name="connsiteY4" fmla="*/ 69709 h 259655"/>
                <a:gd name="connsiteX5" fmla="*/ 429269 w 504824"/>
                <a:gd name="connsiteY5" fmla="*/ 11149 h 259655"/>
                <a:gd name="connsiteX6" fmla="*/ 95583 w 504824"/>
                <a:gd name="connsiteY6" fmla="*/ 48676 h 259655"/>
                <a:gd name="connsiteX7" fmla="*/ 7650 w 504824"/>
                <a:gd name="connsiteY7" fmla="*/ 157887 h 2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824" h="259655">
                  <a:moveTo>
                    <a:pt x="-200" y="152326"/>
                  </a:moveTo>
                  <a:cubicBezTo>
                    <a:pt x="39539" y="204312"/>
                    <a:pt x="96663" y="240257"/>
                    <a:pt x="160726" y="253589"/>
                  </a:cubicBezTo>
                  <a:cubicBezTo>
                    <a:pt x="225661" y="267007"/>
                    <a:pt x="293244" y="257324"/>
                    <a:pt x="351798" y="226213"/>
                  </a:cubicBezTo>
                  <a:cubicBezTo>
                    <a:pt x="398914" y="200755"/>
                    <a:pt x="436618" y="162547"/>
                    <a:pt x="473547" y="124930"/>
                  </a:cubicBezTo>
                  <a:cubicBezTo>
                    <a:pt x="488958" y="109231"/>
                    <a:pt x="505374" y="91126"/>
                    <a:pt x="504598" y="69709"/>
                  </a:cubicBezTo>
                  <a:cubicBezTo>
                    <a:pt x="503397" y="36527"/>
                    <a:pt x="463506" y="18386"/>
                    <a:pt x="429269" y="11149"/>
                  </a:cubicBezTo>
                  <a:cubicBezTo>
                    <a:pt x="316887" y="-12295"/>
                    <a:pt x="199950" y="856"/>
                    <a:pt x="95583" y="48676"/>
                  </a:cubicBezTo>
                  <a:cubicBezTo>
                    <a:pt x="49101" y="70267"/>
                    <a:pt x="671" y="109330"/>
                    <a:pt x="7650" y="157887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A4EA5C8-A6B7-4470-A156-0A95453DCEA3}"/>
                </a:ext>
              </a:extLst>
            </p:cNvPr>
            <p:cNvSpPr/>
            <p:nvPr/>
          </p:nvSpPr>
          <p:spPr>
            <a:xfrm>
              <a:off x="817795" y="6029072"/>
              <a:ext cx="3648075" cy="19050"/>
            </a:xfrm>
            <a:custGeom>
              <a:avLst/>
              <a:gdLst>
                <a:gd name="connsiteX0" fmla="*/ 3638350 w 3648075"/>
                <a:gd name="connsiteY0" fmla="*/ 18871 h 19050"/>
                <a:gd name="connsiteX1" fmla="*/ 9325 w 3648075"/>
                <a:gd name="connsiteY1" fmla="*/ 18871 h 19050"/>
                <a:gd name="connsiteX2" fmla="*/ -200 w 3648075"/>
                <a:gd name="connsiteY2" fmla="*/ 9346 h 19050"/>
                <a:gd name="connsiteX3" fmla="*/ 9325 w 3648075"/>
                <a:gd name="connsiteY3" fmla="*/ -179 h 19050"/>
                <a:gd name="connsiteX4" fmla="*/ 3638350 w 3648075"/>
                <a:gd name="connsiteY4" fmla="*/ -179 h 19050"/>
                <a:gd name="connsiteX5" fmla="*/ 3647875 w 3648075"/>
                <a:gd name="connsiteY5" fmla="*/ 9346 h 19050"/>
                <a:gd name="connsiteX6" fmla="*/ 3638350 w 3648075"/>
                <a:gd name="connsiteY6" fmla="*/ 1887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8075" h="19050">
                  <a:moveTo>
                    <a:pt x="3638350" y="18871"/>
                  </a:moveTo>
                  <a:lnTo>
                    <a:pt x="9325" y="18871"/>
                  </a:lnTo>
                  <a:cubicBezTo>
                    <a:pt x="4064" y="18871"/>
                    <a:pt x="-200" y="14606"/>
                    <a:pt x="-200" y="9346"/>
                  </a:cubicBezTo>
                  <a:cubicBezTo>
                    <a:pt x="-200" y="4085"/>
                    <a:pt x="4064" y="-179"/>
                    <a:pt x="9325" y="-179"/>
                  </a:cubicBezTo>
                  <a:lnTo>
                    <a:pt x="3638350" y="-179"/>
                  </a:lnTo>
                  <a:cubicBezTo>
                    <a:pt x="3643611" y="-179"/>
                    <a:pt x="3647875" y="4085"/>
                    <a:pt x="3647875" y="9346"/>
                  </a:cubicBezTo>
                  <a:cubicBezTo>
                    <a:pt x="3647875" y="14606"/>
                    <a:pt x="3643611" y="18871"/>
                    <a:pt x="36383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AECFF2F-A9B9-4116-B530-2C75194A94C7}"/>
              </a:ext>
            </a:extLst>
          </p:cNvPr>
          <p:cNvSpPr/>
          <p:nvPr/>
        </p:nvSpPr>
        <p:spPr>
          <a:xfrm>
            <a:off x="5216978" y="911590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217807-9A65-485F-B96F-19156E1BB930}"/>
              </a:ext>
            </a:extLst>
          </p:cNvPr>
          <p:cNvGrpSpPr/>
          <p:nvPr/>
        </p:nvGrpSpPr>
        <p:grpSpPr>
          <a:xfrm>
            <a:off x="4782751" y="2146269"/>
            <a:ext cx="3281990" cy="1400373"/>
            <a:chOff x="6547511" y="1315479"/>
            <a:chExt cx="3281990" cy="140037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43B52A1-030A-49E1-88FD-711149E76C69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C08B67-F486-4AC1-B9CE-6339C82A7604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B2AF44-1CD1-481C-ADDC-CE75A8C5FCFE}"/>
              </a:ext>
            </a:extLst>
          </p:cNvPr>
          <p:cNvGrpSpPr/>
          <p:nvPr/>
        </p:nvGrpSpPr>
        <p:grpSpPr>
          <a:xfrm>
            <a:off x="4782751" y="4094063"/>
            <a:ext cx="3281990" cy="1400373"/>
            <a:chOff x="6547511" y="1315479"/>
            <a:chExt cx="3281990" cy="1400373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1F343F-C141-43E1-AD86-B9CA42DE6FBF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220B4DE-5698-4BAE-8A75-DE8CC44714EA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E1AB5B5-5744-4B4A-A4DE-7D7123D51B43}"/>
              </a:ext>
            </a:extLst>
          </p:cNvPr>
          <p:cNvSpPr/>
          <p:nvPr/>
        </p:nvSpPr>
        <p:spPr>
          <a:xfrm>
            <a:off x="8758417" y="901107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F8DD21-715E-4EFA-9B96-382967200B6C}"/>
              </a:ext>
            </a:extLst>
          </p:cNvPr>
          <p:cNvGrpSpPr/>
          <p:nvPr/>
        </p:nvGrpSpPr>
        <p:grpSpPr>
          <a:xfrm>
            <a:off x="8334822" y="2135786"/>
            <a:ext cx="3281990" cy="1400373"/>
            <a:chOff x="6547511" y="1315479"/>
            <a:chExt cx="3281990" cy="1400373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E1D7AB-7CC1-4527-8003-47587836AECC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CE1083A-2820-4F64-9A01-59530A0B9C6F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D219A8B-56C2-4501-A67E-BF852D20BC25}"/>
              </a:ext>
            </a:extLst>
          </p:cNvPr>
          <p:cNvGrpSpPr/>
          <p:nvPr/>
        </p:nvGrpSpPr>
        <p:grpSpPr>
          <a:xfrm>
            <a:off x="8334822" y="4083580"/>
            <a:ext cx="3281990" cy="1400373"/>
            <a:chOff x="6547511" y="1315479"/>
            <a:chExt cx="3281990" cy="1400373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3EDDB76-0B0F-4054-8D9C-2678DCA74C67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4896630-5AAF-4D9B-8417-4424390475E0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5D08784-C195-4065-8F84-1C2543A241C6}"/>
              </a:ext>
            </a:extLst>
          </p:cNvPr>
          <p:cNvSpPr txBox="1"/>
          <p:nvPr/>
        </p:nvSpPr>
        <p:spPr>
          <a:xfrm>
            <a:off x="5839858" y="2575026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1FFC2A7-0AA9-4C28-B275-A86F35EF31D1}"/>
              </a:ext>
            </a:extLst>
          </p:cNvPr>
          <p:cNvSpPr txBox="1"/>
          <p:nvPr/>
        </p:nvSpPr>
        <p:spPr>
          <a:xfrm>
            <a:off x="5814259" y="4400136"/>
            <a:ext cx="245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Predictive Model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77D6EC2-AC6C-434E-AC3F-48EA9A15CF52}"/>
              </a:ext>
            </a:extLst>
          </p:cNvPr>
          <p:cNvGrpSpPr/>
          <p:nvPr/>
        </p:nvGrpSpPr>
        <p:grpSpPr>
          <a:xfrm>
            <a:off x="14342701" y="4599380"/>
            <a:ext cx="1661863" cy="406592"/>
            <a:chOff x="5936689" y="2847415"/>
            <a:chExt cx="1661863" cy="406592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02BD78D-25D5-4710-A3F7-4F32976CA3CA}"/>
                </a:ext>
              </a:extLst>
            </p:cNvPr>
            <p:cNvSpPr/>
            <p:nvPr/>
          </p:nvSpPr>
          <p:spPr>
            <a:xfrm>
              <a:off x="5936689" y="2847415"/>
              <a:ext cx="1661863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4BFD943-809B-4238-BD22-96C1372735B9}"/>
                </a:ext>
              </a:extLst>
            </p:cNvPr>
            <p:cNvSpPr/>
            <p:nvPr/>
          </p:nvSpPr>
          <p:spPr>
            <a:xfrm>
              <a:off x="5944077" y="3091716"/>
              <a:ext cx="1294924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16C9218-C3E4-4C9F-8436-4D98C34CA68C}"/>
              </a:ext>
            </a:extLst>
          </p:cNvPr>
          <p:cNvSpPr txBox="1"/>
          <p:nvPr/>
        </p:nvSpPr>
        <p:spPr>
          <a:xfrm>
            <a:off x="9452418" y="4528291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458BC-0823-4EDC-8BC8-9A97577F1440}"/>
              </a:ext>
            </a:extLst>
          </p:cNvPr>
          <p:cNvSpPr txBox="1"/>
          <p:nvPr/>
        </p:nvSpPr>
        <p:spPr>
          <a:xfrm flipH="1">
            <a:off x="5186110" y="2485009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4097352-EC27-4372-B745-B9B29B7880AA}"/>
              </a:ext>
            </a:extLst>
          </p:cNvPr>
          <p:cNvSpPr/>
          <p:nvPr/>
        </p:nvSpPr>
        <p:spPr>
          <a:xfrm>
            <a:off x="12834356" y="4742133"/>
            <a:ext cx="594098" cy="521070"/>
          </a:xfrm>
          <a:custGeom>
            <a:avLst/>
            <a:gdLst>
              <a:gd name="connsiteX0" fmla="*/ 232360 w 594098"/>
              <a:gd name="connsiteY0" fmla="*/ 520891 h 521070"/>
              <a:gd name="connsiteX1" fmla="*/ 189605 w 594098"/>
              <a:gd name="connsiteY1" fmla="*/ 506689 h 521070"/>
              <a:gd name="connsiteX2" fmla="*/ 188841 w 594098"/>
              <a:gd name="connsiteY2" fmla="*/ 506115 h 521070"/>
              <a:gd name="connsiteX3" fmla="*/ 27830 w 594098"/>
              <a:gd name="connsiteY3" fmla="*/ 382840 h 521070"/>
              <a:gd name="connsiteX4" fmla="*/ 14555 w 594098"/>
              <a:gd name="connsiteY4" fmla="*/ 282551 h 521070"/>
              <a:gd name="connsiteX5" fmla="*/ 114844 w 594098"/>
              <a:gd name="connsiteY5" fmla="*/ 269276 h 521070"/>
              <a:gd name="connsiteX6" fmla="*/ 219134 w 594098"/>
              <a:gd name="connsiteY6" fmla="*/ 349244 h 521070"/>
              <a:gd name="connsiteX7" fmla="*/ 465589 w 594098"/>
              <a:gd name="connsiteY7" fmla="*/ 27831 h 521070"/>
              <a:gd name="connsiteX8" fmla="*/ 565878 w 594098"/>
              <a:gd name="connsiteY8" fmla="*/ 14590 h 521070"/>
              <a:gd name="connsiteX9" fmla="*/ 565881 w 594098"/>
              <a:gd name="connsiteY9" fmla="*/ 14592 h 521070"/>
              <a:gd name="connsiteX10" fmla="*/ 564349 w 594098"/>
              <a:gd name="connsiteY10" fmla="*/ 16673 h 521070"/>
              <a:gd name="connsiteX11" fmla="*/ 565921 w 594098"/>
              <a:gd name="connsiteY11" fmla="*/ 14622 h 521070"/>
              <a:gd name="connsiteX12" fmla="*/ 579160 w 594098"/>
              <a:gd name="connsiteY12" fmla="*/ 114916 h 521070"/>
              <a:gd name="connsiteX13" fmla="*/ 289270 w 594098"/>
              <a:gd name="connsiteY13" fmla="*/ 492975 h 521070"/>
              <a:gd name="connsiteX14" fmla="*/ 232360 w 594098"/>
              <a:gd name="connsiteY14" fmla="*/ 520891 h 5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4098" h="521070">
                <a:moveTo>
                  <a:pt x="232360" y="520891"/>
                </a:moveTo>
                <a:cubicBezTo>
                  <a:pt x="216945" y="520920"/>
                  <a:pt x="201939" y="515935"/>
                  <a:pt x="189605" y="506689"/>
                </a:cubicBezTo>
                <a:lnTo>
                  <a:pt x="188841" y="506115"/>
                </a:lnTo>
                <a:lnTo>
                  <a:pt x="27830" y="382840"/>
                </a:lnTo>
                <a:cubicBezTo>
                  <a:pt x="-3529" y="358812"/>
                  <a:pt x="-9473" y="313911"/>
                  <a:pt x="14555" y="282551"/>
                </a:cubicBezTo>
                <a:cubicBezTo>
                  <a:pt x="38583" y="251192"/>
                  <a:pt x="83484" y="245248"/>
                  <a:pt x="114844" y="269276"/>
                </a:cubicBezTo>
                <a:lnTo>
                  <a:pt x="219134" y="349244"/>
                </a:lnTo>
                <a:lnTo>
                  <a:pt x="465589" y="27831"/>
                </a:lnTo>
                <a:cubicBezTo>
                  <a:pt x="489626" y="-3519"/>
                  <a:pt x="534527" y="-9448"/>
                  <a:pt x="565878" y="14590"/>
                </a:cubicBezTo>
                <a:cubicBezTo>
                  <a:pt x="565879" y="14590"/>
                  <a:pt x="565880" y="14591"/>
                  <a:pt x="565881" y="14592"/>
                </a:cubicBezTo>
                <a:lnTo>
                  <a:pt x="564349" y="16673"/>
                </a:lnTo>
                <a:lnTo>
                  <a:pt x="565921" y="14622"/>
                </a:lnTo>
                <a:cubicBezTo>
                  <a:pt x="597231" y="38686"/>
                  <a:pt x="603153" y="83552"/>
                  <a:pt x="579160" y="114916"/>
                </a:cubicBezTo>
                <a:lnTo>
                  <a:pt x="289270" y="492975"/>
                </a:lnTo>
                <a:cubicBezTo>
                  <a:pt x="275680" y="510633"/>
                  <a:pt x="254642" y="520953"/>
                  <a:pt x="232360" y="520891"/>
                </a:cubicBezTo>
                <a:close/>
              </a:path>
            </a:pathLst>
          </a:custGeom>
          <a:solidFill>
            <a:srgbClr val="536DF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747FD-DE9B-408B-84E3-2A87215E4CB3}"/>
              </a:ext>
            </a:extLst>
          </p:cNvPr>
          <p:cNvSpPr txBox="1"/>
          <p:nvPr/>
        </p:nvSpPr>
        <p:spPr>
          <a:xfrm flipH="1">
            <a:off x="8736546" y="2453286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1373C-2CC1-4157-953D-AB19E83E6A9A}"/>
              </a:ext>
            </a:extLst>
          </p:cNvPr>
          <p:cNvSpPr txBox="1"/>
          <p:nvPr/>
        </p:nvSpPr>
        <p:spPr>
          <a:xfrm flipH="1">
            <a:off x="5198174" y="4405180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2A426-90E2-4FE3-B409-609DFD1F0084}"/>
              </a:ext>
            </a:extLst>
          </p:cNvPr>
          <p:cNvSpPr txBox="1"/>
          <p:nvPr/>
        </p:nvSpPr>
        <p:spPr>
          <a:xfrm flipH="1">
            <a:off x="8748792" y="4431573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309A9-2C9F-4F33-A525-2B70DB423D8E}"/>
              </a:ext>
            </a:extLst>
          </p:cNvPr>
          <p:cNvSpPr txBox="1"/>
          <p:nvPr/>
        </p:nvSpPr>
        <p:spPr>
          <a:xfrm>
            <a:off x="9403346" y="2409735"/>
            <a:ext cx="204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Intelligent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physician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assistant system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997C87-141B-4916-A668-84FB8B10D63F}"/>
              </a:ext>
            </a:extLst>
          </p:cNvPr>
          <p:cNvSpPr txBox="1"/>
          <p:nvPr/>
        </p:nvSpPr>
        <p:spPr>
          <a:xfrm>
            <a:off x="5820850" y="4401080"/>
            <a:ext cx="245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259871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E8A-DA59-D84E-A412-03967FF6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09" y="271566"/>
            <a:ext cx="110490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Myocardial Ischemia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C4141F-BCF9-4169-BD68-27A5D8E1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4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B4F83A-CFEA-4EFE-BB00-C01B5218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4" y="1620771"/>
            <a:ext cx="5734360" cy="42987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200B6E-5620-494B-86F3-C6C664F0793C}"/>
              </a:ext>
            </a:extLst>
          </p:cNvPr>
          <p:cNvSpPr/>
          <p:nvPr/>
        </p:nvSpPr>
        <p:spPr>
          <a:xfrm>
            <a:off x="6660682" y="309369"/>
            <a:ext cx="67377" cy="58142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4FAC6-0EA5-4D62-8899-78329001CDEC}"/>
              </a:ext>
            </a:extLst>
          </p:cNvPr>
          <p:cNvSpPr txBox="1"/>
          <p:nvPr/>
        </p:nvSpPr>
        <p:spPr>
          <a:xfrm>
            <a:off x="6936795" y="4650500"/>
            <a:ext cx="4644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 a condition when myocardium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(heart muscle) does not receive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sufficient oxygen and nutrients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 blood supply.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4424D-B0AD-46F8-8A14-23BBA00391C6}"/>
              </a:ext>
            </a:extLst>
          </p:cNvPr>
          <p:cNvSpPr txBox="1"/>
          <p:nvPr/>
        </p:nvSpPr>
        <p:spPr>
          <a:xfrm>
            <a:off x="736635" y="437818"/>
            <a:ext cx="6123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</a:t>
            </a:r>
            <a:endParaRPr lang="en-US" sz="3200" dirty="0"/>
          </a:p>
        </p:txBody>
      </p:sp>
      <p:pic>
        <p:nvPicPr>
          <p:cNvPr id="1026" name="Picture 2" descr="Coronary Artery Disease - What You Need to Know">
            <a:extLst>
              <a:ext uri="{FF2B5EF4-FFF2-40B4-BE49-F238E27FC236}">
                <a16:creationId xmlns:a16="http://schemas.microsoft.com/office/drawing/2014/main" id="{ED9F2DFB-8752-4A9A-AB89-371FF07A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34" y="565136"/>
            <a:ext cx="4044267" cy="40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E8A-DA59-D84E-A412-03967FF6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09" y="271566"/>
            <a:ext cx="6113124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 Procedures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C4141F-BCF9-4169-BD68-27A5D8E1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00B6E-5620-494B-86F3-C6C664F0793C}"/>
              </a:ext>
            </a:extLst>
          </p:cNvPr>
          <p:cNvSpPr/>
          <p:nvPr/>
        </p:nvSpPr>
        <p:spPr>
          <a:xfrm rot="5400000">
            <a:off x="3764646" y="-1276330"/>
            <a:ext cx="67377" cy="58142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4424D-B0AD-46F8-8A14-23BBA00391C6}"/>
              </a:ext>
            </a:extLst>
          </p:cNvPr>
          <p:cNvSpPr txBox="1"/>
          <p:nvPr/>
        </p:nvSpPr>
        <p:spPr>
          <a:xfrm>
            <a:off x="736635" y="437818"/>
            <a:ext cx="5144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Two Types of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A0EB2A-165F-4B31-8C2B-4F2F6E6DDD10}"/>
              </a:ext>
            </a:extLst>
          </p:cNvPr>
          <p:cNvGrpSpPr/>
          <p:nvPr/>
        </p:nvGrpSpPr>
        <p:grpSpPr>
          <a:xfrm>
            <a:off x="6817235" y="982833"/>
            <a:ext cx="4973715" cy="5379597"/>
            <a:chOff x="6817235" y="982833"/>
            <a:chExt cx="4973715" cy="5379597"/>
          </a:xfrm>
        </p:grpSpPr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F2687BE-71EE-4AE8-AF1E-193742055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685" y="982833"/>
              <a:ext cx="4873265" cy="501026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B742E3-E656-41D9-983D-EAB05C9E9557}"/>
                </a:ext>
              </a:extLst>
            </p:cNvPr>
            <p:cNvSpPr txBox="1"/>
            <p:nvPr/>
          </p:nvSpPr>
          <p:spPr>
            <a:xfrm>
              <a:off x="6817235" y="5993098"/>
              <a:ext cx="4951402" cy="369332"/>
            </a:xfrm>
            <a:prstGeom prst="rect">
              <a:avLst/>
            </a:prstGeom>
          </p:spPr>
          <p:txBody>
            <a:bodyPr anchor="ctr"/>
            <a:lstStyle>
              <a:lvl1pPr lvl="0" indent="0">
                <a:lnSpc>
                  <a:spcPct val="100000"/>
                </a:lnSpc>
                <a:spcBef>
                  <a:spcPct val="20000"/>
                </a:spcBef>
                <a:buFont typeface="Arial" pitchFamily="34" charset="0"/>
                <a:buNone/>
                <a:defRPr b="1" baseline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Radionuclide Myocardial Perfusion Imaging (rMPI)</a:t>
              </a:r>
              <a:endParaRPr lang="th-TH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RSU" panose="02000506040000020004" pitchFamily="2" charset="-3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65971E-B6E4-432A-8CCA-E5142B550169}"/>
              </a:ext>
            </a:extLst>
          </p:cNvPr>
          <p:cNvGrpSpPr/>
          <p:nvPr/>
        </p:nvGrpSpPr>
        <p:grpSpPr>
          <a:xfrm>
            <a:off x="1924871" y="2177264"/>
            <a:ext cx="3301646" cy="931286"/>
            <a:chOff x="1924871" y="2177264"/>
            <a:chExt cx="3301646" cy="9312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AED2B1-B211-4965-9FA5-99D8CB326EAA}"/>
                </a:ext>
              </a:extLst>
            </p:cNvPr>
            <p:cNvSpPr/>
            <p:nvPr/>
          </p:nvSpPr>
          <p:spPr>
            <a:xfrm>
              <a:off x="1924871" y="2177264"/>
              <a:ext cx="3301646" cy="9312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1F0732-4E63-4265-B91E-0A33E176E337}"/>
                </a:ext>
              </a:extLst>
            </p:cNvPr>
            <p:cNvSpPr txBox="1"/>
            <p:nvPr/>
          </p:nvSpPr>
          <p:spPr>
            <a:xfrm>
              <a:off x="2334563" y="2358537"/>
              <a:ext cx="221809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Non-invasive</a:t>
              </a:r>
              <a:endPara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9C2AC7-E5D2-4CEA-AB28-259CF8D36B97}"/>
              </a:ext>
            </a:extLst>
          </p:cNvPr>
          <p:cNvSpPr txBox="1"/>
          <p:nvPr/>
        </p:nvSpPr>
        <p:spPr>
          <a:xfrm>
            <a:off x="2352753" y="3127206"/>
            <a:ext cx="34031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Diagnosis by using 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Radionuclide Myocardial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Perfusion Imaging (rMPI)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B8BBDE-6E02-4097-9697-F28A30EFBD0D}"/>
              </a:ext>
            </a:extLst>
          </p:cNvPr>
          <p:cNvGrpSpPr/>
          <p:nvPr/>
        </p:nvGrpSpPr>
        <p:grpSpPr>
          <a:xfrm>
            <a:off x="926333" y="2177264"/>
            <a:ext cx="1656184" cy="931286"/>
            <a:chOff x="2038809" y="2227088"/>
            <a:chExt cx="1656184" cy="9312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CDE9B0-F90D-47EA-B520-05959B28757C}"/>
                </a:ext>
              </a:extLst>
            </p:cNvPr>
            <p:cNvSpPr/>
            <p:nvPr/>
          </p:nvSpPr>
          <p:spPr>
            <a:xfrm>
              <a:off x="2381969" y="2227088"/>
              <a:ext cx="931286" cy="93128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RSU" panose="02000506040000020004" pitchFamily="2" charset="-34"/>
                </a:rPr>
              </a:br>
              <a:r>
                <a:rPr lang="th-TH" altLang="ko-KR" sz="6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RSU" panose="02000506040000020004" pitchFamily="2" charset="-34"/>
                </a:rPr>
                <a:t>1</a:t>
              </a:r>
              <a:endParaRPr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1219DC-BAF0-43C0-984D-E66C10F623A9}"/>
                </a:ext>
              </a:extLst>
            </p:cNvPr>
            <p:cNvSpPr txBox="1"/>
            <p:nvPr/>
          </p:nvSpPr>
          <p:spPr>
            <a:xfrm>
              <a:off x="2038809" y="2227099"/>
              <a:ext cx="16561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A0B783-2D85-422F-BD43-49809F51A164}"/>
              </a:ext>
            </a:extLst>
          </p:cNvPr>
          <p:cNvGrpSpPr/>
          <p:nvPr/>
        </p:nvGrpSpPr>
        <p:grpSpPr>
          <a:xfrm>
            <a:off x="1924871" y="4098579"/>
            <a:ext cx="3301646" cy="931286"/>
            <a:chOff x="1924871" y="4098579"/>
            <a:chExt cx="3301646" cy="9312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5E3096-E358-4EB4-AB59-4520DA1DFD58}"/>
                </a:ext>
              </a:extLst>
            </p:cNvPr>
            <p:cNvSpPr/>
            <p:nvPr/>
          </p:nvSpPr>
          <p:spPr>
            <a:xfrm>
              <a:off x="1924871" y="4098579"/>
              <a:ext cx="3301646" cy="9312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1FD37A-1446-4178-8D0D-DD78CA891994}"/>
                </a:ext>
              </a:extLst>
            </p:cNvPr>
            <p:cNvSpPr txBox="1"/>
            <p:nvPr/>
          </p:nvSpPr>
          <p:spPr>
            <a:xfrm>
              <a:off x="2355111" y="4279852"/>
              <a:ext cx="221809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  <a:endPara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E0E303-1BDB-4726-A470-968063E8C7B7}"/>
              </a:ext>
            </a:extLst>
          </p:cNvPr>
          <p:cNvGrpSpPr/>
          <p:nvPr/>
        </p:nvGrpSpPr>
        <p:grpSpPr>
          <a:xfrm>
            <a:off x="926333" y="4098579"/>
            <a:ext cx="1656184" cy="931286"/>
            <a:chOff x="2038809" y="2227088"/>
            <a:chExt cx="1656184" cy="93128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A5B8607-7CDC-492D-A998-C2E880F280A1}"/>
                </a:ext>
              </a:extLst>
            </p:cNvPr>
            <p:cNvSpPr/>
            <p:nvPr/>
          </p:nvSpPr>
          <p:spPr>
            <a:xfrm>
              <a:off x="2381969" y="2227088"/>
              <a:ext cx="931286" cy="93128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RSU" panose="02000506040000020004" pitchFamily="2" charset="-34"/>
              </a:endParaRPr>
            </a:p>
            <a:p>
              <a:pPr algn="ctr"/>
              <a:r>
                <a:rPr lang="en-US" altLang="ko-KR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RSU" panose="02000506040000020004" pitchFamily="2" charset="-34"/>
                </a:rPr>
                <a:t>2</a:t>
              </a:r>
              <a:endParaRPr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3E9F24-D4E1-48F5-B2AF-E035758FB372}"/>
                </a:ext>
              </a:extLst>
            </p:cNvPr>
            <p:cNvSpPr txBox="1"/>
            <p:nvPr/>
          </p:nvSpPr>
          <p:spPr>
            <a:xfrm>
              <a:off x="2038809" y="2227099"/>
              <a:ext cx="16561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E05C9D5-ADCA-4A7F-8BBC-025D29852316}"/>
              </a:ext>
            </a:extLst>
          </p:cNvPr>
          <p:cNvSpPr txBox="1"/>
          <p:nvPr/>
        </p:nvSpPr>
        <p:spPr>
          <a:xfrm>
            <a:off x="2334563" y="5126119"/>
            <a:ext cx="36042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Diagnosis by Coronary Angiography (CAG) with contrast dye to confirm 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degree of the stenosis.</a:t>
            </a:r>
          </a:p>
        </p:txBody>
      </p:sp>
    </p:spTree>
    <p:extLst>
      <p:ext uri="{BB962C8B-B14F-4D97-AF65-F5344CB8AC3E}">
        <p14:creationId xmlns:p14="http://schemas.microsoft.com/office/powerpoint/2010/main" val="338231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5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E8A-DA59-D84E-A412-03967FF6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09" y="271566"/>
            <a:ext cx="11049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Two Methods to Interpret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rMPI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F64AF-ADB4-48A1-97F6-25183DEB6166}"/>
              </a:ext>
            </a:extLst>
          </p:cNvPr>
          <p:cNvSpPr txBox="1"/>
          <p:nvPr/>
        </p:nvSpPr>
        <p:spPr>
          <a:xfrm>
            <a:off x="8791632" y="2947343"/>
            <a:ext cx="238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prior research by using severity scores, and in particular that based on machine learning</a:t>
            </a:r>
            <a:r>
              <a:rPr lang="en-TH" sz="1200" dirty="0"/>
              <a:t>.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AB6D00-876A-D048-BA2C-105F84B6AF49}"/>
              </a:ext>
            </a:extLst>
          </p:cNvPr>
          <p:cNvGrpSpPr/>
          <p:nvPr/>
        </p:nvGrpSpPr>
        <p:grpSpPr>
          <a:xfrm>
            <a:off x="15912" y="2677245"/>
            <a:ext cx="3749009" cy="2332084"/>
            <a:chOff x="69792" y="1610759"/>
            <a:chExt cx="3749009" cy="23320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679B87-C6A7-4CCA-BFDB-C93B2F7C0278}"/>
                </a:ext>
              </a:extLst>
            </p:cNvPr>
            <p:cNvSpPr txBox="1"/>
            <p:nvPr/>
          </p:nvSpPr>
          <p:spPr>
            <a:xfrm>
              <a:off x="1019234" y="3041416"/>
              <a:ext cx="27995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(visual assessment by doctors)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EF03F7-48AB-4796-A232-6E4FE6153CFB}"/>
                </a:ext>
              </a:extLst>
            </p:cNvPr>
            <p:cNvSpPr txBox="1"/>
            <p:nvPr/>
          </p:nvSpPr>
          <p:spPr>
            <a:xfrm>
              <a:off x="1019234" y="3296512"/>
              <a:ext cx="2743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is a </a:t>
              </a:r>
              <a:r>
                <a:rPr lang="en-TH" sz="1200" dirty="0"/>
                <a:t>common method to interprete rMPI, but is subjective and suffers from </a:t>
              </a:r>
            </a:p>
            <a:p>
              <a:r>
                <a:rPr lang="en-TH" sz="1200" dirty="0"/>
                <a:t>suboptimal reproducability.  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A89AAD-D64A-2143-8E0C-9D2252B9190A}"/>
                </a:ext>
              </a:extLst>
            </p:cNvPr>
            <p:cNvGrpSpPr/>
            <p:nvPr/>
          </p:nvGrpSpPr>
          <p:grpSpPr>
            <a:xfrm>
              <a:off x="69792" y="1610759"/>
              <a:ext cx="3603600" cy="1818241"/>
              <a:chOff x="84083" y="2638386"/>
              <a:chExt cx="3603600" cy="1818241"/>
            </a:xfrm>
          </p:grpSpPr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70449CA7-C8F6-9745-A16F-9AF2C8DFEBF4}"/>
                  </a:ext>
                </a:extLst>
              </p:cNvPr>
              <p:cNvSpPr/>
              <p:nvPr/>
            </p:nvSpPr>
            <p:spPr>
              <a:xfrm flipH="1">
                <a:off x="84083" y="2638386"/>
                <a:ext cx="3603600" cy="1818241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1C55DC-49C7-F944-B251-25D8BC285365}"/>
                  </a:ext>
                </a:extLst>
              </p:cNvPr>
              <p:cNvSpPr/>
              <p:nvPr/>
            </p:nvSpPr>
            <p:spPr>
              <a:xfrm>
                <a:off x="1145426" y="3193563"/>
                <a:ext cx="222819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H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Qualitative </a:t>
                </a:r>
              </a:p>
              <a:p>
                <a:pPr algn="ctr"/>
                <a:r>
                  <a:rPr lang="en-TH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Analysis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BF25B1-1999-E248-8C6D-4FDB351EBFAF}"/>
              </a:ext>
            </a:extLst>
          </p:cNvPr>
          <p:cNvGrpSpPr/>
          <p:nvPr/>
        </p:nvGrpSpPr>
        <p:grpSpPr>
          <a:xfrm flipH="1">
            <a:off x="8614417" y="1547659"/>
            <a:ext cx="3603600" cy="1818241"/>
            <a:chOff x="324909" y="2638386"/>
            <a:chExt cx="3360596" cy="1818241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F8F1234-FF30-4743-9600-64A518BDCCC6}"/>
                </a:ext>
              </a:extLst>
            </p:cNvPr>
            <p:cNvSpPr/>
            <p:nvPr/>
          </p:nvSpPr>
          <p:spPr>
            <a:xfrm flipH="1">
              <a:off x="324909" y="2638386"/>
              <a:ext cx="3360596" cy="181824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94934B-D009-5647-A2EA-41137354B03A}"/>
                </a:ext>
              </a:extLst>
            </p:cNvPr>
            <p:cNvSpPr/>
            <p:nvPr/>
          </p:nvSpPr>
          <p:spPr>
            <a:xfrm>
              <a:off x="1234002" y="3193563"/>
              <a:ext cx="22281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TH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Quantitative </a:t>
              </a:r>
            </a:p>
            <a:p>
              <a:pPr algn="ctr"/>
              <a:r>
                <a:rPr lang="en-TH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89C313-36DD-4C70-ADDB-FC186FBF3030}"/>
              </a:ext>
            </a:extLst>
          </p:cNvPr>
          <p:cNvSpPr txBox="1"/>
          <p:nvPr/>
        </p:nvSpPr>
        <p:spPr>
          <a:xfrm>
            <a:off x="3502436" y="5651544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Radionuclide Myocardial Perfusion Imaging (rMPI)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F7B04A-6FB5-4441-B1EE-2D18155E3943}"/>
              </a:ext>
            </a:extLst>
          </p:cNvPr>
          <p:cNvGrpSpPr/>
          <p:nvPr/>
        </p:nvGrpSpPr>
        <p:grpSpPr>
          <a:xfrm>
            <a:off x="3601442" y="1690688"/>
            <a:ext cx="5079486" cy="3867894"/>
            <a:chOff x="3668978" y="1219096"/>
            <a:chExt cx="5079486" cy="3867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19C633-8DF0-8A44-84B8-07E5060421A9}"/>
                </a:ext>
              </a:extLst>
            </p:cNvPr>
            <p:cNvSpPr/>
            <p:nvPr/>
          </p:nvSpPr>
          <p:spPr>
            <a:xfrm rot="5400000">
              <a:off x="1898808" y="2989266"/>
              <a:ext cx="3867297" cy="3269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C54143-DD20-3749-9BE3-358A815CD9FB}"/>
                </a:ext>
              </a:extLst>
            </p:cNvPr>
            <p:cNvSpPr/>
            <p:nvPr/>
          </p:nvSpPr>
          <p:spPr>
            <a:xfrm>
              <a:off x="3718581" y="4760033"/>
              <a:ext cx="5029883" cy="3269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 descr="A picture containing grass, monitor&#10;&#10;Description automatically generated">
              <a:extLst>
                <a:ext uri="{FF2B5EF4-FFF2-40B4-BE49-F238E27FC236}">
                  <a16:creationId xmlns:a16="http://schemas.microsoft.com/office/drawing/2014/main" id="{7C3D7981-C6A5-424E-AFD0-DE1B3E74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581" y="1219096"/>
              <a:ext cx="5029883" cy="354093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D15B56-DDAD-D344-AF92-A424E06793F5}"/>
                </a:ext>
              </a:extLst>
            </p:cNvPr>
            <p:cNvSpPr txBox="1"/>
            <p:nvPr/>
          </p:nvSpPr>
          <p:spPr>
            <a:xfrm>
              <a:off x="7175304" y="2429584"/>
              <a:ext cx="1368152" cy="646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ctr">
                <a:defRPr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C Lamoon" panose="02000000000000000000" pitchFamily="2" charset="0"/>
                  <a:cs typeface="FC Lamoon" panose="02000000000000000000" pitchFamily="2" charset="0"/>
                </a:defRPr>
              </a:lvl1pPr>
            </a:lstStyle>
            <a:p>
              <a:r>
                <a:rPr lang="en-US" altLang="ko-KR" sz="14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Stress</a:t>
              </a:r>
            </a:p>
            <a:p>
              <a:r>
                <a:rPr lang="en-US" altLang="ko-KR" sz="11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state of the patient is exercising.</a:t>
              </a:r>
              <a:endParaRPr lang="ko-KR" altLang="en-US" sz="11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2E0C8A-21EA-C442-B345-223D20F34F64}"/>
                </a:ext>
              </a:extLst>
            </p:cNvPr>
            <p:cNvSpPr txBox="1"/>
            <p:nvPr/>
          </p:nvSpPr>
          <p:spPr>
            <a:xfrm>
              <a:off x="7164288" y="4315440"/>
              <a:ext cx="1368152" cy="6463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ctr">
                <a:defRPr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C Lamoon" panose="02000000000000000000" pitchFamily="2" charset="0"/>
                  <a:cs typeface="FC Lamoon" panose="02000000000000000000" pitchFamily="2" charset="0"/>
                </a:defRPr>
              </a:lvl1pPr>
            </a:lstStyle>
            <a:p>
              <a:r>
                <a:rPr lang="en-US" altLang="ko-KR" sz="14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Rest</a:t>
              </a:r>
            </a:p>
            <a:p>
              <a:r>
                <a:rPr lang="en-US" altLang="ko-KR" sz="11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state of the patient is resting.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C4141F-BCF9-4169-BD68-27A5D8E1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E3AA019-776F-48AE-A9DD-CB6031554B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8"/>
          <a:stretch/>
        </p:blipFill>
        <p:spPr>
          <a:xfrm>
            <a:off x="7096752" y="1701067"/>
            <a:ext cx="1583056" cy="387129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C1259EE-7291-4605-A3D2-5BD9797DA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45"/>
          <a:stretch/>
        </p:blipFill>
        <p:spPr>
          <a:xfrm>
            <a:off x="3589847" y="1702675"/>
            <a:ext cx="3506905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79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F5641C-47EC-49DC-909A-2E9F9115583B}"/>
              </a:ext>
            </a:extLst>
          </p:cNvPr>
          <p:cNvSpPr/>
          <p:nvPr/>
        </p:nvSpPr>
        <p:spPr>
          <a:xfrm>
            <a:off x="8337448" y="2132771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87C62A-2EFE-40C7-BE9D-679F50246383}"/>
              </a:ext>
            </a:extLst>
          </p:cNvPr>
          <p:cNvSpPr/>
          <p:nvPr/>
        </p:nvSpPr>
        <p:spPr>
          <a:xfrm>
            <a:off x="4789666" y="2141188"/>
            <a:ext cx="3268076" cy="140037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C20B5-D218-462A-A302-49769599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B23B-8D01-4105-9913-790C21B7D582}" type="slidenum">
              <a:rPr lang="en-US" smtClean="0"/>
              <a:t>7</a:t>
            </a:fld>
            <a:endParaRPr lang="en-US"/>
          </a:p>
        </p:txBody>
      </p:sp>
      <p:grpSp>
        <p:nvGrpSpPr>
          <p:cNvPr id="71" name="Graphic 45">
            <a:extLst>
              <a:ext uri="{FF2B5EF4-FFF2-40B4-BE49-F238E27FC236}">
                <a16:creationId xmlns:a16="http://schemas.microsoft.com/office/drawing/2014/main" id="{1AA2F73C-04DF-405F-9310-8107D2BF954D}"/>
              </a:ext>
            </a:extLst>
          </p:cNvPr>
          <p:cNvGrpSpPr/>
          <p:nvPr/>
        </p:nvGrpSpPr>
        <p:grpSpPr>
          <a:xfrm>
            <a:off x="822433" y="2004708"/>
            <a:ext cx="3648075" cy="3726827"/>
            <a:chOff x="817795" y="2321295"/>
            <a:chExt cx="3648075" cy="3726827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B9F431A-F7CC-4415-906D-342C3F91B8A6}"/>
                </a:ext>
              </a:extLst>
            </p:cNvPr>
            <p:cNvSpPr/>
            <p:nvPr/>
          </p:nvSpPr>
          <p:spPr>
            <a:xfrm>
              <a:off x="1193392" y="2321295"/>
              <a:ext cx="1548074" cy="1312099"/>
            </a:xfrm>
            <a:custGeom>
              <a:avLst/>
              <a:gdLst>
                <a:gd name="connsiteX0" fmla="*/ 1507102 w 1548074"/>
                <a:gd name="connsiteY0" fmla="*/ 449523 h 1312099"/>
                <a:gd name="connsiteX1" fmla="*/ 1503119 w 1548074"/>
                <a:gd name="connsiteY1" fmla="*/ 140397 h 1312099"/>
                <a:gd name="connsiteX2" fmla="*/ 1345165 w 1548074"/>
                <a:gd name="connsiteY2" fmla="*/ 33911 h 1312099"/>
                <a:gd name="connsiteX3" fmla="*/ 1154101 w 1548074"/>
                <a:gd name="connsiteY3" fmla="*/ 4011 h 1312099"/>
                <a:gd name="connsiteX4" fmla="*/ 963066 w 1548074"/>
                <a:gd name="connsiteY4" fmla="*/ 10013 h 1312099"/>
                <a:gd name="connsiteX5" fmla="*/ 810033 w 1548074"/>
                <a:gd name="connsiteY5" fmla="*/ 115990 h 1312099"/>
                <a:gd name="connsiteX6" fmla="*/ 767800 w 1548074"/>
                <a:gd name="connsiteY6" fmla="*/ 434337 h 1312099"/>
                <a:gd name="connsiteX7" fmla="*/ 538150 w 1548074"/>
                <a:gd name="connsiteY7" fmla="*/ 603546 h 1312099"/>
                <a:gd name="connsiteX8" fmla="*/ 243748 w 1548074"/>
                <a:gd name="connsiteY8" fmla="*/ 644856 h 1312099"/>
                <a:gd name="connsiteX9" fmla="*/ 13273 w 1548074"/>
                <a:gd name="connsiteY9" fmla="*/ 813117 h 1312099"/>
                <a:gd name="connsiteX10" fmla="*/ 33994 w 1548074"/>
                <a:gd name="connsiteY10" fmla="*/ 1020777 h 1312099"/>
                <a:gd name="connsiteX11" fmla="*/ 175738 w 1548074"/>
                <a:gd name="connsiteY11" fmla="*/ 1180617 h 1312099"/>
                <a:gd name="connsiteX12" fmla="*/ 462945 w 1548074"/>
                <a:gd name="connsiteY12" fmla="*/ 1311440 h 1312099"/>
                <a:gd name="connsiteX13" fmla="*/ 766553 w 1548074"/>
                <a:gd name="connsiteY13" fmla="*/ 1185635 h 1312099"/>
                <a:gd name="connsiteX14" fmla="*/ 946773 w 1548074"/>
                <a:gd name="connsiteY14" fmla="*/ 902221 h 1312099"/>
                <a:gd name="connsiteX15" fmla="*/ 1057151 w 1548074"/>
                <a:gd name="connsiteY15" fmla="*/ 721124 h 1312099"/>
                <a:gd name="connsiteX16" fmla="*/ 1201437 w 1548074"/>
                <a:gd name="connsiteY16" fmla="*/ 660625 h 1312099"/>
                <a:gd name="connsiteX17" fmla="*/ 1258928 w 1548074"/>
                <a:gd name="connsiteY17" fmla="*/ 645301 h 1312099"/>
                <a:gd name="connsiteX18" fmla="*/ 1505570 w 1548074"/>
                <a:gd name="connsiteY18" fmla="*/ 452392 h 1312099"/>
                <a:gd name="connsiteX19" fmla="*/ 1507102 w 1548074"/>
                <a:gd name="connsiteY19" fmla="*/ 449523 h 13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074" h="1312099">
                  <a:moveTo>
                    <a:pt x="1507102" y="449523"/>
                  </a:moveTo>
                  <a:cubicBezTo>
                    <a:pt x="1557915" y="353600"/>
                    <a:pt x="1566302" y="228665"/>
                    <a:pt x="1503119" y="140397"/>
                  </a:cubicBezTo>
                  <a:cubicBezTo>
                    <a:pt x="1465509" y="87855"/>
                    <a:pt x="1406783" y="53365"/>
                    <a:pt x="1345165" y="33911"/>
                  </a:cubicBezTo>
                  <a:cubicBezTo>
                    <a:pt x="1283547" y="14456"/>
                    <a:pt x="1218544" y="8738"/>
                    <a:pt x="1154101" y="4011"/>
                  </a:cubicBezTo>
                  <a:cubicBezTo>
                    <a:pt x="1090309" y="-669"/>
                    <a:pt x="1025381" y="-4416"/>
                    <a:pt x="963066" y="10013"/>
                  </a:cubicBezTo>
                  <a:cubicBezTo>
                    <a:pt x="900750" y="24441"/>
                    <a:pt x="840390" y="59688"/>
                    <a:pt x="810033" y="115990"/>
                  </a:cubicBezTo>
                  <a:cubicBezTo>
                    <a:pt x="758751" y="211101"/>
                    <a:pt x="805466" y="333059"/>
                    <a:pt x="767800" y="434337"/>
                  </a:cubicBezTo>
                  <a:cubicBezTo>
                    <a:pt x="733234" y="527280"/>
                    <a:pt x="634857" y="581617"/>
                    <a:pt x="538150" y="603546"/>
                  </a:cubicBezTo>
                  <a:cubicBezTo>
                    <a:pt x="441442" y="625474"/>
                    <a:pt x="340504" y="623140"/>
                    <a:pt x="243748" y="644856"/>
                  </a:cubicBezTo>
                  <a:cubicBezTo>
                    <a:pt x="146993" y="666571"/>
                    <a:pt x="48452" y="720404"/>
                    <a:pt x="13273" y="813117"/>
                  </a:cubicBezTo>
                  <a:cubicBezTo>
                    <a:pt x="-12166" y="880161"/>
                    <a:pt x="473" y="957386"/>
                    <a:pt x="33994" y="1020777"/>
                  </a:cubicBezTo>
                  <a:cubicBezTo>
                    <a:pt x="67515" y="1084167"/>
                    <a:pt x="120013" y="1135488"/>
                    <a:pt x="175738" y="1180617"/>
                  </a:cubicBezTo>
                  <a:cubicBezTo>
                    <a:pt x="258870" y="1247943"/>
                    <a:pt x="356129" y="1305604"/>
                    <a:pt x="462945" y="1311440"/>
                  </a:cubicBezTo>
                  <a:cubicBezTo>
                    <a:pt x="575496" y="1317590"/>
                    <a:pt x="685545" y="1264013"/>
                    <a:pt x="766553" y="1185635"/>
                  </a:cubicBezTo>
                  <a:cubicBezTo>
                    <a:pt x="847561" y="1107256"/>
                    <a:pt x="902710" y="1005971"/>
                    <a:pt x="946773" y="902221"/>
                  </a:cubicBezTo>
                  <a:cubicBezTo>
                    <a:pt x="974725" y="836403"/>
                    <a:pt x="1001135" y="765570"/>
                    <a:pt x="1057151" y="721124"/>
                  </a:cubicBezTo>
                  <a:cubicBezTo>
                    <a:pt x="1098313" y="688465"/>
                    <a:pt x="1150666" y="674157"/>
                    <a:pt x="1201437" y="660625"/>
                  </a:cubicBezTo>
                  <a:lnTo>
                    <a:pt x="1258928" y="645301"/>
                  </a:lnTo>
                  <a:cubicBezTo>
                    <a:pt x="1364222" y="617752"/>
                    <a:pt x="1453467" y="547949"/>
                    <a:pt x="1505570" y="452392"/>
                  </a:cubicBezTo>
                  <a:cubicBezTo>
                    <a:pt x="1506083" y="451439"/>
                    <a:pt x="1506593" y="450483"/>
                    <a:pt x="1507102" y="44952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440CAA2-DBBF-48AE-9B30-E0BB8BA0BE24}"/>
                </a:ext>
              </a:extLst>
            </p:cNvPr>
            <p:cNvSpPr/>
            <p:nvPr/>
          </p:nvSpPr>
          <p:spPr>
            <a:xfrm>
              <a:off x="207497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C581D5B-884A-473E-ADB8-1F7A4A1C34B0}"/>
                </a:ext>
              </a:extLst>
            </p:cNvPr>
            <p:cNvSpPr/>
            <p:nvPr/>
          </p:nvSpPr>
          <p:spPr>
            <a:xfrm>
              <a:off x="190531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A150249-8B6A-42DD-A7A2-DB0E6BA75C34}"/>
                </a:ext>
              </a:extLst>
            </p:cNvPr>
            <p:cNvSpPr/>
            <p:nvPr/>
          </p:nvSpPr>
          <p:spPr>
            <a:xfrm>
              <a:off x="3046521" y="5475972"/>
              <a:ext cx="172354" cy="450417"/>
            </a:xfrm>
            <a:custGeom>
              <a:avLst/>
              <a:gdLst>
                <a:gd name="connsiteX0" fmla="*/ 172326 w 172354"/>
                <a:gd name="connsiteY0" fmla="*/ 450418 h 450417"/>
                <a:gd name="connsiteX1" fmla="*/ 55559 w 172354"/>
                <a:gd name="connsiteY1" fmla="*/ 450418 h 450417"/>
                <a:gd name="connsiteX2" fmla="*/ 0 w 172354"/>
                <a:gd name="connsiteY2" fmla="*/ 0 h 450417"/>
                <a:gd name="connsiteX3" fmla="*/ 172355 w 172354"/>
                <a:gd name="connsiteY3" fmla="*/ 0 h 450417"/>
                <a:gd name="connsiteX4" fmla="*/ 172326 w 172354"/>
                <a:gd name="connsiteY4" fmla="*/ 450418 h 4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54" h="450417">
                  <a:moveTo>
                    <a:pt x="172326" y="450418"/>
                  </a:moveTo>
                  <a:lnTo>
                    <a:pt x="55559" y="450418"/>
                  </a:lnTo>
                  <a:lnTo>
                    <a:pt x="0" y="0"/>
                  </a:lnTo>
                  <a:lnTo>
                    <a:pt x="172355" y="0"/>
                  </a:lnTo>
                  <a:lnTo>
                    <a:pt x="172326" y="45041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23FB3D-D230-40D3-8B68-D16868E48DC2}"/>
                </a:ext>
              </a:extLst>
            </p:cNvPr>
            <p:cNvSpPr/>
            <p:nvPr/>
          </p:nvSpPr>
          <p:spPr>
            <a:xfrm>
              <a:off x="2876867" y="5893020"/>
              <a:ext cx="367005" cy="141797"/>
            </a:xfrm>
            <a:custGeom>
              <a:avLst/>
              <a:gdLst>
                <a:gd name="connsiteX0" fmla="*/ 141797 w 367005"/>
                <a:gd name="connsiteY0" fmla="*/ 0 h 141797"/>
                <a:gd name="connsiteX1" fmla="*/ 367005 w 367005"/>
                <a:gd name="connsiteY1" fmla="*/ 0 h 141797"/>
                <a:gd name="connsiteX2" fmla="*/ 367005 w 367005"/>
                <a:gd name="connsiteY2" fmla="*/ 0 h 141797"/>
                <a:gd name="connsiteX3" fmla="*/ 367005 w 367005"/>
                <a:gd name="connsiteY3" fmla="*/ 141798 h 141797"/>
                <a:gd name="connsiteX4" fmla="*/ 367005 w 367005"/>
                <a:gd name="connsiteY4" fmla="*/ 141798 h 141797"/>
                <a:gd name="connsiteX5" fmla="*/ 0 w 367005"/>
                <a:gd name="connsiteY5" fmla="*/ 141798 h 141797"/>
                <a:gd name="connsiteX6" fmla="*/ 0 w 367005"/>
                <a:gd name="connsiteY6" fmla="*/ 141798 h 141797"/>
                <a:gd name="connsiteX7" fmla="*/ 0 w 367005"/>
                <a:gd name="connsiteY7" fmla="*/ 141798 h 141797"/>
                <a:gd name="connsiteX8" fmla="*/ 141797 w 367005"/>
                <a:gd name="connsiteY8" fmla="*/ 1 h 1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5" h="141797">
                  <a:moveTo>
                    <a:pt x="141797" y="0"/>
                  </a:moveTo>
                  <a:lnTo>
                    <a:pt x="367005" y="0"/>
                  </a:lnTo>
                  <a:lnTo>
                    <a:pt x="367005" y="0"/>
                  </a:lnTo>
                  <a:lnTo>
                    <a:pt x="367005" y="141798"/>
                  </a:lnTo>
                  <a:lnTo>
                    <a:pt x="367005" y="141798"/>
                  </a:lnTo>
                  <a:lnTo>
                    <a:pt x="0" y="141798"/>
                  </a:lnTo>
                  <a:lnTo>
                    <a:pt x="0" y="141798"/>
                  </a:lnTo>
                  <a:lnTo>
                    <a:pt x="0" y="141798"/>
                  </a:lnTo>
                  <a:cubicBezTo>
                    <a:pt x="0" y="63485"/>
                    <a:pt x="63485" y="1"/>
                    <a:pt x="141797" y="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09285F-80DF-47F1-9884-295E7AE43967}"/>
                </a:ext>
              </a:extLst>
            </p:cNvPr>
            <p:cNvSpPr/>
            <p:nvPr/>
          </p:nvSpPr>
          <p:spPr>
            <a:xfrm>
              <a:off x="1951889" y="3719442"/>
              <a:ext cx="1473093" cy="1848951"/>
            </a:xfrm>
            <a:custGeom>
              <a:avLst/>
              <a:gdLst>
                <a:gd name="connsiteX0" fmla="*/ 519682 w 1473093"/>
                <a:gd name="connsiteY0" fmla="*/ 1848772 h 1848951"/>
                <a:gd name="connsiteX1" fmla="*/ 514806 w 1473093"/>
                <a:gd name="connsiteY1" fmla="*/ 1848510 h 1848951"/>
                <a:gd name="connsiteX2" fmla="*/ 39723 w 1473093"/>
                <a:gd name="connsiteY2" fmla="*/ 1797608 h 1848951"/>
                <a:gd name="connsiteX3" fmla="*/ 58 w 1473093"/>
                <a:gd name="connsiteY3" fmla="*/ 1748421 h 1848951"/>
                <a:gd name="connsiteX4" fmla="*/ 1020 w 1473093"/>
                <a:gd name="connsiteY4" fmla="*/ 1742827 h 1848951"/>
                <a:gd name="connsiteX5" fmla="*/ 421668 w 1473093"/>
                <a:gd name="connsiteY5" fmla="*/ 142911 h 1848951"/>
                <a:gd name="connsiteX6" fmla="*/ 455438 w 1473093"/>
                <a:gd name="connsiteY6" fmla="*/ 109646 h 1848951"/>
                <a:gd name="connsiteX7" fmla="*/ 845658 w 1473093"/>
                <a:gd name="connsiteY7" fmla="*/ 869 h 1848951"/>
                <a:gd name="connsiteX8" fmla="*/ 888984 w 1473093"/>
                <a:gd name="connsiteY8" fmla="*/ 14986 h 1848951"/>
                <a:gd name="connsiteX9" fmla="*/ 1472171 w 1473093"/>
                <a:gd name="connsiteY9" fmla="*/ 1716009 h 1848951"/>
                <a:gd name="connsiteX10" fmla="*/ 1436159 w 1473093"/>
                <a:gd name="connsiteY10" fmla="*/ 1767943 h 1848951"/>
                <a:gd name="connsiteX11" fmla="*/ 1433863 w 1473093"/>
                <a:gd name="connsiteY11" fmla="*/ 1768298 h 1848951"/>
                <a:gd name="connsiteX12" fmla="*/ 1044598 w 1473093"/>
                <a:gd name="connsiteY12" fmla="*/ 1817998 h 1848951"/>
                <a:gd name="connsiteX13" fmla="*/ 995346 w 1473093"/>
                <a:gd name="connsiteY13" fmla="*/ 1783452 h 1848951"/>
                <a:gd name="connsiteX14" fmla="*/ 805954 w 1473093"/>
                <a:gd name="connsiteY14" fmla="*/ 939078 h 1848951"/>
                <a:gd name="connsiteX15" fmla="*/ 764446 w 1473093"/>
                <a:gd name="connsiteY15" fmla="*/ 912769 h 1848951"/>
                <a:gd name="connsiteX16" fmla="*/ 737970 w 1473093"/>
                <a:gd name="connsiteY16" fmla="*/ 939863 h 1848951"/>
                <a:gd name="connsiteX17" fmla="*/ 563374 w 1473093"/>
                <a:gd name="connsiteY17" fmla="*/ 1812839 h 1848951"/>
                <a:gd name="connsiteX18" fmla="*/ 519683 w 1473093"/>
                <a:gd name="connsiteY18" fmla="*/ 1848772 h 18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3093" h="1848951">
                  <a:moveTo>
                    <a:pt x="519682" y="1848772"/>
                  </a:moveTo>
                  <a:cubicBezTo>
                    <a:pt x="518053" y="1848771"/>
                    <a:pt x="516425" y="1848684"/>
                    <a:pt x="514806" y="1848510"/>
                  </a:cubicBezTo>
                  <a:lnTo>
                    <a:pt x="39723" y="1797608"/>
                  </a:lnTo>
                  <a:cubicBezTo>
                    <a:pt x="15188" y="1794979"/>
                    <a:pt x="-2571" y="1772957"/>
                    <a:pt x="58" y="1748421"/>
                  </a:cubicBezTo>
                  <a:cubicBezTo>
                    <a:pt x="260" y="1746538"/>
                    <a:pt x="581" y="1744669"/>
                    <a:pt x="1020" y="1742827"/>
                  </a:cubicBezTo>
                  <a:lnTo>
                    <a:pt x="421668" y="142911"/>
                  </a:lnTo>
                  <a:cubicBezTo>
                    <a:pt x="425687" y="126305"/>
                    <a:pt x="438773" y="113414"/>
                    <a:pt x="455438" y="109646"/>
                  </a:cubicBezTo>
                  <a:lnTo>
                    <a:pt x="845658" y="869"/>
                  </a:lnTo>
                  <a:cubicBezTo>
                    <a:pt x="861592" y="-2630"/>
                    <a:pt x="878171" y="2771"/>
                    <a:pt x="888984" y="14986"/>
                  </a:cubicBezTo>
                  <a:cubicBezTo>
                    <a:pt x="1139876" y="297976"/>
                    <a:pt x="1328945" y="925301"/>
                    <a:pt x="1472171" y="1716009"/>
                  </a:cubicBezTo>
                  <a:cubicBezTo>
                    <a:pt x="1476568" y="1740294"/>
                    <a:pt x="1460445" y="1763546"/>
                    <a:pt x="1436159" y="1767943"/>
                  </a:cubicBezTo>
                  <a:cubicBezTo>
                    <a:pt x="1435397" y="1768081"/>
                    <a:pt x="1434631" y="1768200"/>
                    <a:pt x="1433863" y="1768298"/>
                  </a:cubicBezTo>
                  <a:lnTo>
                    <a:pt x="1044598" y="1817998"/>
                  </a:lnTo>
                  <a:cubicBezTo>
                    <a:pt x="1021712" y="1820973"/>
                    <a:pt x="1000341" y="1805983"/>
                    <a:pt x="995346" y="1783452"/>
                  </a:cubicBezTo>
                  <a:lnTo>
                    <a:pt x="805954" y="939078"/>
                  </a:lnTo>
                  <a:cubicBezTo>
                    <a:pt x="801757" y="920351"/>
                    <a:pt x="783173" y="908572"/>
                    <a:pt x="764446" y="912769"/>
                  </a:cubicBezTo>
                  <a:cubicBezTo>
                    <a:pt x="751041" y="915773"/>
                    <a:pt x="740664" y="926392"/>
                    <a:pt x="737970" y="939863"/>
                  </a:cubicBezTo>
                  <a:lnTo>
                    <a:pt x="563374" y="1812839"/>
                  </a:lnTo>
                  <a:cubicBezTo>
                    <a:pt x="559296" y="1833735"/>
                    <a:pt x="540973" y="1848805"/>
                    <a:pt x="519683" y="184877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C7FE1DC-7A61-48A7-9821-B91828F05A96}"/>
                </a:ext>
              </a:extLst>
            </p:cNvPr>
            <p:cNvSpPr/>
            <p:nvPr/>
          </p:nvSpPr>
          <p:spPr>
            <a:xfrm>
              <a:off x="2165563" y="2522803"/>
              <a:ext cx="467887" cy="467887"/>
            </a:xfrm>
            <a:custGeom>
              <a:avLst/>
              <a:gdLst>
                <a:gd name="connsiteX0" fmla="*/ 467888 w 467887"/>
                <a:gd name="connsiteY0" fmla="*/ 233944 h 467887"/>
                <a:gd name="connsiteX1" fmla="*/ 233944 w 467887"/>
                <a:gd name="connsiteY1" fmla="*/ 467888 h 467887"/>
                <a:gd name="connsiteX2" fmla="*/ 0 w 467887"/>
                <a:gd name="connsiteY2" fmla="*/ 233944 h 467887"/>
                <a:gd name="connsiteX3" fmla="*/ 233944 w 467887"/>
                <a:gd name="connsiteY3" fmla="*/ 0 h 467887"/>
                <a:gd name="connsiteX4" fmla="*/ 467888 w 467887"/>
                <a:gd name="connsiteY4" fmla="*/ 233944 h 46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7" h="467887">
                  <a:moveTo>
                    <a:pt x="467888" y="233944"/>
                  </a:moveTo>
                  <a:cubicBezTo>
                    <a:pt x="467888" y="363147"/>
                    <a:pt x="363147" y="467888"/>
                    <a:pt x="233944" y="467888"/>
                  </a:cubicBezTo>
                  <a:cubicBezTo>
                    <a:pt x="104740" y="467888"/>
                    <a:pt x="0" y="363147"/>
                    <a:pt x="0" y="233944"/>
                  </a:cubicBezTo>
                  <a:cubicBezTo>
                    <a:pt x="0" y="104740"/>
                    <a:pt x="104740" y="0"/>
                    <a:pt x="233944" y="0"/>
                  </a:cubicBezTo>
                  <a:cubicBezTo>
                    <a:pt x="363147" y="0"/>
                    <a:pt x="467888" y="104740"/>
                    <a:pt x="467888" y="2339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2433C4F-334A-451F-9B3F-670B9109C968}"/>
                </a:ext>
              </a:extLst>
            </p:cNvPr>
            <p:cNvSpPr/>
            <p:nvPr/>
          </p:nvSpPr>
          <p:spPr>
            <a:xfrm>
              <a:off x="2203718" y="3062432"/>
              <a:ext cx="650249" cy="804599"/>
            </a:xfrm>
            <a:custGeom>
              <a:avLst/>
              <a:gdLst>
                <a:gd name="connsiteX0" fmla="*/ 189055 w 650249"/>
                <a:gd name="connsiteY0" fmla="*/ 804420 h 804599"/>
                <a:gd name="connsiteX1" fmla="*/ 145989 w 650249"/>
                <a:gd name="connsiteY1" fmla="*/ 771222 h 804599"/>
                <a:gd name="connsiteX2" fmla="*/ 5250 w 650249"/>
                <a:gd name="connsiteY2" fmla="*/ 242493 h 804599"/>
                <a:gd name="connsiteX3" fmla="*/ 101549 w 650249"/>
                <a:gd name="connsiteY3" fmla="*/ 52330 h 804599"/>
                <a:gd name="connsiteX4" fmla="*/ 422354 w 650249"/>
                <a:gd name="connsiteY4" fmla="*/ 3551 h 804599"/>
                <a:gd name="connsiteX5" fmla="*/ 422354 w 650249"/>
                <a:gd name="connsiteY5" fmla="*/ 3551 h 804599"/>
                <a:gd name="connsiteX6" fmla="*/ 612817 w 650249"/>
                <a:gd name="connsiteY6" fmla="*/ 549257 h 804599"/>
                <a:gd name="connsiteX7" fmla="*/ 647744 w 650249"/>
                <a:gd name="connsiteY7" fmla="*/ 654030 h 804599"/>
                <a:gd name="connsiteX8" fmla="*/ 619486 w 650249"/>
                <a:gd name="connsiteY8" fmla="*/ 710548 h 804599"/>
                <a:gd name="connsiteX9" fmla="*/ 614958 w 650249"/>
                <a:gd name="connsiteY9" fmla="*/ 711797 h 804599"/>
                <a:gd name="connsiteX10" fmla="*/ 198763 w 650249"/>
                <a:gd name="connsiteY10" fmla="*/ 803354 h 804599"/>
                <a:gd name="connsiteX11" fmla="*/ 189055 w 650249"/>
                <a:gd name="connsiteY11" fmla="*/ 804420 h 80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249" h="804599">
                  <a:moveTo>
                    <a:pt x="189055" y="804420"/>
                  </a:moveTo>
                  <a:cubicBezTo>
                    <a:pt x="168832" y="804402"/>
                    <a:pt x="151154" y="790775"/>
                    <a:pt x="145989" y="771222"/>
                  </a:cubicBezTo>
                  <a:lnTo>
                    <a:pt x="5250" y="242493"/>
                  </a:lnTo>
                  <a:cubicBezTo>
                    <a:pt x="-15783" y="163829"/>
                    <a:pt x="25691" y="81929"/>
                    <a:pt x="101549" y="52330"/>
                  </a:cubicBezTo>
                  <a:cubicBezTo>
                    <a:pt x="214839" y="8108"/>
                    <a:pt x="322774" y="-8297"/>
                    <a:pt x="422354" y="3551"/>
                  </a:cubicBezTo>
                  <a:lnTo>
                    <a:pt x="422354" y="3551"/>
                  </a:lnTo>
                  <a:cubicBezTo>
                    <a:pt x="510859" y="14100"/>
                    <a:pt x="620041" y="538078"/>
                    <a:pt x="612817" y="549257"/>
                  </a:cubicBezTo>
                  <a:lnTo>
                    <a:pt x="647744" y="654030"/>
                  </a:lnTo>
                  <a:cubicBezTo>
                    <a:pt x="655548" y="677440"/>
                    <a:pt x="642896" y="702744"/>
                    <a:pt x="619486" y="710548"/>
                  </a:cubicBezTo>
                  <a:cubicBezTo>
                    <a:pt x="617999" y="711043"/>
                    <a:pt x="616488" y="711460"/>
                    <a:pt x="614958" y="711797"/>
                  </a:cubicBezTo>
                  <a:lnTo>
                    <a:pt x="198763" y="803354"/>
                  </a:lnTo>
                  <a:cubicBezTo>
                    <a:pt x="195575" y="804060"/>
                    <a:pt x="192320" y="804417"/>
                    <a:pt x="189055" y="8044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6EF572C-C6F3-4A3B-A149-C078DF99C17C}"/>
                </a:ext>
              </a:extLst>
            </p:cNvPr>
            <p:cNvSpPr/>
            <p:nvPr/>
          </p:nvSpPr>
          <p:spPr>
            <a:xfrm>
              <a:off x="2284965" y="4077034"/>
              <a:ext cx="235463" cy="390261"/>
            </a:xfrm>
            <a:custGeom>
              <a:avLst/>
              <a:gdLst>
                <a:gd name="connsiteX0" fmla="*/ 233941 w 235463"/>
                <a:gd name="connsiteY0" fmla="*/ 330523 h 390261"/>
                <a:gd name="connsiteX1" fmla="*/ 176474 w 235463"/>
                <a:gd name="connsiteY1" fmla="*/ 245630 h 390261"/>
                <a:gd name="connsiteX2" fmla="*/ 163760 w 235463"/>
                <a:gd name="connsiteY2" fmla="*/ 244327 h 390261"/>
                <a:gd name="connsiteX3" fmla="*/ 82674 w 235463"/>
                <a:gd name="connsiteY3" fmla="*/ -179 h 390261"/>
                <a:gd name="connsiteX4" fmla="*/ -200 w 235463"/>
                <a:gd name="connsiteY4" fmla="*/ 104945 h 390261"/>
                <a:gd name="connsiteX5" fmla="*/ 89506 w 235463"/>
                <a:gd name="connsiteY5" fmla="*/ 321016 h 390261"/>
                <a:gd name="connsiteX6" fmla="*/ 166105 w 235463"/>
                <a:gd name="connsiteY6" fmla="*/ 389980 h 390261"/>
                <a:gd name="connsiteX7" fmla="*/ 233941 w 235463"/>
                <a:gd name="connsiteY7" fmla="*/ 330522 h 3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63" h="390261">
                  <a:moveTo>
                    <a:pt x="233941" y="330523"/>
                  </a:moveTo>
                  <a:cubicBezTo>
                    <a:pt x="241515" y="291211"/>
                    <a:pt x="215786" y="253203"/>
                    <a:pt x="176474" y="245630"/>
                  </a:cubicBezTo>
                  <a:cubicBezTo>
                    <a:pt x="172283" y="244822"/>
                    <a:pt x="168028" y="244387"/>
                    <a:pt x="163760" y="244327"/>
                  </a:cubicBezTo>
                  <a:lnTo>
                    <a:pt x="82674" y="-179"/>
                  </a:lnTo>
                  <a:lnTo>
                    <a:pt x="-200" y="104945"/>
                  </a:lnTo>
                  <a:lnTo>
                    <a:pt x="89506" y="321016"/>
                  </a:lnTo>
                  <a:cubicBezTo>
                    <a:pt x="91614" y="361213"/>
                    <a:pt x="125909" y="392089"/>
                    <a:pt x="166105" y="389980"/>
                  </a:cubicBezTo>
                  <a:cubicBezTo>
                    <a:pt x="199739" y="388216"/>
                    <a:pt x="227784" y="363635"/>
                    <a:pt x="233941" y="33052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D706EF1-BBAB-44F8-AEB5-0C0E78C799A3}"/>
                </a:ext>
              </a:extLst>
            </p:cNvPr>
            <p:cNvSpPr/>
            <p:nvPr/>
          </p:nvSpPr>
          <p:spPr>
            <a:xfrm>
              <a:off x="3238111" y="3653587"/>
              <a:ext cx="331797" cy="273216"/>
            </a:xfrm>
            <a:custGeom>
              <a:avLst/>
              <a:gdLst>
                <a:gd name="connsiteX0" fmla="*/ 323281 w 331797"/>
                <a:gd name="connsiteY0" fmla="*/ 166351 h 273216"/>
                <a:gd name="connsiteX1" fmla="*/ 225640 w 331797"/>
                <a:gd name="connsiteY1" fmla="*/ 135118 h 273216"/>
                <a:gd name="connsiteX2" fmla="*/ 214839 w 331797"/>
                <a:gd name="connsiteY2" fmla="*/ 141951 h 273216"/>
                <a:gd name="connsiteX3" fmla="*/ -4 w 331797"/>
                <a:gd name="connsiteY3" fmla="*/ -179 h 273216"/>
                <a:gd name="connsiteX4" fmla="*/ -200 w 331797"/>
                <a:gd name="connsiteY4" fmla="*/ 133684 h 273216"/>
                <a:gd name="connsiteX5" fmla="*/ 203849 w 331797"/>
                <a:gd name="connsiteY5" fmla="*/ 248131 h 273216"/>
                <a:gd name="connsiteX6" fmla="*/ 306689 w 331797"/>
                <a:gd name="connsiteY6" fmla="*/ 255018 h 273216"/>
                <a:gd name="connsiteX7" fmla="*/ 323281 w 331797"/>
                <a:gd name="connsiteY7" fmla="*/ 166352 h 27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797" h="273216">
                  <a:moveTo>
                    <a:pt x="323281" y="166351"/>
                  </a:moveTo>
                  <a:cubicBezTo>
                    <a:pt x="304943" y="130764"/>
                    <a:pt x="261228" y="116780"/>
                    <a:pt x="225640" y="135118"/>
                  </a:cubicBezTo>
                  <a:cubicBezTo>
                    <a:pt x="221846" y="137073"/>
                    <a:pt x="218231" y="139360"/>
                    <a:pt x="214839" y="141951"/>
                  </a:cubicBezTo>
                  <a:lnTo>
                    <a:pt x="-4" y="-179"/>
                  </a:lnTo>
                  <a:lnTo>
                    <a:pt x="-200" y="133684"/>
                  </a:lnTo>
                  <a:lnTo>
                    <a:pt x="203849" y="248131"/>
                  </a:lnTo>
                  <a:cubicBezTo>
                    <a:pt x="230345" y="278431"/>
                    <a:pt x="276388" y="281514"/>
                    <a:pt x="306689" y="255018"/>
                  </a:cubicBezTo>
                  <a:cubicBezTo>
                    <a:pt x="332042" y="232847"/>
                    <a:pt x="338902" y="196190"/>
                    <a:pt x="323281" y="166352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119B921-CC4D-4521-AE7F-E1BDE74548E2}"/>
                </a:ext>
              </a:extLst>
            </p:cNvPr>
            <p:cNvSpPr/>
            <p:nvPr/>
          </p:nvSpPr>
          <p:spPr>
            <a:xfrm>
              <a:off x="2104832" y="3151441"/>
              <a:ext cx="339234" cy="1143328"/>
            </a:xfrm>
            <a:custGeom>
              <a:avLst/>
              <a:gdLst>
                <a:gd name="connsiteX0" fmla="*/ 244073 w 339234"/>
                <a:gd name="connsiteY0" fmla="*/ 1143149 h 1143328"/>
                <a:gd name="connsiteX1" fmla="*/ 201649 w 339234"/>
                <a:gd name="connsiteY1" fmla="*/ 1112501 h 1143328"/>
                <a:gd name="connsiteX2" fmla="*/ 11561 w 339234"/>
                <a:gd name="connsiteY2" fmla="*/ 710389 h 1143328"/>
                <a:gd name="connsiteX3" fmla="*/ -200 w 339234"/>
                <a:gd name="connsiteY3" fmla="*/ 637341 h 1143328"/>
                <a:gd name="connsiteX4" fmla="*/ 56950 w 339234"/>
                <a:gd name="connsiteY4" fmla="*/ 114692 h 1143328"/>
                <a:gd name="connsiteX5" fmla="*/ 171803 w 339234"/>
                <a:gd name="connsiteY5" fmla="*/ -179 h 1143328"/>
                <a:gd name="connsiteX6" fmla="*/ 285835 w 339234"/>
                <a:gd name="connsiteY6" fmla="*/ 100827 h 1143328"/>
                <a:gd name="connsiteX7" fmla="*/ 198398 w 339234"/>
                <a:gd name="connsiteY7" fmla="*/ 697387 h 1143328"/>
                <a:gd name="connsiteX8" fmla="*/ 337928 w 339234"/>
                <a:gd name="connsiteY8" fmla="*/ 1063529 h 1143328"/>
                <a:gd name="connsiteX9" fmla="*/ 314321 w 339234"/>
                <a:gd name="connsiteY9" fmla="*/ 1113296 h 1143328"/>
                <a:gd name="connsiteX10" fmla="*/ 264048 w 339234"/>
                <a:gd name="connsiteY10" fmla="*/ 1138437 h 1143328"/>
                <a:gd name="connsiteX11" fmla="*/ 244073 w 339234"/>
                <a:gd name="connsiteY11" fmla="*/ 1143149 h 114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9234" h="1143328">
                  <a:moveTo>
                    <a:pt x="244073" y="1143149"/>
                  </a:moveTo>
                  <a:cubicBezTo>
                    <a:pt x="224801" y="1143154"/>
                    <a:pt x="207699" y="1130799"/>
                    <a:pt x="201649" y="1112501"/>
                  </a:cubicBezTo>
                  <a:lnTo>
                    <a:pt x="11561" y="710389"/>
                  </a:lnTo>
                  <a:cubicBezTo>
                    <a:pt x="3765" y="686824"/>
                    <a:pt x="-206" y="662163"/>
                    <a:pt x="-200" y="637341"/>
                  </a:cubicBezTo>
                  <a:lnTo>
                    <a:pt x="56950" y="114692"/>
                  </a:lnTo>
                  <a:cubicBezTo>
                    <a:pt x="56945" y="51255"/>
                    <a:pt x="108366" y="-174"/>
                    <a:pt x="171803" y="-179"/>
                  </a:cubicBezTo>
                  <a:cubicBezTo>
                    <a:pt x="229884" y="-184"/>
                    <a:pt x="278829" y="43170"/>
                    <a:pt x="285835" y="100827"/>
                  </a:cubicBezTo>
                  <a:lnTo>
                    <a:pt x="198398" y="697387"/>
                  </a:lnTo>
                  <a:lnTo>
                    <a:pt x="337928" y="1063529"/>
                  </a:lnTo>
                  <a:cubicBezTo>
                    <a:pt x="342471" y="1083576"/>
                    <a:pt x="332721" y="1104132"/>
                    <a:pt x="314321" y="1113296"/>
                  </a:cubicBezTo>
                  <a:lnTo>
                    <a:pt x="264048" y="1138437"/>
                  </a:lnTo>
                  <a:cubicBezTo>
                    <a:pt x="257846" y="1141539"/>
                    <a:pt x="251007" y="1143152"/>
                    <a:pt x="244073" y="114314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0538B4-29B7-49C1-AD00-7CCE39982528}"/>
                </a:ext>
              </a:extLst>
            </p:cNvPr>
            <p:cNvSpPr/>
            <p:nvPr/>
          </p:nvSpPr>
          <p:spPr>
            <a:xfrm>
              <a:off x="2503765" y="3067613"/>
              <a:ext cx="923111" cy="805296"/>
            </a:xfrm>
            <a:custGeom>
              <a:avLst/>
              <a:gdLst>
                <a:gd name="connsiteX0" fmla="*/ 860352 w 923111"/>
                <a:gd name="connsiteY0" fmla="*/ 805117 h 805296"/>
                <a:gd name="connsiteX1" fmla="*/ 840207 w 923111"/>
                <a:gd name="connsiteY1" fmla="*/ 800317 h 805296"/>
                <a:gd name="connsiteX2" fmla="*/ 462182 w 923111"/>
                <a:gd name="connsiteY2" fmla="*/ 609369 h 805296"/>
                <a:gd name="connsiteX3" fmla="*/ 402279 w 923111"/>
                <a:gd name="connsiteY3" fmla="*/ 565932 h 805296"/>
                <a:gd name="connsiteX4" fmla="*/ 33310 w 923111"/>
                <a:gd name="connsiteY4" fmla="*/ 195768 h 805296"/>
                <a:gd name="connsiteX5" fmla="*/ 33574 w 923111"/>
                <a:gd name="connsiteY5" fmla="*/ 33331 h 805296"/>
                <a:gd name="connsiteX6" fmla="*/ 185637 w 923111"/>
                <a:gd name="connsiteY6" fmla="*/ 24376 h 805296"/>
                <a:gd name="connsiteX7" fmla="*/ 585330 w 923111"/>
                <a:gd name="connsiteY7" fmla="*/ 468267 h 805296"/>
                <a:gd name="connsiteX8" fmla="*/ 902160 w 923111"/>
                <a:gd name="connsiteY8" fmla="*/ 669434 h 805296"/>
                <a:gd name="connsiteX9" fmla="*/ 920572 w 923111"/>
                <a:gd name="connsiteY9" fmla="*/ 721346 h 805296"/>
                <a:gd name="connsiteX10" fmla="*/ 902713 w 923111"/>
                <a:gd name="connsiteY10" fmla="*/ 774643 h 805296"/>
                <a:gd name="connsiteX11" fmla="*/ 860352 w 923111"/>
                <a:gd name="connsiteY11" fmla="*/ 805117 h 80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111" h="805296">
                  <a:moveTo>
                    <a:pt x="860352" y="805117"/>
                  </a:moveTo>
                  <a:cubicBezTo>
                    <a:pt x="853354" y="805120"/>
                    <a:pt x="846452" y="803476"/>
                    <a:pt x="840207" y="800317"/>
                  </a:cubicBezTo>
                  <a:lnTo>
                    <a:pt x="462182" y="609369"/>
                  </a:lnTo>
                  <a:cubicBezTo>
                    <a:pt x="440020" y="598186"/>
                    <a:pt x="419795" y="583521"/>
                    <a:pt x="402279" y="565932"/>
                  </a:cubicBezTo>
                  <a:lnTo>
                    <a:pt x="33310" y="195768"/>
                  </a:lnTo>
                  <a:cubicBezTo>
                    <a:pt x="-11473" y="150839"/>
                    <a:pt x="-11354" y="78114"/>
                    <a:pt x="33574" y="33331"/>
                  </a:cubicBezTo>
                  <a:cubicBezTo>
                    <a:pt x="74708" y="-7669"/>
                    <a:pt x="139975" y="-11513"/>
                    <a:pt x="185637" y="24376"/>
                  </a:cubicBezTo>
                  <a:lnTo>
                    <a:pt x="585330" y="468267"/>
                  </a:lnTo>
                  <a:lnTo>
                    <a:pt x="902160" y="669434"/>
                  </a:lnTo>
                  <a:cubicBezTo>
                    <a:pt x="919533" y="680423"/>
                    <a:pt x="927138" y="701866"/>
                    <a:pt x="920572" y="721346"/>
                  </a:cubicBezTo>
                  <a:lnTo>
                    <a:pt x="902713" y="774643"/>
                  </a:lnTo>
                  <a:cubicBezTo>
                    <a:pt x="896604" y="792846"/>
                    <a:pt x="879552" y="805113"/>
                    <a:pt x="860352" y="80511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9F8AAC9-C8EA-43C9-AF39-F824AB9AE2B4}"/>
                </a:ext>
              </a:extLst>
            </p:cNvPr>
            <p:cNvSpPr/>
            <p:nvPr/>
          </p:nvSpPr>
          <p:spPr>
            <a:xfrm>
              <a:off x="2133407" y="2483289"/>
              <a:ext cx="504824" cy="259655"/>
            </a:xfrm>
            <a:custGeom>
              <a:avLst/>
              <a:gdLst>
                <a:gd name="connsiteX0" fmla="*/ -200 w 504824"/>
                <a:gd name="connsiteY0" fmla="*/ 152326 h 259655"/>
                <a:gd name="connsiteX1" fmla="*/ 160726 w 504824"/>
                <a:gd name="connsiteY1" fmla="*/ 253589 h 259655"/>
                <a:gd name="connsiteX2" fmla="*/ 351798 w 504824"/>
                <a:gd name="connsiteY2" fmla="*/ 226213 h 259655"/>
                <a:gd name="connsiteX3" fmla="*/ 473547 w 504824"/>
                <a:gd name="connsiteY3" fmla="*/ 124930 h 259655"/>
                <a:gd name="connsiteX4" fmla="*/ 504598 w 504824"/>
                <a:gd name="connsiteY4" fmla="*/ 69709 h 259655"/>
                <a:gd name="connsiteX5" fmla="*/ 429269 w 504824"/>
                <a:gd name="connsiteY5" fmla="*/ 11149 h 259655"/>
                <a:gd name="connsiteX6" fmla="*/ 95583 w 504824"/>
                <a:gd name="connsiteY6" fmla="*/ 48676 h 259655"/>
                <a:gd name="connsiteX7" fmla="*/ 7650 w 504824"/>
                <a:gd name="connsiteY7" fmla="*/ 157887 h 25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824" h="259655">
                  <a:moveTo>
                    <a:pt x="-200" y="152326"/>
                  </a:moveTo>
                  <a:cubicBezTo>
                    <a:pt x="39539" y="204312"/>
                    <a:pt x="96663" y="240257"/>
                    <a:pt x="160726" y="253589"/>
                  </a:cubicBezTo>
                  <a:cubicBezTo>
                    <a:pt x="225661" y="267007"/>
                    <a:pt x="293244" y="257324"/>
                    <a:pt x="351798" y="226213"/>
                  </a:cubicBezTo>
                  <a:cubicBezTo>
                    <a:pt x="398914" y="200755"/>
                    <a:pt x="436618" y="162547"/>
                    <a:pt x="473547" y="124930"/>
                  </a:cubicBezTo>
                  <a:cubicBezTo>
                    <a:pt x="488958" y="109231"/>
                    <a:pt x="505374" y="91126"/>
                    <a:pt x="504598" y="69709"/>
                  </a:cubicBezTo>
                  <a:cubicBezTo>
                    <a:pt x="503397" y="36527"/>
                    <a:pt x="463506" y="18386"/>
                    <a:pt x="429269" y="11149"/>
                  </a:cubicBezTo>
                  <a:cubicBezTo>
                    <a:pt x="316887" y="-12295"/>
                    <a:pt x="199950" y="856"/>
                    <a:pt x="95583" y="48676"/>
                  </a:cubicBezTo>
                  <a:cubicBezTo>
                    <a:pt x="49101" y="70267"/>
                    <a:pt x="671" y="109330"/>
                    <a:pt x="7650" y="157887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A4EA5C8-A6B7-4470-A156-0A95453DCEA3}"/>
                </a:ext>
              </a:extLst>
            </p:cNvPr>
            <p:cNvSpPr/>
            <p:nvPr/>
          </p:nvSpPr>
          <p:spPr>
            <a:xfrm>
              <a:off x="817795" y="6029072"/>
              <a:ext cx="3648075" cy="19050"/>
            </a:xfrm>
            <a:custGeom>
              <a:avLst/>
              <a:gdLst>
                <a:gd name="connsiteX0" fmla="*/ 3638350 w 3648075"/>
                <a:gd name="connsiteY0" fmla="*/ 18871 h 19050"/>
                <a:gd name="connsiteX1" fmla="*/ 9325 w 3648075"/>
                <a:gd name="connsiteY1" fmla="*/ 18871 h 19050"/>
                <a:gd name="connsiteX2" fmla="*/ -200 w 3648075"/>
                <a:gd name="connsiteY2" fmla="*/ 9346 h 19050"/>
                <a:gd name="connsiteX3" fmla="*/ 9325 w 3648075"/>
                <a:gd name="connsiteY3" fmla="*/ -179 h 19050"/>
                <a:gd name="connsiteX4" fmla="*/ 3638350 w 3648075"/>
                <a:gd name="connsiteY4" fmla="*/ -179 h 19050"/>
                <a:gd name="connsiteX5" fmla="*/ 3647875 w 3648075"/>
                <a:gd name="connsiteY5" fmla="*/ 9346 h 19050"/>
                <a:gd name="connsiteX6" fmla="*/ 3638350 w 3648075"/>
                <a:gd name="connsiteY6" fmla="*/ 1887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8075" h="19050">
                  <a:moveTo>
                    <a:pt x="3638350" y="18871"/>
                  </a:moveTo>
                  <a:lnTo>
                    <a:pt x="9325" y="18871"/>
                  </a:lnTo>
                  <a:cubicBezTo>
                    <a:pt x="4064" y="18871"/>
                    <a:pt x="-200" y="14606"/>
                    <a:pt x="-200" y="9346"/>
                  </a:cubicBezTo>
                  <a:cubicBezTo>
                    <a:pt x="-200" y="4085"/>
                    <a:pt x="4064" y="-179"/>
                    <a:pt x="9325" y="-179"/>
                  </a:cubicBezTo>
                  <a:lnTo>
                    <a:pt x="3638350" y="-179"/>
                  </a:lnTo>
                  <a:cubicBezTo>
                    <a:pt x="3643611" y="-179"/>
                    <a:pt x="3647875" y="4085"/>
                    <a:pt x="3647875" y="9346"/>
                  </a:cubicBezTo>
                  <a:cubicBezTo>
                    <a:pt x="3647875" y="14606"/>
                    <a:pt x="3643611" y="18871"/>
                    <a:pt x="36383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AECFF2F-A9B9-4116-B530-2C75194A94C7}"/>
              </a:ext>
            </a:extLst>
          </p:cNvPr>
          <p:cNvSpPr/>
          <p:nvPr/>
        </p:nvSpPr>
        <p:spPr>
          <a:xfrm>
            <a:off x="5216978" y="911590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217807-9A65-485F-B96F-19156E1BB930}"/>
              </a:ext>
            </a:extLst>
          </p:cNvPr>
          <p:cNvGrpSpPr/>
          <p:nvPr/>
        </p:nvGrpSpPr>
        <p:grpSpPr>
          <a:xfrm>
            <a:off x="4782751" y="2146269"/>
            <a:ext cx="3281990" cy="1400373"/>
            <a:chOff x="6547511" y="1315479"/>
            <a:chExt cx="3281990" cy="140037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43B52A1-030A-49E1-88FD-711149E76C69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C08B67-F486-4AC1-B9CE-6339C82A7604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B2AF44-1CD1-481C-ADDC-CE75A8C5FCFE}"/>
              </a:ext>
            </a:extLst>
          </p:cNvPr>
          <p:cNvGrpSpPr/>
          <p:nvPr/>
        </p:nvGrpSpPr>
        <p:grpSpPr>
          <a:xfrm>
            <a:off x="4782751" y="4094063"/>
            <a:ext cx="3281990" cy="1400373"/>
            <a:chOff x="6547511" y="1315479"/>
            <a:chExt cx="3281990" cy="1400373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1F343F-C141-43E1-AD86-B9CA42DE6FBF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220B4DE-5698-4BAE-8A75-DE8CC44714EA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E1AB5B5-5744-4B4A-A4DE-7D7123D51B43}"/>
              </a:ext>
            </a:extLst>
          </p:cNvPr>
          <p:cNvSpPr/>
          <p:nvPr/>
        </p:nvSpPr>
        <p:spPr>
          <a:xfrm>
            <a:off x="8758417" y="901107"/>
            <a:ext cx="2422356" cy="1218612"/>
          </a:xfrm>
          <a:custGeom>
            <a:avLst/>
            <a:gdLst>
              <a:gd name="connsiteX0" fmla="*/ 3266817 w 3627566"/>
              <a:gd name="connsiteY0" fmla="*/ 1804287 h 1823516"/>
              <a:gd name="connsiteX1" fmla="*/ 3242624 w 3627566"/>
              <a:gd name="connsiteY1" fmla="*/ 1823337 h 1823516"/>
              <a:gd name="connsiteX2" fmla="*/ 1221989 w 3627566"/>
              <a:gd name="connsiteY2" fmla="*/ 1823337 h 1823516"/>
              <a:gd name="connsiteX3" fmla="*/ 1177033 w 3627566"/>
              <a:gd name="connsiteY3" fmla="*/ 1804287 h 1823516"/>
              <a:gd name="connsiteX4" fmla="*/ 587721 w 3627566"/>
              <a:gd name="connsiteY4" fmla="*/ 1437384 h 1823516"/>
              <a:gd name="connsiteX5" fmla="*/ 282921 w 3627566"/>
              <a:gd name="connsiteY5" fmla="*/ 1137918 h 1823516"/>
              <a:gd name="connsiteX6" fmla="*/ 25364 w 3627566"/>
              <a:gd name="connsiteY6" fmla="*/ 688910 h 1823516"/>
              <a:gd name="connsiteX7" fmla="*/ 97183 w 3627566"/>
              <a:gd name="connsiteY7" fmla="*/ 190943 h 1823516"/>
              <a:gd name="connsiteX8" fmla="*/ 214818 w 3627566"/>
              <a:gd name="connsiteY8" fmla="*/ 83215 h 1823516"/>
              <a:gd name="connsiteX9" fmla="*/ 237770 w 3627566"/>
              <a:gd name="connsiteY9" fmla="*/ 69594 h 1823516"/>
              <a:gd name="connsiteX10" fmla="*/ 663065 w 3627566"/>
              <a:gd name="connsiteY10" fmla="*/ 18445 h 1823516"/>
              <a:gd name="connsiteX11" fmla="*/ 1153695 w 3627566"/>
              <a:gd name="connsiteY11" fmla="*/ 388015 h 1823516"/>
              <a:gd name="connsiteX12" fmla="*/ 1428395 w 3627566"/>
              <a:gd name="connsiteY12" fmla="*/ 950181 h 1823516"/>
              <a:gd name="connsiteX13" fmla="*/ 2060952 w 3627566"/>
              <a:gd name="connsiteY13" fmla="*/ 134364 h 1823516"/>
              <a:gd name="connsiteX14" fmla="*/ 3087270 w 3627566"/>
              <a:gd name="connsiteY14" fmla="*/ 149414 h 1823516"/>
              <a:gd name="connsiteX15" fmla="*/ 3349687 w 3627566"/>
              <a:gd name="connsiteY15" fmla="*/ 356106 h 1823516"/>
              <a:gd name="connsiteX16" fmla="*/ 3371783 w 3627566"/>
              <a:gd name="connsiteY16" fmla="*/ 380871 h 1823516"/>
              <a:gd name="connsiteX17" fmla="*/ 3626861 w 3627566"/>
              <a:gd name="connsiteY17" fmla="*/ 1015141 h 1823516"/>
              <a:gd name="connsiteX18" fmla="*/ 3266817 w 3627566"/>
              <a:gd name="connsiteY18" fmla="*/ 1804287 h 18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566" h="1823516">
                <a:moveTo>
                  <a:pt x="3266817" y="1804287"/>
                </a:moveTo>
                <a:cubicBezTo>
                  <a:pt x="3258817" y="1810859"/>
                  <a:pt x="3250813" y="1817146"/>
                  <a:pt x="3242624" y="1823337"/>
                </a:cubicBezTo>
                <a:lnTo>
                  <a:pt x="1221989" y="1823337"/>
                </a:lnTo>
                <a:cubicBezTo>
                  <a:pt x="1206939" y="1817146"/>
                  <a:pt x="1191953" y="1810795"/>
                  <a:pt x="1177033" y="1804287"/>
                </a:cubicBezTo>
                <a:cubicBezTo>
                  <a:pt x="963716" y="1711453"/>
                  <a:pt x="765165" y="1587837"/>
                  <a:pt x="587721" y="1437384"/>
                </a:cubicBezTo>
                <a:cubicBezTo>
                  <a:pt x="469895" y="1337562"/>
                  <a:pt x="361502" y="1234501"/>
                  <a:pt x="282921" y="1137918"/>
                </a:cubicBezTo>
                <a:cubicBezTo>
                  <a:pt x="173290" y="1003139"/>
                  <a:pt x="72324" y="856264"/>
                  <a:pt x="25364" y="688910"/>
                </a:cubicBezTo>
                <a:cubicBezTo>
                  <a:pt x="-21498" y="521556"/>
                  <a:pt x="-7499" y="329722"/>
                  <a:pt x="97183" y="190943"/>
                </a:cubicBezTo>
                <a:cubicBezTo>
                  <a:pt x="129598" y="148252"/>
                  <a:pt x="169448" y="111759"/>
                  <a:pt x="214818" y="83215"/>
                </a:cubicBezTo>
                <a:cubicBezTo>
                  <a:pt x="222342" y="78452"/>
                  <a:pt x="229961" y="73881"/>
                  <a:pt x="237770" y="69594"/>
                </a:cubicBezTo>
                <a:cubicBezTo>
                  <a:pt x="363311" y="-891"/>
                  <a:pt x="521711" y="-18036"/>
                  <a:pt x="663065" y="18445"/>
                </a:cubicBezTo>
                <a:cubicBezTo>
                  <a:pt x="865471" y="70737"/>
                  <a:pt x="1033679" y="216756"/>
                  <a:pt x="1153695" y="388015"/>
                </a:cubicBezTo>
                <a:cubicBezTo>
                  <a:pt x="1273711" y="559179"/>
                  <a:pt x="1351627" y="755775"/>
                  <a:pt x="1428395" y="950181"/>
                </a:cubicBezTo>
                <a:cubicBezTo>
                  <a:pt x="1506311" y="603185"/>
                  <a:pt x="1742245" y="292384"/>
                  <a:pt x="2060952" y="134364"/>
                </a:cubicBezTo>
                <a:cubicBezTo>
                  <a:pt x="2379565" y="-23656"/>
                  <a:pt x="2775424" y="-21751"/>
                  <a:pt x="3087270" y="149414"/>
                </a:cubicBezTo>
                <a:cubicBezTo>
                  <a:pt x="3185392" y="203596"/>
                  <a:pt x="3274026" y="273408"/>
                  <a:pt x="3349687" y="356106"/>
                </a:cubicBezTo>
                <a:cubicBezTo>
                  <a:pt x="3357207" y="364202"/>
                  <a:pt x="3364546" y="372489"/>
                  <a:pt x="3371783" y="380871"/>
                </a:cubicBezTo>
                <a:cubicBezTo>
                  <a:pt x="3523895" y="556989"/>
                  <a:pt x="3619052" y="782540"/>
                  <a:pt x="3626861" y="1015141"/>
                </a:cubicBezTo>
                <a:cubicBezTo>
                  <a:pt x="3636865" y="1314797"/>
                  <a:pt x="3497990" y="1615787"/>
                  <a:pt x="3266817" y="180428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F8DD21-715E-4EFA-9B96-382967200B6C}"/>
              </a:ext>
            </a:extLst>
          </p:cNvPr>
          <p:cNvGrpSpPr/>
          <p:nvPr/>
        </p:nvGrpSpPr>
        <p:grpSpPr>
          <a:xfrm>
            <a:off x="8334822" y="2135786"/>
            <a:ext cx="3281990" cy="1400373"/>
            <a:chOff x="6547511" y="1315479"/>
            <a:chExt cx="3281990" cy="1400373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E1D7AB-7CC1-4527-8003-47587836AECC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CE1083A-2820-4F64-9A01-59530A0B9C6F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D219A8B-56C2-4501-A67E-BF852D20BC25}"/>
              </a:ext>
            </a:extLst>
          </p:cNvPr>
          <p:cNvGrpSpPr/>
          <p:nvPr/>
        </p:nvGrpSpPr>
        <p:grpSpPr>
          <a:xfrm>
            <a:off x="8334822" y="4083580"/>
            <a:ext cx="3281990" cy="1400373"/>
            <a:chOff x="6547511" y="1315479"/>
            <a:chExt cx="3281990" cy="1400373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3EDDB76-0B0F-4054-8D9C-2678DCA74C67}"/>
                </a:ext>
              </a:extLst>
            </p:cNvPr>
            <p:cNvSpPr/>
            <p:nvPr/>
          </p:nvSpPr>
          <p:spPr>
            <a:xfrm>
              <a:off x="6547511" y="1315479"/>
              <a:ext cx="3281990" cy="1400373"/>
            </a:xfrm>
            <a:custGeom>
              <a:avLst/>
              <a:gdLst>
                <a:gd name="connsiteX0" fmla="*/ 4752775 w 4914899"/>
                <a:gd name="connsiteY0" fmla="*/ -179 h 2095500"/>
                <a:gd name="connsiteX1" fmla="*/ 161725 w 4914899"/>
                <a:gd name="connsiteY1" fmla="*/ -179 h 2095500"/>
                <a:gd name="connsiteX2" fmla="*/ -200 w 4914899"/>
                <a:gd name="connsiteY2" fmla="*/ 161746 h 2095500"/>
                <a:gd name="connsiteX3" fmla="*/ -200 w 4914899"/>
                <a:gd name="connsiteY3" fmla="*/ 1933396 h 2095500"/>
                <a:gd name="connsiteX4" fmla="*/ 161725 w 4914899"/>
                <a:gd name="connsiteY4" fmla="*/ 2095321 h 2095500"/>
                <a:gd name="connsiteX5" fmla="*/ 4752775 w 4914899"/>
                <a:gd name="connsiteY5" fmla="*/ 2095321 h 2095500"/>
                <a:gd name="connsiteX6" fmla="*/ 4914700 w 4914899"/>
                <a:gd name="connsiteY6" fmla="*/ 1933396 h 2095500"/>
                <a:gd name="connsiteX7" fmla="*/ 4914700 w 4914899"/>
                <a:gd name="connsiteY7" fmla="*/ 161746 h 2095500"/>
                <a:gd name="connsiteX8" fmla="*/ 4752775 w 4914899"/>
                <a:gd name="connsiteY8" fmla="*/ -179 h 2095500"/>
                <a:gd name="connsiteX9" fmla="*/ 4895650 w 4914899"/>
                <a:gd name="connsiteY9" fmla="*/ 1933396 h 2095500"/>
                <a:gd name="connsiteX10" fmla="*/ 4752775 w 4914899"/>
                <a:gd name="connsiteY10" fmla="*/ 2076271 h 2095500"/>
                <a:gd name="connsiteX11" fmla="*/ 161725 w 4914899"/>
                <a:gd name="connsiteY11" fmla="*/ 2076271 h 2095500"/>
                <a:gd name="connsiteX12" fmla="*/ 18850 w 4914899"/>
                <a:gd name="connsiteY12" fmla="*/ 1933396 h 2095500"/>
                <a:gd name="connsiteX13" fmla="*/ 18850 w 4914899"/>
                <a:gd name="connsiteY13" fmla="*/ 161746 h 2095500"/>
                <a:gd name="connsiteX14" fmla="*/ 161725 w 4914899"/>
                <a:gd name="connsiteY14" fmla="*/ 18871 h 2095500"/>
                <a:gd name="connsiteX15" fmla="*/ 4752775 w 4914899"/>
                <a:gd name="connsiteY15" fmla="*/ 18871 h 2095500"/>
                <a:gd name="connsiteX16" fmla="*/ 4895650 w 4914899"/>
                <a:gd name="connsiteY16" fmla="*/ 161746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4899" h="2095500">
                  <a:moveTo>
                    <a:pt x="4752775" y="-179"/>
                  </a:moveTo>
                  <a:lnTo>
                    <a:pt x="161725" y="-179"/>
                  </a:lnTo>
                  <a:cubicBezTo>
                    <a:pt x="72349" y="-53"/>
                    <a:pt x="-73" y="72369"/>
                    <a:pt x="-200" y="161746"/>
                  </a:cubicBezTo>
                  <a:lnTo>
                    <a:pt x="-200" y="1933396"/>
                  </a:lnTo>
                  <a:cubicBezTo>
                    <a:pt x="-73" y="2022772"/>
                    <a:pt x="72349" y="2095194"/>
                    <a:pt x="161725" y="2095321"/>
                  </a:cubicBezTo>
                  <a:lnTo>
                    <a:pt x="4752775" y="2095321"/>
                  </a:lnTo>
                  <a:cubicBezTo>
                    <a:pt x="4842152" y="2095195"/>
                    <a:pt x="4914574" y="2022772"/>
                    <a:pt x="4914700" y="1933396"/>
                  </a:cubicBezTo>
                  <a:lnTo>
                    <a:pt x="4914700" y="161746"/>
                  </a:lnTo>
                  <a:cubicBezTo>
                    <a:pt x="4914573" y="72369"/>
                    <a:pt x="4842152" y="-53"/>
                    <a:pt x="4752775" y="-179"/>
                  </a:cubicBezTo>
                  <a:close/>
                  <a:moveTo>
                    <a:pt x="4895650" y="1933396"/>
                  </a:moveTo>
                  <a:cubicBezTo>
                    <a:pt x="4895554" y="2012264"/>
                    <a:pt x="4831643" y="2076175"/>
                    <a:pt x="4752775" y="2076271"/>
                  </a:cubicBezTo>
                  <a:lnTo>
                    <a:pt x="161725" y="2076271"/>
                  </a:lnTo>
                  <a:cubicBezTo>
                    <a:pt x="82857" y="2076175"/>
                    <a:pt x="18946" y="2012264"/>
                    <a:pt x="18850" y="1933396"/>
                  </a:cubicBezTo>
                  <a:lnTo>
                    <a:pt x="18850" y="161746"/>
                  </a:lnTo>
                  <a:cubicBezTo>
                    <a:pt x="18946" y="82878"/>
                    <a:pt x="82857" y="18967"/>
                    <a:pt x="161725" y="18871"/>
                  </a:cubicBezTo>
                  <a:lnTo>
                    <a:pt x="4752775" y="18871"/>
                  </a:lnTo>
                  <a:cubicBezTo>
                    <a:pt x="4831643" y="18967"/>
                    <a:pt x="4895554" y="82878"/>
                    <a:pt x="4895650" y="16174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4896630-5AAF-4D9B-8417-4424390475E0}"/>
                </a:ext>
              </a:extLst>
            </p:cNvPr>
            <p:cNvSpPr/>
            <p:nvPr/>
          </p:nvSpPr>
          <p:spPr>
            <a:xfrm>
              <a:off x="6825453" y="1632979"/>
              <a:ext cx="737812" cy="738379"/>
            </a:xfrm>
            <a:custGeom>
              <a:avLst/>
              <a:gdLst>
                <a:gd name="connsiteX0" fmla="*/ 552250 w 1104900"/>
                <a:gd name="connsiteY0" fmla="*/ 1104721 h 1104900"/>
                <a:gd name="connsiteX1" fmla="*/ -200 w 1104900"/>
                <a:gd name="connsiteY1" fmla="*/ 552271 h 1104900"/>
                <a:gd name="connsiteX2" fmla="*/ 552250 w 1104900"/>
                <a:gd name="connsiteY2" fmla="*/ -179 h 1104900"/>
                <a:gd name="connsiteX3" fmla="*/ 1104700 w 1104900"/>
                <a:gd name="connsiteY3" fmla="*/ 552271 h 1104900"/>
                <a:gd name="connsiteX4" fmla="*/ 552250 w 1104900"/>
                <a:gd name="connsiteY4" fmla="*/ 1104721 h 1104900"/>
                <a:gd name="connsiteX5" fmla="*/ 552250 w 1104900"/>
                <a:gd name="connsiteY5" fmla="*/ 18871 h 1104900"/>
                <a:gd name="connsiteX6" fmla="*/ 18850 w 1104900"/>
                <a:gd name="connsiteY6" fmla="*/ 552271 h 1104900"/>
                <a:gd name="connsiteX7" fmla="*/ 552250 w 1104900"/>
                <a:gd name="connsiteY7" fmla="*/ 1085671 h 1104900"/>
                <a:gd name="connsiteX8" fmla="*/ 1085650 w 1104900"/>
                <a:gd name="connsiteY8" fmla="*/ 552271 h 1104900"/>
                <a:gd name="connsiteX9" fmla="*/ 552250 w 1104900"/>
                <a:gd name="connsiteY9" fmla="*/ 18871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1104900">
                  <a:moveTo>
                    <a:pt x="552250" y="1104721"/>
                  </a:moveTo>
                  <a:cubicBezTo>
                    <a:pt x="247140" y="1104721"/>
                    <a:pt x="-200" y="857380"/>
                    <a:pt x="-200" y="552271"/>
                  </a:cubicBezTo>
                  <a:cubicBezTo>
                    <a:pt x="-200" y="247161"/>
                    <a:pt x="247140" y="-179"/>
                    <a:pt x="552250" y="-179"/>
                  </a:cubicBezTo>
                  <a:cubicBezTo>
                    <a:pt x="857360" y="-179"/>
                    <a:pt x="1104700" y="247161"/>
                    <a:pt x="1104700" y="552271"/>
                  </a:cubicBezTo>
                  <a:cubicBezTo>
                    <a:pt x="1104355" y="857238"/>
                    <a:pt x="857217" y="1104376"/>
                    <a:pt x="552250" y="1104721"/>
                  </a:cubicBezTo>
                  <a:close/>
                  <a:moveTo>
                    <a:pt x="552250" y="18871"/>
                  </a:moveTo>
                  <a:cubicBezTo>
                    <a:pt x="257662" y="18871"/>
                    <a:pt x="18850" y="257682"/>
                    <a:pt x="18850" y="552271"/>
                  </a:cubicBezTo>
                  <a:cubicBezTo>
                    <a:pt x="18850" y="846859"/>
                    <a:pt x="257662" y="1085671"/>
                    <a:pt x="552250" y="1085671"/>
                  </a:cubicBezTo>
                  <a:cubicBezTo>
                    <a:pt x="846839" y="1085671"/>
                    <a:pt x="1085650" y="846859"/>
                    <a:pt x="1085650" y="552271"/>
                  </a:cubicBezTo>
                  <a:cubicBezTo>
                    <a:pt x="1085316" y="257820"/>
                    <a:pt x="846701" y="19204"/>
                    <a:pt x="552250" y="1887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5D08784-C195-4065-8F84-1C2543A241C6}"/>
              </a:ext>
            </a:extLst>
          </p:cNvPr>
          <p:cNvSpPr txBox="1"/>
          <p:nvPr/>
        </p:nvSpPr>
        <p:spPr>
          <a:xfrm>
            <a:off x="5839858" y="2575026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77D6EC2-AC6C-434E-AC3F-48EA9A15CF52}"/>
              </a:ext>
            </a:extLst>
          </p:cNvPr>
          <p:cNvGrpSpPr/>
          <p:nvPr/>
        </p:nvGrpSpPr>
        <p:grpSpPr>
          <a:xfrm>
            <a:off x="14342701" y="4599380"/>
            <a:ext cx="1661863" cy="406592"/>
            <a:chOff x="5936689" y="2847415"/>
            <a:chExt cx="1661863" cy="406592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02BD78D-25D5-4710-A3F7-4F32976CA3CA}"/>
                </a:ext>
              </a:extLst>
            </p:cNvPr>
            <p:cNvSpPr/>
            <p:nvPr/>
          </p:nvSpPr>
          <p:spPr>
            <a:xfrm>
              <a:off x="5936689" y="2847415"/>
              <a:ext cx="1661863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4BFD943-809B-4238-BD22-96C1372735B9}"/>
                </a:ext>
              </a:extLst>
            </p:cNvPr>
            <p:cNvSpPr/>
            <p:nvPr/>
          </p:nvSpPr>
          <p:spPr>
            <a:xfrm>
              <a:off x="5944077" y="3091716"/>
              <a:ext cx="1294924" cy="162291"/>
            </a:xfrm>
            <a:custGeom>
              <a:avLst/>
              <a:gdLst>
                <a:gd name="connsiteX0" fmla="*/ 2319145 w 2438407"/>
                <a:gd name="connsiteY0" fmla="*/ -179 h 238125"/>
                <a:gd name="connsiteX1" fmla="*/ 118870 w 2438407"/>
                <a:gd name="connsiteY1" fmla="*/ -179 h 238125"/>
                <a:gd name="connsiteX2" fmla="*/ -1 w 2438407"/>
                <a:gd name="connsiteY2" fmla="*/ 114216 h 238125"/>
                <a:gd name="connsiteX3" fmla="*/ -192 w 2438407"/>
                <a:gd name="connsiteY3" fmla="*/ 118883 h 238125"/>
                <a:gd name="connsiteX4" fmla="*/ 118870 w 2438407"/>
                <a:gd name="connsiteY4" fmla="*/ 237946 h 238125"/>
                <a:gd name="connsiteX5" fmla="*/ 2319145 w 2438407"/>
                <a:gd name="connsiteY5" fmla="*/ 237946 h 238125"/>
                <a:gd name="connsiteX6" fmla="*/ 2438208 w 2438407"/>
                <a:gd name="connsiteY6" fmla="*/ 118883 h 238125"/>
                <a:gd name="connsiteX7" fmla="*/ 2319145 w 2438407"/>
                <a:gd name="connsiteY7" fmla="*/ -1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7" h="238125">
                  <a:moveTo>
                    <a:pt x="2319145" y="-179"/>
                  </a:moveTo>
                  <a:lnTo>
                    <a:pt x="118870" y="-179"/>
                  </a:lnTo>
                  <a:cubicBezTo>
                    <a:pt x="54961" y="-142"/>
                    <a:pt x="2487" y="50356"/>
                    <a:pt x="-1" y="114216"/>
                  </a:cubicBezTo>
                  <a:cubicBezTo>
                    <a:pt x="-160" y="115767"/>
                    <a:pt x="-224" y="117325"/>
                    <a:pt x="-192" y="118883"/>
                  </a:cubicBezTo>
                  <a:cubicBezTo>
                    <a:pt x="-100" y="184601"/>
                    <a:pt x="53152" y="237853"/>
                    <a:pt x="118870" y="237946"/>
                  </a:cubicBezTo>
                  <a:lnTo>
                    <a:pt x="2319145" y="237946"/>
                  </a:lnTo>
                  <a:cubicBezTo>
                    <a:pt x="2384902" y="237946"/>
                    <a:pt x="2438208" y="184640"/>
                    <a:pt x="2438208" y="118883"/>
                  </a:cubicBezTo>
                  <a:cubicBezTo>
                    <a:pt x="2438208" y="53127"/>
                    <a:pt x="2384902" y="-179"/>
                    <a:pt x="2319145" y="-1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16C9218-C3E4-4C9F-8436-4D98C34CA68C}"/>
              </a:ext>
            </a:extLst>
          </p:cNvPr>
          <p:cNvSpPr txBox="1"/>
          <p:nvPr/>
        </p:nvSpPr>
        <p:spPr>
          <a:xfrm>
            <a:off x="9452418" y="4528291"/>
            <a:ext cx="204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458BC-0823-4EDC-8BC8-9A97577F1440}"/>
              </a:ext>
            </a:extLst>
          </p:cNvPr>
          <p:cNvSpPr txBox="1"/>
          <p:nvPr/>
        </p:nvSpPr>
        <p:spPr>
          <a:xfrm flipH="1">
            <a:off x="5186110" y="2485009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4097352-EC27-4372-B745-B9B29B7880AA}"/>
              </a:ext>
            </a:extLst>
          </p:cNvPr>
          <p:cNvSpPr/>
          <p:nvPr/>
        </p:nvSpPr>
        <p:spPr>
          <a:xfrm>
            <a:off x="5217301" y="2844966"/>
            <a:ext cx="594098" cy="521070"/>
          </a:xfrm>
          <a:custGeom>
            <a:avLst/>
            <a:gdLst>
              <a:gd name="connsiteX0" fmla="*/ 232360 w 594098"/>
              <a:gd name="connsiteY0" fmla="*/ 520891 h 521070"/>
              <a:gd name="connsiteX1" fmla="*/ 189605 w 594098"/>
              <a:gd name="connsiteY1" fmla="*/ 506689 h 521070"/>
              <a:gd name="connsiteX2" fmla="*/ 188841 w 594098"/>
              <a:gd name="connsiteY2" fmla="*/ 506115 h 521070"/>
              <a:gd name="connsiteX3" fmla="*/ 27830 w 594098"/>
              <a:gd name="connsiteY3" fmla="*/ 382840 h 521070"/>
              <a:gd name="connsiteX4" fmla="*/ 14555 w 594098"/>
              <a:gd name="connsiteY4" fmla="*/ 282551 h 521070"/>
              <a:gd name="connsiteX5" fmla="*/ 114844 w 594098"/>
              <a:gd name="connsiteY5" fmla="*/ 269276 h 521070"/>
              <a:gd name="connsiteX6" fmla="*/ 219134 w 594098"/>
              <a:gd name="connsiteY6" fmla="*/ 349244 h 521070"/>
              <a:gd name="connsiteX7" fmla="*/ 465589 w 594098"/>
              <a:gd name="connsiteY7" fmla="*/ 27831 h 521070"/>
              <a:gd name="connsiteX8" fmla="*/ 565878 w 594098"/>
              <a:gd name="connsiteY8" fmla="*/ 14590 h 521070"/>
              <a:gd name="connsiteX9" fmla="*/ 565881 w 594098"/>
              <a:gd name="connsiteY9" fmla="*/ 14592 h 521070"/>
              <a:gd name="connsiteX10" fmla="*/ 564349 w 594098"/>
              <a:gd name="connsiteY10" fmla="*/ 16673 h 521070"/>
              <a:gd name="connsiteX11" fmla="*/ 565921 w 594098"/>
              <a:gd name="connsiteY11" fmla="*/ 14622 h 521070"/>
              <a:gd name="connsiteX12" fmla="*/ 579160 w 594098"/>
              <a:gd name="connsiteY12" fmla="*/ 114916 h 521070"/>
              <a:gd name="connsiteX13" fmla="*/ 289270 w 594098"/>
              <a:gd name="connsiteY13" fmla="*/ 492975 h 521070"/>
              <a:gd name="connsiteX14" fmla="*/ 232360 w 594098"/>
              <a:gd name="connsiteY14" fmla="*/ 520891 h 5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4098" h="521070">
                <a:moveTo>
                  <a:pt x="232360" y="520891"/>
                </a:moveTo>
                <a:cubicBezTo>
                  <a:pt x="216945" y="520920"/>
                  <a:pt x="201939" y="515935"/>
                  <a:pt x="189605" y="506689"/>
                </a:cubicBezTo>
                <a:lnTo>
                  <a:pt x="188841" y="506115"/>
                </a:lnTo>
                <a:lnTo>
                  <a:pt x="27830" y="382840"/>
                </a:lnTo>
                <a:cubicBezTo>
                  <a:pt x="-3529" y="358812"/>
                  <a:pt x="-9473" y="313911"/>
                  <a:pt x="14555" y="282551"/>
                </a:cubicBezTo>
                <a:cubicBezTo>
                  <a:pt x="38583" y="251192"/>
                  <a:pt x="83484" y="245248"/>
                  <a:pt x="114844" y="269276"/>
                </a:cubicBezTo>
                <a:lnTo>
                  <a:pt x="219134" y="349244"/>
                </a:lnTo>
                <a:lnTo>
                  <a:pt x="465589" y="27831"/>
                </a:lnTo>
                <a:cubicBezTo>
                  <a:pt x="489626" y="-3519"/>
                  <a:pt x="534527" y="-9448"/>
                  <a:pt x="565878" y="14590"/>
                </a:cubicBezTo>
                <a:cubicBezTo>
                  <a:pt x="565879" y="14590"/>
                  <a:pt x="565880" y="14591"/>
                  <a:pt x="565881" y="14592"/>
                </a:cubicBezTo>
                <a:lnTo>
                  <a:pt x="564349" y="16673"/>
                </a:lnTo>
                <a:lnTo>
                  <a:pt x="565921" y="14622"/>
                </a:lnTo>
                <a:cubicBezTo>
                  <a:pt x="597231" y="38686"/>
                  <a:pt x="603153" y="83552"/>
                  <a:pt x="579160" y="114916"/>
                </a:cubicBezTo>
                <a:lnTo>
                  <a:pt x="289270" y="492975"/>
                </a:lnTo>
                <a:cubicBezTo>
                  <a:pt x="275680" y="510633"/>
                  <a:pt x="254642" y="520953"/>
                  <a:pt x="232360" y="52089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747FD-DE9B-408B-84E3-2A87215E4CB3}"/>
              </a:ext>
            </a:extLst>
          </p:cNvPr>
          <p:cNvSpPr txBox="1"/>
          <p:nvPr/>
        </p:nvSpPr>
        <p:spPr>
          <a:xfrm flipH="1">
            <a:off x="8736546" y="2453286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1373C-2CC1-4157-953D-AB19E83E6A9A}"/>
              </a:ext>
            </a:extLst>
          </p:cNvPr>
          <p:cNvSpPr txBox="1"/>
          <p:nvPr/>
        </p:nvSpPr>
        <p:spPr>
          <a:xfrm flipH="1">
            <a:off x="5198174" y="4405180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2A426-90E2-4FE3-B409-609DFD1F0084}"/>
              </a:ext>
            </a:extLst>
          </p:cNvPr>
          <p:cNvSpPr txBox="1"/>
          <p:nvPr/>
        </p:nvSpPr>
        <p:spPr>
          <a:xfrm flipH="1">
            <a:off x="8748792" y="4431573"/>
            <a:ext cx="49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AA5FBCAC-86F9-4E82-BE6C-3D29C74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2468" y="772890"/>
            <a:ext cx="84455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4DE0D-69F9-42D3-9FA2-536E96E7D8B6}"/>
              </a:ext>
            </a:extLst>
          </p:cNvPr>
          <p:cNvSpPr txBox="1"/>
          <p:nvPr/>
        </p:nvSpPr>
        <p:spPr>
          <a:xfrm>
            <a:off x="5814259" y="4400136"/>
            <a:ext cx="245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Predictive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51A25-E227-4EA0-A889-4E3B4265467E}"/>
              </a:ext>
            </a:extLst>
          </p:cNvPr>
          <p:cNvSpPr txBox="1"/>
          <p:nvPr/>
        </p:nvSpPr>
        <p:spPr>
          <a:xfrm>
            <a:off x="9403346" y="2409735"/>
            <a:ext cx="204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physician 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system</a:t>
            </a:r>
          </a:p>
        </p:txBody>
      </p:sp>
    </p:spTree>
    <p:extLst>
      <p:ext uri="{BB962C8B-B14F-4D97-AF65-F5344CB8AC3E}">
        <p14:creationId xmlns:p14="http://schemas.microsoft.com/office/powerpoint/2010/main" val="167068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CE8DD1-CB6C-423F-BAC7-A069BD2F1741}"/>
              </a:ext>
            </a:extLst>
          </p:cNvPr>
          <p:cNvSpPr txBox="1"/>
          <p:nvPr/>
        </p:nvSpPr>
        <p:spPr>
          <a:xfrm>
            <a:off x="0" y="48028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310F7B-A940-4AED-A43C-F93944498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0" r="57566"/>
          <a:stretch/>
        </p:blipFill>
        <p:spPr>
          <a:xfrm>
            <a:off x="659164" y="1930400"/>
            <a:ext cx="2210642" cy="34289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4C0EAE-9D26-40BD-B8F1-35704AA5DA27}"/>
              </a:ext>
            </a:extLst>
          </p:cNvPr>
          <p:cNvSpPr/>
          <p:nvPr/>
        </p:nvSpPr>
        <p:spPr>
          <a:xfrm>
            <a:off x="2831706" y="3429000"/>
            <a:ext cx="1041794" cy="7747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AF04FE-76D4-4388-86DB-A9FA0DDE5DC4}"/>
              </a:ext>
            </a:extLst>
          </p:cNvPr>
          <p:cNvSpPr/>
          <p:nvPr/>
        </p:nvSpPr>
        <p:spPr>
          <a:xfrm>
            <a:off x="8305406" y="2424768"/>
            <a:ext cx="1041794" cy="7747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5DF34C-A364-4E57-9658-5D3ABB6A8702}"/>
              </a:ext>
            </a:extLst>
          </p:cNvPr>
          <p:cNvSpPr/>
          <p:nvPr/>
        </p:nvSpPr>
        <p:spPr>
          <a:xfrm>
            <a:off x="8305406" y="4084633"/>
            <a:ext cx="1041794" cy="7747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EB2A2-2D1D-4821-B52A-F0D62B3B50AF}"/>
              </a:ext>
            </a:extLst>
          </p:cNvPr>
          <p:cNvSpPr txBox="1"/>
          <p:nvPr/>
        </p:nvSpPr>
        <p:spPr>
          <a:xfrm>
            <a:off x="9258300" y="2453382"/>
            <a:ext cx="259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Forward to</a:t>
            </a:r>
            <a:endParaRPr lang="th-TH" sz="2400" b="1" dirty="0">
              <a:latin typeface="Arial" panose="020B0604020202020204" pitchFamily="34" charset="0"/>
              <a:cs typeface="RSU" panose="02000506040000020004" pitchFamily="2" charset="-34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Invasive step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A6F3-6B3D-48AF-92DB-835632FDC5DB}"/>
              </a:ext>
            </a:extLst>
          </p:cNvPr>
          <p:cNvSpPr txBox="1"/>
          <p:nvPr/>
        </p:nvSpPr>
        <p:spPr>
          <a:xfrm>
            <a:off x="9258300" y="4091836"/>
            <a:ext cx="259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forward to</a:t>
            </a:r>
            <a:endParaRPr lang="th-TH" sz="2400" b="1" dirty="0">
              <a:latin typeface="Arial" panose="020B0604020202020204" pitchFamily="34" charset="0"/>
              <a:cs typeface="RSU" panose="02000506040000020004" pitchFamily="2" charset="-34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Invasive step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DDD688CB-C2A7-4F6F-9283-91D608B9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6490" y="2588797"/>
            <a:ext cx="3375126" cy="23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CE8DD1-CB6C-423F-BAC7-A069BD2F1741}"/>
              </a:ext>
            </a:extLst>
          </p:cNvPr>
          <p:cNvSpPr txBox="1"/>
          <p:nvPr/>
        </p:nvSpPr>
        <p:spPr>
          <a:xfrm>
            <a:off x="0" y="48028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310F7B-A940-4AED-A43C-F93944498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0" r="57566"/>
          <a:stretch/>
        </p:blipFill>
        <p:spPr>
          <a:xfrm>
            <a:off x="659164" y="1930400"/>
            <a:ext cx="2210642" cy="34289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4C0EAE-9D26-40BD-B8F1-35704AA5DA27}"/>
              </a:ext>
            </a:extLst>
          </p:cNvPr>
          <p:cNvSpPr/>
          <p:nvPr/>
        </p:nvSpPr>
        <p:spPr>
          <a:xfrm>
            <a:off x="2831706" y="3429000"/>
            <a:ext cx="1041794" cy="7747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5DF34C-A364-4E57-9658-5D3ABB6A8702}"/>
              </a:ext>
            </a:extLst>
          </p:cNvPr>
          <p:cNvSpPr/>
          <p:nvPr/>
        </p:nvSpPr>
        <p:spPr>
          <a:xfrm>
            <a:off x="8305406" y="3382108"/>
            <a:ext cx="1041794" cy="7747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A6F3-6B3D-48AF-92DB-835632FDC5DB}"/>
              </a:ext>
            </a:extLst>
          </p:cNvPr>
          <p:cNvSpPr txBox="1"/>
          <p:nvPr/>
        </p:nvSpPr>
        <p:spPr>
          <a:xfrm>
            <a:off x="9258300" y="3389311"/>
            <a:ext cx="259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forward to</a:t>
            </a:r>
            <a:endParaRPr lang="th-TH" sz="2400" b="1" dirty="0">
              <a:latin typeface="Arial" panose="020B0604020202020204" pitchFamily="34" charset="0"/>
              <a:cs typeface="RSU" panose="02000506040000020004" pitchFamily="2" charset="-34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Invasive step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DDD688CB-C2A7-4F6F-9283-91D608B9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6490" y="2588797"/>
            <a:ext cx="3375126" cy="23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927</Words>
  <Application>Microsoft Office PowerPoint</Application>
  <PresentationFormat>Widescreen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Outline</vt:lpstr>
      <vt:lpstr>  Myocardial Ischemia</vt:lpstr>
      <vt:lpstr>  Diagnostic Procedures</vt:lpstr>
      <vt:lpstr>Two Methods to Interpret rMPI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Quantitative Analysis</vt:lpstr>
      <vt:lpstr>PowerPoint Presentation</vt:lpstr>
      <vt:lpstr>Quantitative Analysis Datasets &amp; Labels</vt:lpstr>
      <vt:lpstr>The Predictive Model Compare To Clinical Professional</vt:lpstr>
      <vt:lpstr>Outline</vt:lpstr>
      <vt:lpstr>PowerPoint Presentation</vt:lpstr>
      <vt:lpstr>Related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Hataichanok Sakkara</dc:creator>
  <cp:lastModifiedBy>Hataichanok Sakkara</cp:lastModifiedBy>
  <cp:revision>136</cp:revision>
  <dcterms:created xsi:type="dcterms:W3CDTF">2020-09-13T14:44:40Z</dcterms:created>
  <dcterms:modified xsi:type="dcterms:W3CDTF">2020-09-26T04:39:56Z</dcterms:modified>
</cp:coreProperties>
</file>