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3939B4-B12E-4260-9D2B-D1375FFFBF4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7A227F3-2774-4443-BCA1-7C9F740941F7}">
      <dgm:prSet/>
      <dgm:spPr/>
      <dgm:t>
        <a:bodyPr/>
        <a:lstStyle/>
        <a:p>
          <a:pPr>
            <a:defRPr cap="all"/>
          </a:pPr>
          <a:r>
            <a:rPr lang="en-US"/>
            <a:t>WhatsApp is a widely used chat platform producing massive data daily.</a:t>
          </a:r>
        </a:p>
      </dgm:t>
    </dgm:pt>
    <dgm:pt modelId="{5D0417F5-0665-413C-A62E-EA42065F2A03}" type="parTrans" cxnId="{404BB8DE-43DF-4A84-B4C8-BA4D1B4604D7}">
      <dgm:prSet/>
      <dgm:spPr/>
      <dgm:t>
        <a:bodyPr/>
        <a:lstStyle/>
        <a:p>
          <a:endParaRPr lang="en-US"/>
        </a:p>
      </dgm:t>
    </dgm:pt>
    <dgm:pt modelId="{67CBB3D2-7060-4D53-92D4-60B85EB2D4AD}" type="sibTrans" cxnId="{404BB8DE-43DF-4A84-B4C8-BA4D1B4604D7}">
      <dgm:prSet/>
      <dgm:spPr/>
      <dgm:t>
        <a:bodyPr/>
        <a:lstStyle/>
        <a:p>
          <a:endParaRPr lang="en-US"/>
        </a:p>
      </dgm:t>
    </dgm:pt>
    <dgm:pt modelId="{7BD39C71-51D0-4BBF-BE8B-48D502EBE086}">
      <dgm:prSet/>
      <dgm:spPr/>
      <dgm:t>
        <a:bodyPr/>
        <a:lstStyle/>
        <a:p>
          <a:pPr>
            <a:defRPr cap="all"/>
          </a:pPr>
          <a:r>
            <a:rPr lang="en-US"/>
            <a:t>Chat data can be used to train machine learning models.</a:t>
          </a:r>
        </a:p>
      </dgm:t>
    </dgm:pt>
    <dgm:pt modelId="{B0F313B4-561D-45C5-BD76-7F00E68415D7}" type="parTrans" cxnId="{BE1C4DDE-400E-4FFA-8C32-896A50D1A4C9}">
      <dgm:prSet/>
      <dgm:spPr/>
      <dgm:t>
        <a:bodyPr/>
        <a:lstStyle/>
        <a:p>
          <a:endParaRPr lang="en-US"/>
        </a:p>
      </dgm:t>
    </dgm:pt>
    <dgm:pt modelId="{991F127E-9025-4270-98B9-DDD82FBC2464}" type="sibTrans" cxnId="{BE1C4DDE-400E-4FFA-8C32-896A50D1A4C9}">
      <dgm:prSet/>
      <dgm:spPr/>
      <dgm:t>
        <a:bodyPr/>
        <a:lstStyle/>
        <a:p>
          <a:endParaRPr lang="en-US"/>
        </a:p>
      </dgm:t>
    </dgm:pt>
    <dgm:pt modelId="{D0136EC6-E224-4262-A43B-7E761B50BD69}">
      <dgm:prSet/>
      <dgm:spPr/>
      <dgm:t>
        <a:bodyPr/>
        <a:lstStyle/>
        <a:p>
          <a:pPr>
            <a:defRPr cap="all"/>
          </a:pPr>
          <a:r>
            <a:rPr lang="en-US"/>
            <a:t>Our tool analyzes this data using Python libraries.</a:t>
          </a:r>
        </a:p>
      </dgm:t>
    </dgm:pt>
    <dgm:pt modelId="{D14514A4-116F-4CA4-AB54-0C4211B92115}" type="parTrans" cxnId="{BAB6A779-53C3-457E-B7F5-614F7EA7461A}">
      <dgm:prSet/>
      <dgm:spPr/>
      <dgm:t>
        <a:bodyPr/>
        <a:lstStyle/>
        <a:p>
          <a:endParaRPr lang="en-US"/>
        </a:p>
      </dgm:t>
    </dgm:pt>
    <dgm:pt modelId="{B658569F-ABB1-4C47-8A3B-84AD9086FE28}" type="sibTrans" cxnId="{BAB6A779-53C3-457E-B7F5-614F7EA7461A}">
      <dgm:prSet/>
      <dgm:spPr/>
      <dgm:t>
        <a:bodyPr/>
        <a:lstStyle/>
        <a:p>
          <a:endParaRPr lang="en-US"/>
        </a:p>
      </dgm:t>
    </dgm:pt>
    <dgm:pt modelId="{39A6E17F-3BE0-4BCF-8E9D-E20BC887025C}">
      <dgm:prSet/>
      <dgm:spPr/>
      <dgm:t>
        <a:bodyPr/>
        <a:lstStyle/>
        <a:p>
          <a:pPr>
            <a:defRPr cap="all"/>
          </a:pPr>
          <a:r>
            <a:rPr lang="en-US"/>
            <a:t>Results are visualized in a Flutter-based UI.</a:t>
          </a:r>
        </a:p>
      </dgm:t>
    </dgm:pt>
    <dgm:pt modelId="{9A07B661-7214-46DC-80A1-6DC06F3F0CA2}" type="parTrans" cxnId="{75A14D8D-5538-4BED-A80E-B03C93935EC0}">
      <dgm:prSet/>
      <dgm:spPr/>
      <dgm:t>
        <a:bodyPr/>
        <a:lstStyle/>
        <a:p>
          <a:endParaRPr lang="en-US"/>
        </a:p>
      </dgm:t>
    </dgm:pt>
    <dgm:pt modelId="{EEEA65E3-7A3D-4938-B884-EB33DD79DBA4}" type="sibTrans" cxnId="{75A14D8D-5538-4BED-A80E-B03C93935EC0}">
      <dgm:prSet/>
      <dgm:spPr/>
      <dgm:t>
        <a:bodyPr/>
        <a:lstStyle/>
        <a:p>
          <a:endParaRPr lang="en-US"/>
        </a:p>
      </dgm:t>
    </dgm:pt>
    <dgm:pt modelId="{5AEB47AB-4765-4CE4-B4DC-0D7A4718263D}" type="pres">
      <dgm:prSet presAssocID="{8B3939B4-B12E-4260-9D2B-D1375FFFBF4F}" presName="linear" presStyleCnt="0">
        <dgm:presLayoutVars>
          <dgm:animLvl val="lvl"/>
          <dgm:resizeHandles val="exact"/>
        </dgm:presLayoutVars>
      </dgm:prSet>
      <dgm:spPr/>
    </dgm:pt>
    <dgm:pt modelId="{37D61741-9075-4BF1-A35D-5AB5DFF5B795}" type="pres">
      <dgm:prSet presAssocID="{67A227F3-2774-4443-BCA1-7C9F740941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DF1C44-5A2C-4135-B970-EA204E1C1CEF}" type="pres">
      <dgm:prSet presAssocID="{67CBB3D2-7060-4D53-92D4-60B85EB2D4AD}" presName="spacer" presStyleCnt="0"/>
      <dgm:spPr/>
    </dgm:pt>
    <dgm:pt modelId="{2A47CF99-609B-4B13-B585-0A79EB697729}" type="pres">
      <dgm:prSet presAssocID="{7BD39C71-51D0-4BBF-BE8B-48D502EBE08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C414B8-3B7E-4391-9141-B7FE6545DDCC}" type="pres">
      <dgm:prSet presAssocID="{991F127E-9025-4270-98B9-DDD82FBC2464}" presName="spacer" presStyleCnt="0"/>
      <dgm:spPr/>
    </dgm:pt>
    <dgm:pt modelId="{69E22BBA-C5EE-4D64-BAD1-E0054A5BCF66}" type="pres">
      <dgm:prSet presAssocID="{D0136EC6-E224-4262-A43B-7E761B50BD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9F1C9C0-88B1-451C-A24E-B8A8020FF656}" type="pres">
      <dgm:prSet presAssocID="{B658569F-ABB1-4C47-8A3B-84AD9086FE28}" presName="spacer" presStyleCnt="0"/>
      <dgm:spPr/>
    </dgm:pt>
    <dgm:pt modelId="{74C49F4E-5163-41C5-8C06-06667C3ECC70}" type="pres">
      <dgm:prSet presAssocID="{39A6E17F-3BE0-4BCF-8E9D-E20BC887025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48C310-EBE3-4318-B2ED-64C7ADBF840D}" type="presOf" srcId="{67A227F3-2774-4443-BCA1-7C9F740941F7}" destId="{37D61741-9075-4BF1-A35D-5AB5DFF5B795}" srcOrd="0" destOrd="0" presId="urn:microsoft.com/office/officeart/2005/8/layout/vList2"/>
    <dgm:cxn modelId="{535B5F2E-0242-4DB4-AB9B-1D21067A016D}" type="presOf" srcId="{7BD39C71-51D0-4BBF-BE8B-48D502EBE086}" destId="{2A47CF99-609B-4B13-B585-0A79EB697729}" srcOrd="0" destOrd="0" presId="urn:microsoft.com/office/officeart/2005/8/layout/vList2"/>
    <dgm:cxn modelId="{BAB6A779-53C3-457E-B7F5-614F7EA7461A}" srcId="{8B3939B4-B12E-4260-9D2B-D1375FFFBF4F}" destId="{D0136EC6-E224-4262-A43B-7E761B50BD69}" srcOrd="2" destOrd="0" parTransId="{D14514A4-116F-4CA4-AB54-0C4211B92115}" sibTransId="{B658569F-ABB1-4C47-8A3B-84AD9086FE28}"/>
    <dgm:cxn modelId="{2A09D479-489C-4BA9-9B8A-800C88CE9E8E}" type="presOf" srcId="{D0136EC6-E224-4262-A43B-7E761B50BD69}" destId="{69E22BBA-C5EE-4D64-BAD1-E0054A5BCF66}" srcOrd="0" destOrd="0" presId="urn:microsoft.com/office/officeart/2005/8/layout/vList2"/>
    <dgm:cxn modelId="{CDE8EF80-2530-4330-A277-9FD74699D3B6}" type="presOf" srcId="{39A6E17F-3BE0-4BCF-8E9D-E20BC887025C}" destId="{74C49F4E-5163-41C5-8C06-06667C3ECC70}" srcOrd="0" destOrd="0" presId="urn:microsoft.com/office/officeart/2005/8/layout/vList2"/>
    <dgm:cxn modelId="{75A14D8D-5538-4BED-A80E-B03C93935EC0}" srcId="{8B3939B4-B12E-4260-9D2B-D1375FFFBF4F}" destId="{39A6E17F-3BE0-4BCF-8E9D-E20BC887025C}" srcOrd="3" destOrd="0" parTransId="{9A07B661-7214-46DC-80A1-6DC06F3F0CA2}" sibTransId="{EEEA65E3-7A3D-4938-B884-EB33DD79DBA4}"/>
    <dgm:cxn modelId="{BF802FAA-A221-4503-AFA0-08F27298B3D9}" type="presOf" srcId="{8B3939B4-B12E-4260-9D2B-D1375FFFBF4F}" destId="{5AEB47AB-4765-4CE4-B4DC-0D7A4718263D}" srcOrd="0" destOrd="0" presId="urn:microsoft.com/office/officeart/2005/8/layout/vList2"/>
    <dgm:cxn modelId="{BE1C4DDE-400E-4FFA-8C32-896A50D1A4C9}" srcId="{8B3939B4-B12E-4260-9D2B-D1375FFFBF4F}" destId="{7BD39C71-51D0-4BBF-BE8B-48D502EBE086}" srcOrd="1" destOrd="0" parTransId="{B0F313B4-561D-45C5-BD76-7F00E68415D7}" sibTransId="{991F127E-9025-4270-98B9-DDD82FBC2464}"/>
    <dgm:cxn modelId="{404BB8DE-43DF-4A84-B4C8-BA4D1B4604D7}" srcId="{8B3939B4-B12E-4260-9D2B-D1375FFFBF4F}" destId="{67A227F3-2774-4443-BCA1-7C9F740941F7}" srcOrd="0" destOrd="0" parTransId="{5D0417F5-0665-413C-A62E-EA42065F2A03}" sibTransId="{67CBB3D2-7060-4D53-92D4-60B85EB2D4AD}"/>
    <dgm:cxn modelId="{EFEBB021-A575-4EBA-8DA2-3E9345B5C07E}" type="presParOf" srcId="{5AEB47AB-4765-4CE4-B4DC-0D7A4718263D}" destId="{37D61741-9075-4BF1-A35D-5AB5DFF5B795}" srcOrd="0" destOrd="0" presId="urn:microsoft.com/office/officeart/2005/8/layout/vList2"/>
    <dgm:cxn modelId="{1B5BE50B-7EAD-47E7-BDCF-FE23683B7E8E}" type="presParOf" srcId="{5AEB47AB-4765-4CE4-B4DC-0D7A4718263D}" destId="{9CDF1C44-5A2C-4135-B970-EA204E1C1CEF}" srcOrd="1" destOrd="0" presId="urn:microsoft.com/office/officeart/2005/8/layout/vList2"/>
    <dgm:cxn modelId="{A2DFBE8B-D895-4AF7-9DE7-BEA44AB19D8C}" type="presParOf" srcId="{5AEB47AB-4765-4CE4-B4DC-0D7A4718263D}" destId="{2A47CF99-609B-4B13-B585-0A79EB697729}" srcOrd="2" destOrd="0" presId="urn:microsoft.com/office/officeart/2005/8/layout/vList2"/>
    <dgm:cxn modelId="{8D9F9575-A844-45E1-B2F1-712AE914CCF7}" type="presParOf" srcId="{5AEB47AB-4765-4CE4-B4DC-0D7A4718263D}" destId="{7EC414B8-3B7E-4391-9141-B7FE6545DDCC}" srcOrd="3" destOrd="0" presId="urn:microsoft.com/office/officeart/2005/8/layout/vList2"/>
    <dgm:cxn modelId="{0F49AD1F-179E-484C-AE5D-935AE36AD758}" type="presParOf" srcId="{5AEB47AB-4765-4CE4-B4DC-0D7A4718263D}" destId="{69E22BBA-C5EE-4D64-BAD1-E0054A5BCF66}" srcOrd="4" destOrd="0" presId="urn:microsoft.com/office/officeart/2005/8/layout/vList2"/>
    <dgm:cxn modelId="{87A5B869-1FB0-4142-AD0E-156BBFA72A83}" type="presParOf" srcId="{5AEB47AB-4765-4CE4-B4DC-0D7A4718263D}" destId="{A9F1C9C0-88B1-451C-A24E-B8A8020FF656}" srcOrd="5" destOrd="0" presId="urn:microsoft.com/office/officeart/2005/8/layout/vList2"/>
    <dgm:cxn modelId="{C88413F7-593F-4C57-8F77-B1BEF3E8DD85}" type="presParOf" srcId="{5AEB47AB-4765-4CE4-B4DC-0D7A4718263D}" destId="{74C49F4E-5163-41C5-8C06-06667C3ECC7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02A66DC-0A83-4BAA-833C-9D0E6333BDA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5AB410D-12CA-4B48-9FE2-DD4DC8BC923F}">
      <dgm:prSet/>
      <dgm:spPr/>
      <dgm:t>
        <a:bodyPr/>
        <a:lstStyle/>
        <a:p>
          <a:r>
            <a:rPr lang="en-US"/>
            <a:t>Tool offers in-depth analysis of WhatsApp chat data.</a:t>
          </a:r>
        </a:p>
      </dgm:t>
    </dgm:pt>
    <dgm:pt modelId="{26F528D4-FA1D-4FCA-98C8-25AB847F0E50}" type="parTrans" cxnId="{7CEADA91-516A-4361-B04C-93ADC6DC2A96}">
      <dgm:prSet/>
      <dgm:spPr/>
      <dgm:t>
        <a:bodyPr/>
        <a:lstStyle/>
        <a:p>
          <a:endParaRPr lang="en-US"/>
        </a:p>
      </dgm:t>
    </dgm:pt>
    <dgm:pt modelId="{3108AE92-C3B1-4D4F-98CF-AE6BC908E3FB}" type="sibTrans" cxnId="{7CEADA91-516A-4361-B04C-93ADC6DC2A96}">
      <dgm:prSet/>
      <dgm:spPr/>
      <dgm:t>
        <a:bodyPr/>
        <a:lstStyle/>
        <a:p>
          <a:endParaRPr lang="en-US"/>
        </a:p>
      </dgm:t>
    </dgm:pt>
    <dgm:pt modelId="{8EFACFCB-210C-485C-8074-98A1EB967007}">
      <dgm:prSet/>
      <dgm:spPr/>
      <dgm:t>
        <a:bodyPr/>
        <a:lstStyle/>
        <a:p>
          <a:r>
            <a:rPr lang="en-US"/>
            <a:t>Enhances ML model training using real conversations.</a:t>
          </a:r>
        </a:p>
      </dgm:t>
    </dgm:pt>
    <dgm:pt modelId="{3F4BE1C1-03D3-4F2B-B285-85B7C9AD5EEC}" type="parTrans" cxnId="{8DB49F6F-3E63-4D89-BC30-449227C18B2F}">
      <dgm:prSet/>
      <dgm:spPr/>
      <dgm:t>
        <a:bodyPr/>
        <a:lstStyle/>
        <a:p>
          <a:endParaRPr lang="en-US"/>
        </a:p>
      </dgm:t>
    </dgm:pt>
    <dgm:pt modelId="{7C3D3541-2885-497B-9A17-93AE4F2CA11E}" type="sibTrans" cxnId="{8DB49F6F-3E63-4D89-BC30-449227C18B2F}">
      <dgm:prSet/>
      <dgm:spPr/>
      <dgm:t>
        <a:bodyPr/>
        <a:lstStyle/>
        <a:p>
          <a:endParaRPr lang="en-US"/>
        </a:p>
      </dgm:t>
    </dgm:pt>
    <dgm:pt modelId="{72A60029-CE55-486E-A436-24EA0D009BB0}">
      <dgm:prSet/>
      <dgm:spPr/>
      <dgm:t>
        <a:bodyPr/>
        <a:lstStyle/>
        <a:p>
          <a:r>
            <a:rPr lang="en-US"/>
            <a:t>Future improvements will broaden accessibility and performance.</a:t>
          </a:r>
        </a:p>
      </dgm:t>
    </dgm:pt>
    <dgm:pt modelId="{C3FED035-EB53-4157-BA44-67C49179502A}" type="parTrans" cxnId="{B787B59A-6CEB-4195-B799-FFCF94F2A92A}">
      <dgm:prSet/>
      <dgm:spPr/>
      <dgm:t>
        <a:bodyPr/>
        <a:lstStyle/>
        <a:p>
          <a:endParaRPr lang="en-US"/>
        </a:p>
      </dgm:t>
    </dgm:pt>
    <dgm:pt modelId="{C4181F4F-287E-48A9-B99E-73871C6761D3}" type="sibTrans" cxnId="{B787B59A-6CEB-4195-B799-FFCF94F2A92A}">
      <dgm:prSet/>
      <dgm:spPr/>
      <dgm:t>
        <a:bodyPr/>
        <a:lstStyle/>
        <a:p>
          <a:endParaRPr lang="en-US"/>
        </a:p>
      </dgm:t>
    </dgm:pt>
    <dgm:pt modelId="{7B6A9085-240A-48AE-8EF5-C9A450D309F6}" type="pres">
      <dgm:prSet presAssocID="{F02A66DC-0A83-4BAA-833C-9D0E6333BDA7}" presName="linear" presStyleCnt="0">
        <dgm:presLayoutVars>
          <dgm:animLvl val="lvl"/>
          <dgm:resizeHandles val="exact"/>
        </dgm:presLayoutVars>
      </dgm:prSet>
      <dgm:spPr/>
    </dgm:pt>
    <dgm:pt modelId="{57CEE0F8-46C6-4C35-938E-A20564FA5B69}" type="pres">
      <dgm:prSet presAssocID="{C5AB410D-12CA-4B48-9FE2-DD4DC8BC923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D6D95A8-5F90-48FC-8974-E8FF72B90F23}" type="pres">
      <dgm:prSet presAssocID="{3108AE92-C3B1-4D4F-98CF-AE6BC908E3FB}" presName="spacer" presStyleCnt="0"/>
      <dgm:spPr/>
    </dgm:pt>
    <dgm:pt modelId="{16984863-7BB4-4EFD-A9AD-27FA35EFFA6B}" type="pres">
      <dgm:prSet presAssocID="{8EFACFCB-210C-485C-8074-98A1EB96700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A96E23-18B9-4140-8CF5-25D37DF1B708}" type="pres">
      <dgm:prSet presAssocID="{7C3D3541-2885-497B-9A17-93AE4F2CA11E}" presName="spacer" presStyleCnt="0"/>
      <dgm:spPr/>
    </dgm:pt>
    <dgm:pt modelId="{ADFF68B5-2CF9-421E-A215-5AC87F24721E}" type="pres">
      <dgm:prSet presAssocID="{72A60029-CE55-486E-A436-24EA0D009B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008EA2D-9519-4BE4-BA9B-6FE7B4696793}" type="presOf" srcId="{72A60029-CE55-486E-A436-24EA0D009BB0}" destId="{ADFF68B5-2CF9-421E-A215-5AC87F24721E}" srcOrd="0" destOrd="0" presId="urn:microsoft.com/office/officeart/2005/8/layout/vList2"/>
    <dgm:cxn modelId="{140A2534-AB4D-44A4-8935-CA6C20645056}" type="presOf" srcId="{C5AB410D-12CA-4B48-9FE2-DD4DC8BC923F}" destId="{57CEE0F8-46C6-4C35-938E-A20564FA5B69}" srcOrd="0" destOrd="0" presId="urn:microsoft.com/office/officeart/2005/8/layout/vList2"/>
    <dgm:cxn modelId="{330CE666-175B-4C49-9D94-2059491950DC}" type="presOf" srcId="{8EFACFCB-210C-485C-8074-98A1EB967007}" destId="{16984863-7BB4-4EFD-A9AD-27FA35EFFA6B}" srcOrd="0" destOrd="0" presId="urn:microsoft.com/office/officeart/2005/8/layout/vList2"/>
    <dgm:cxn modelId="{8DB49F6F-3E63-4D89-BC30-449227C18B2F}" srcId="{F02A66DC-0A83-4BAA-833C-9D0E6333BDA7}" destId="{8EFACFCB-210C-485C-8074-98A1EB967007}" srcOrd="1" destOrd="0" parTransId="{3F4BE1C1-03D3-4F2B-B285-85B7C9AD5EEC}" sibTransId="{7C3D3541-2885-497B-9A17-93AE4F2CA11E}"/>
    <dgm:cxn modelId="{7CEADA91-516A-4361-B04C-93ADC6DC2A96}" srcId="{F02A66DC-0A83-4BAA-833C-9D0E6333BDA7}" destId="{C5AB410D-12CA-4B48-9FE2-DD4DC8BC923F}" srcOrd="0" destOrd="0" parTransId="{26F528D4-FA1D-4FCA-98C8-25AB847F0E50}" sibTransId="{3108AE92-C3B1-4D4F-98CF-AE6BC908E3FB}"/>
    <dgm:cxn modelId="{B787B59A-6CEB-4195-B799-FFCF94F2A92A}" srcId="{F02A66DC-0A83-4BAA-833C-9D0E6333BDA7}" destId="{72A60029-CE55-486E-A436-24EA0D009BB0}" srcOrd="2" destOrd="0" parTransId="{C3FED035-EB53-4157-BA44-67C49179502A}" sibTransId="{C4181F4F-287E-48A9-B99E-73871C6761D3}"/>
    <dgm:cxn modelId="{206BE9CB-518D-41B5-8723-AA37A42E9B00}" type="presOf" srcId="{F02A66DC-0A83-4BAA-833C-9D0E6333BDA7}" destId="{7B6A9085-240A-48AE-8EF5-C9A450D309F6}" srcOrd="0" destOrd="0" presId="urn:microsoft.com/office/officeart/2005/8/layout/vList2"/>
    <dgm:cxn modelId="{1B81DF45-F74E-44EF-9229-473D7B99618D}" type="presParOf" srcId="{7B6A9085-240A-48AE-8EF5-C9A450D309F6}" destId="{57CEE0F8-46C6-4C35-938E-A20564FA5B69}" srcOrd="0" destOrd="0" presId="urn:microsoft.com/office/officeart/2005/8/layout/vList2"/>
    <dgm:cxn modelId="{359C911A-5475-43F4-8E7F-2B8DD9421D4A}" type="presParOf" srcId="{7B6A9085-240A-48AE-8EF5-C9A450D309F6}" destId="{AD6D95A8-5F90-48FC-8974-E8FF72B90F23}" srcOrd="1" destOrd="0" presId="urn:microsoft.com/office/officeart/2005/8/layout/vList2"/>
    <dgm:cxn modelId="{5CB6F4C7-D98C-4FDC-A9A6-3C5750499455}" type="presParOf" srcId="{7B6A9085-240A-48AE-8EF5-C9A450D309F6}" destId="{16984863-7BB4-4EFD-A9AD-27FA35EFFA6B}" srcOrd="2" destOrd="0" presId="urn:microsoft.com/office/officeart/2005/8/layout/vList2"/>
    <dgm:cxn modelId="{59CF77CD-4A74-4C51-AB8D-718C68D924E1}" type="presParOf" srcId="{7B6A9085-240A-48AE-8EF5-C9A450D309F6}" destId="{A3A96E23-18B9-4140-8CF5-25D37DF1B708}" srcOrd="3" destOrd="0" presId="urn:microsoft.com/office/officeart/2005/8/layout/vList2"/>
    <dgm:cxn modelId="{5B0DA66D-0BE7-4897-AD1B-2628312B1C1E}" type="presParOf" srcId="{7B6A9085-240A-48AE-8EF5-C9A450D309F6}" destId="{ADFF68B5-2CF9-421E-A215-5AC87F24721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54ABEF-C4E9-4127-9F79-0DD3C1BBA52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5044E59-6A75-4C8E-AA20-1EC8668C873A}">
      <dgm:prSet/>
      <dgm:spPr/>
      <dgm:t>
        <a:bodyPr/>
        <a:lstStyle/>
        <a:p>
          <a:r>
            <a:rPr lang="en-US"/>
            <a:t>Tool leverages WhatsApp data for machine learning analysis.</a:t>
          </a:r>
        </a:p>
      </dgm:t>
    </dgm:pt>
    <dgm:pt modelId="{1277D021-C69B-4C75-ABA3-5EEBE4D61126}" type="parTrans" cxnId="{AF1EEDCD-2806-4B39-921D-9453F3FC6C99}">
      <dgm:prSet/>
      <dgm:spPr/>
      <dgm:t>
        <a:bodyPr/>
        <a:lstStyle/>
        <a:p>
          <a:endParaRPr lang="en-US"/>
        </a:p>
      </dgm:t>
    </dgm:pt>
    <dgm:pt modelId="{1E2EDD41-C160-469C-8402-33496FE50D69}" type="sibTrans" cxnId="{AF1EEDCD-2806-4B39-921D-9453F3FC6C99}">
      <dgm:prSet/>
      <dgm:spPr/>
      <dgm:t>
        <a:bodyPr/>
        <a:lstStyle/>
        <a:p>
          <a:endParaRPr lang="en-US"/>
        </a:p>
      </dgm:t>
    </dgm:pt>
    <dgm:pt modelId="{90669BC0-856A-47FB-B7C6-E1C5A4986576}">
      <dgm:prSet/>
      <dgm:spPr/>
      <dgm:t>
        <a:bodyPr/>
        <a:lstStyle/>
        <a:p>
          <a:r>
            <a:rPr lang="en-US"/>
            <a:t>WhatsApp has over 55 billion messages sent daily.</a:t>
          </a:r>
        </a:p>
      </dgm:t>
    </dgm:pt>
    <dgm:pt modelId="{EDEFF99B-F44B-42F1-9D27-83850EF8C1DD}" type="parTrans" cxnId="{70FF58BF-2DD0-4068-9A3A-8FE35CF2D1FC}">
      <dgm:prSet/>
      <dgm:spPr/>
      <dgm:t>
        <a:bodyPr/>
        <a:lstStyle/>
        <a:p>
          <a:endParaRPr lang="en-US"/>
        </a:p>
      </dgm:t>
    </dgm:pt>
    <dgm:pt modelId="{95438B55-9472-4EF7-A88C-12D82D3EABB3}" type="sibTrans" cxnId="{70FF58BF-2DD0-4068-9A3A-8FE35CF2D1FC}">
      <dgm:prSet/>
      <dgm:spPr/>
      <dgm:t>
        <a:bodyPr/>
        <a:lstStyle/>
        <a:p>
          <a:endParaRPr lang="en-US"/>
        </a:p>
      </dgm:t>
    </dgm:pt>
    <dgm:pt modelId="{D92F1047-1DA1-4B7A-B431-8B810A20BB0E}">
      <dgm:prSet/>
      <dgm:spPr/>
      <dgm:t>
        <a:bodyPr/>
        <a:lstStyle/>
        <a:p>
          <a:r>
            <a:rPr lang="en-US"/>
            <a:t>Data preprocessing is critical for model accuracy.</a:t>
          </a:r>
        </a:p>
      </dgm:t>
    </dgm:pt>
    <dgm:pt modelId="{EC5C2978-9B6D-433C-860E-4898463DCC81}" type="parTrans" cxnId="{D848D602-1296-4986-96EB-625AD8EC1F88}">
      <dgm:prSet/>
      <dgm:spPr/>
      <dgm:t>
        <a:bodyPr/>
        <a:lstStyle/>
        <a:p>
          <a:endParaRPr lang="en-US"/>
        </a:p>
      </dgm:t>
    </dgm:pt>
    <dgm:pt modelId="{10B1E77D-8463-4C91-8400-F0685910ED43}" type="sibTrans" cxnId="{D848D602-1296-4986-96EB-625AD8EC1F88}">
      <dgm:prSet/>
      <dgm:spPr/>
      <dgm:t>
        <a:bodyPr/>
        <a:lstStyle/>
        <a:p>
          <a:endParaRPr lang="en-US"/>
        </a:p>
      </dgm:t>
    </dgm:pt>
    <dgm:pt modelId="{D5AC2B24-9023-4213-9DF5-DEA60F72908E}">
      <dgm:prSet/>
      <dgm:spPr/>
      <dgm:t>
        <a:bodyPr/>
        <a:lstStyle/>
        <a:p>
          <a:r>
            <a:rPr lang="en-US"/>
            <a:t>Our tool helps uncover chat insights efficiently.</a:t>
          </a:r>
        </a:p>
      </dgm:t>
    </dgm:pt>
    <dgm:pt modelId="{51B89362-2229-4A86-905F-A650F4650C38}" type="parTrans" cxnId="{AC474B24-15AD-4D5D-9574-BB7587CF9490}">
      <dgm:prSet/>
      <dgm:spPr/>
      <dgm:t>
        <a:bodyPr/>
        <a:lstStyle/>
        <a:p>
          <a:endParaRPr lang="en-US"/>
        </a:p>
      </dgm:t>
    </dgm:pt>
    <dgm:pt modelId="{DC6FA107-E2E0-4603-ABA0-DF72FBC01851}" type="sibTrans" cxnId="{AC474B24-15AD-4D5D-9574-BB7587CF9490}">
      <dgm:prSet/>
      <dgm:spPr/>
      <dgm:t>
        <a:bodyPr/>
        <a:lstStyle/>
        <a:p>
          <a:endParaRPr lang="en-US"/>
        </a:p>
      </dgm:t>
    </dgm:pt>
    <dgm:pt modelId="{7EA7A6BA-B32A-48AB-98E6-BAF05030E564}" type="pres">
      <dgm:prSet presAssocID="{5854ABEF-C4E9-4127-9F79-0DD3C1BBA525}" presName="root" presStyleCnt="0">
        <dgm:presLayoutVars>
          <dgm:dir/>
          <dgm:resizeHandles val="exact"/>
        </dgm:presLayoutVars>
      </dgm:prSet>
      <dgm:spPr/>
    </dgm:pt>
    <dgm:pt modelId="{3ACC6891-263C-4C57-BB81-379C97282B6B}" type="pres">
      <dgm:prSet presAssocID="{5854ABEF-C4E9-4127-9F79-0DD3C1BBA525}" presName="container" presStyleCnt="0">
        <dgm:presLayoutVars>
          <dgm:dir/>
          <dgm:resizeHandles val="exact"/>
        </dgm:presLayoutVars>
      </dgm:prSet>
      <dgm:spPr/>
    </dgm:pt>
    <dgm:pt modelId="{DDF912B2-4A01-4D23-B0FA-49304D4FE081}" type="pres">
      <dgm:prSet presAssocID="{25044E59-6A75-4C8E-AA20-1EC8668C873A}" presName="compNode" presStyleCnt="0"/>
      <dgm:spPr/>
    </dgm:pt>
    <dgm:pt modelId="{1749ACD3-9DA1-4988-879F-627903FB7622}" type="pres">
      <dgm:prSet presAssocID="{25044E59-6A75-4C8E-AA20-1EC8668C873A}" presName="iconBgRect" presStyleLbl="bgShp" presStyleIdx="0" presStyleCnt="4"/>
      <dgm:spPr/>
    </dgm:pt>
    <dgm:pt modelId="{7E89020D-0CE4-4AC8-A6D1-D6AFFAA8B08E}" type="pres">
      <dgm:prSet presAssocID="{25044E59-6A75-4C8E-AA20-1EC8668C87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3688F2C-B9CD-4E0A-9215-B46BD4B14FDA}" type="pres">
      <dgm:prSet presAssocID="{25044E59-6A75-4C8E-AA20-1EC8668C873A}" presName="spaceRect" presStyleCnt="0"/>
      <dgm:spPr/>
    </dgm:pt>
    <dgm:pt modelId="{0189BEA0-6E56-4829-98C7-B395A11388B7}" type="pres">
      <dgm:prSet presAssocID="{25044E59-6A75-4C8E-AA20-1EC8668C873A}" presName="textRect" presStyleLbl="revTx" presStyleIdx="0" presStyleCnt="4">
        <dgm:presLayoutVars>
          <dgm:chMax val="1"/>
          <dgm:chPref val="1"/>
        </dgm:presLayoutVars>
      </dgm:prSet>
      <dgm:spPr/>
    </dgm:pt>
    <dgm:pt modelId="{573CC32F-076F-4338-A37C-2A78457AC2A0}" type="pres">
      <dgm:prSet presAssocID="{1E2EDD41-C160-469C-8402-33496FE50D69}" presName="sibTrans" presStyleLbl="sibTrans2D1" presStyleIdx="0" presStyleCnt="0"/>
      <dgm:spPr/>
    </dgm:pt>
    <dgm:pt modelId="{3EB5D154-761C-40E3-9FD9-F897D3169DDF}" type="pres">
      <dgm:prSet presAssocID="{90669BC0-856A-47FB-B7C6-E1C5A4986576}" presName="compNode" presStyleCnt="0"/>
      <dgm:spPr/>
    </dgm:pt>
    <dgm:pt modelId="{83C448D8-7971-4A73-9613-6279144A7896}" type="pres">
      <dgm:prSet presAssocID="{90669BC0-856A-47FB-B7C6-E1C5A4986576}" presName="iconBgRect" presStyleLbl="bgShp" presStyleIdx="1" presStyleCnt="4"/>
      <dgm:spPr/>
    </dgm:pt>
    <dgm:pt modelId="{4247B1B6-59A5-4CBC-BB85-C83EFD81A96C}" type="pres">
      <dgm:prSet presAssocID="{90669BC0-856A-47FB-B7C6-E1C5A49865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64D6D517-EA08-4E58-AB39-AF576F7AFEB2}" type="pres">
      <dgm:prSet presAssocID="{90669BC0-856A-47FB-B7C6-E1C5A4986576}" presName="spaceRect" presStyleCnt="0"/>
      <dgm:spPr/>
    </dgm:pt>
    <dgm:pt modelId="{842B9016-C2A6-455A-B777-2603881786FE}" type="pres">
      <dgm:prSet presAssocID="{90669BC0-856A-47FB-B7C6-E1C5A4986576}" presName="textRect" presStyleLbl="revTx" presStyleIdx="1" presStyleCnt="4">
        <dgm:presLayoutVars>
          <dgm:chMax val="1"/>
          <dgm:chPref val="1"/>
        </dgm:presLayoutVars>
      </dgm:prSet>
      <dgm:spPr/>
    </dgm:pt>
    <dgm:pt modelId="{27109FE6-59F5-4E14-A7B8-91900E274B79}" type="pres">
      <dgm:prSet presAssocID="{95438B55-9472-4EF7-A88C-12D82D3EABB3}" presName="sibTrans" presStyleLbl="sibTrans2D1" presStyleIdx="0" presStyleCnt="0"/>
      <dgm:spPr/>
    </dgm:pt>
    <dgm:pt modelId="{28CD907C-F76E-40C9-B5CF-F85FE379D448}" type="pres">
      <dgm:prSet presAssocID="{D92F1047-1DA1-4B7A-B431-8B810A20BB0E}" presName="compNode" presStyleCnt="0"/>
      <dgm:spPr/>
    </dgm:pt>
    <dgm:pt modelId="{7FDBC3EC-96CF-46CC-8886-0169CCF1D39F}" type="pres">
      <dgm:prSet presAssocID="{D92F1047-1DA1-4B7A-B431-8B810A20BB0E}" presName="iconBgRect" presStyleLbl="bgShp" presStyleIdx="2" presStyleCnt="4"/>
      <dgm:spPr/>
    </dgm:pt>
    <dgm:pt modelId="{87E5728B-C3A1-4ADF-8F9B-5BD98F3CCC50}" type="pres">
      <dgm:prSet presAssocID="{D92F1047-1DA1-4B7A-B431-8B810A20BB0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49A429E8-5551-4F86-A37D-F56EFAC3E1DF}" type="pres">
      <dgm:prSet presAssocID="{D92F1047-1DA1-4B7A-B431-8B810A20BB0E}" presName="spaceRect" presStyleCnt="0"/>
      <dgm:spPr/>
    </dgm:pt>
    <dgm:pt modelId="{E8223369-D449-4A72-921F-0E5A2E0B1054}" type="pres">
      <dgm:prSet presAssocID="{D92F1047-1DA1-4B7A-B431-8B810A20BB0E}" presName="textRect" presStyleLbl="revTx" presStyleIdx="2" presStyleCnt="4">
        <dgm:presLayoutVars>
          <dgm:chMax val="1"/>
          <dgm:chPref val="1"/>
        </dgm:presLayoutVars>
      </dgm:prSet>
      <dgm:spPr/>
    </dgm:pt>
    <dgm:pt modelId="{1D4FF4C9-7B67-4A53-929D-7304D1C5D301}" type="pres">
      <dgm:prSet presAssocID="{10B1E77D-8463-4C91-8400-F0685910ED43}" presName="sibTrans" presStyleLbl="sibTrans2D1" presStyleIdx="0" presStyleCnt="0"/>
      <dgm:spPr/>
    </dgm:pt>
    <dgm:pt modelId="{20F37C68-9175-45DD-BEEE-808ECC36976E}" type="pres">
      <dgm:prSet presAssocID="{D5AC2B24-9023-4213-9DF5-DEA60F72908E}" presName="compNode" presStyleCnt="0"/>
      <dgm:spPr/>
    </dgm:pt>
    <dgm:pt modelId="{E46B4108-F988-4CDF-9C19-CD80BDD59ADD}" type="pres">
      <dgm:prSet presAssocID="{D5AC2B24-9023-4213-9DF5-DEA60F72908E}" presName="iconBgRect" presStyleLbl="bgShp" presStyleIdx="3" presStyleCnt="4"/>
      <dgm:spPr/>
    </dgm:pt>
    <dgm:pt modelId="{8E36F21A-4ABD-4C0E-9003-65A28B434795}" type="pres">
      <dgm:prSet presAssocID="{D5AC2B24-9023-4213-9DF5-DEA60F7290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1DF4963-72D9-43BF-A7D0-57957C3E1A97}" type="pres">
      <dgm:prSet presAssocID="{D5AC2B24-9023-4213-9DF5-DEA60F72908E}" presName="spaceRect" presStyleCnt="0"/>
      <dgm:spPr/>
    </dgm:pt>
    <dgm:pt modelId="{CD48D2BD-A335-4DBC-B535-893F4D0D5D82}" type="pres">
      <dgm:prSet presAssocID="{D5AC2B24-9023-4213-9DF5-DEA60F7290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6E33101-1844-4ED1-87CF-BBC2E62626E2}" type="presOf" srcId="{D92F1047-1DA1-4B7A-B431-8B810A20BB0E}" destId="{E8223369-D449-4A72-921F-0E5A2E0B1054}" srcOrd="0" destOrd="0" presId="urn:microsoft.com/office/officeart/2018/2/layout/IconCircleList"/>
    <dgm:cxn modelId="{D848D602-1296-4986-96EB-625AD8EC1F88}" srcId="{5854ABEF-C4E9-4127-9F79-0DD3C1BBA525}" destId="{D92F1047-1DA1-4B7A-B431-8B810A20BB0E}" srcOrd="2" destOrd="0" parTransId="{EC5C2978-9B6D-433C-860E-4898463DCC81}" sibTransId="{10B1E77D-8463-4C91-8400-F0685910ED43}"/>
    <dgm:cxn modelId="{AE765C1D-A71E-4D0A-BA7F-89E75A898E91}" type="presOf" srcId="{25044E59-6A75-4C8E-AA20-1EC8668C873A}" destId="{0189BEA0-6E56-4829-98C7-B395A11388B7}" srcOrd="0" destOrd="0" presId="urn:microsoft.com/office/officeart/2018/2/layout/IconCircleList"/>
    <dgm:cxn modelId="{AC474B24-15AD-4D5D-9574-BB7587CF9490}" srcId="{5854ABEF-C4E9-4127-9F79-0DD3C1BBA525}" destId="{D5AC2B24-9023-4213-9DF5-DEA60F72908E}" srcOrd="3" destOrd="0" parTransId="{51B89362-2229-4A86-905F-A650F4650C38}" sibTransId="{DC6FA107-E2E0-4603-ABA0-DF72FBC01851}"/>
    <dgm:cxn modelId="{53F2BB36-C469-4E48-BB0A-6CB9B696C8F8}" type="presOf" srcId="{95438B55-9472-4EF7-A88C-12D82D3EABB3}" destId="{27109FE6-59F5-4E14-A7B8-91900E274B79}" srcOrd="0" destOrd="0" presId="urn:microsoft.com/office/officeart/2018/2/layout/IconCircleList"/>
    <dgm:cxn modelId="{055D4C48-ACB8-4B01-948B-6B48C6B4F7E5}" type="presOf" srcId="{10B1E77D-8463-4C91-8400-F0685910ED43}" destId="{1D4FF4C9-7B67-4A53-929D-7304D1C5D301}" srcOrd="0" destOrd="0" presId="urn:microsoft.com/office/officeart/2018/2/layout/IconCircleList"/>
    <dgm:cxn modelId="{46CA1B54-E444-4D1E-B834-F502C8F59D91}" type="presOf" srcId="{D5AC2B24-9023-4213-9DF5-DEA60F72908E}" destId="{CD48D2BD-A335-4DBC-B535-893F4D0D5D82}" srcOrd="0" destOrd="0" presId="urn:microsoft.com/office/officeart/2018/2/layout/IconCircleList"/>
    <dgm:cxn modelId="{F86280B1-F806-495E-AAF8-60525601B85A}" type="presOf" srcId="{1E2EDD41-C160-469C-8402-33496FE50D69}" destId="{573CC32F-076F-4338-A37C-2A78457AC2A0}" srcOrd="0" destOrd="0" presId="urn:microsoft.com/office/officeart/2018/2/layout/IconCircleList"/>
    <dgm:cxn modelId="{70FF58BF-2DD0-4068-9A3A-8FE35CF2D1FC}" srcId="{5854ABEF-C4E9-4127-9F79-0DD3C1BBA525}" destId="{90669BC0-856A-47FB-B7C6-E1C5A4986576}" srcOrd="1" destOrd="0" parTransId="{EDEFF99B-F44B-42F1-9D27-83850EF8C1DD}" sibTransId="{95438B55-9472-4EF7-A88C-12D82D3EABB3}"/>
    <dgm:cxn modelId="{E79FA3C9-DD55-428D-A55A-109484DA3417}" type="presOf" srcId="{5854ABEF-C4E9-4127-9F79-0DD3C1BBA525}" destId="{7EA7A6BA-B32A-48AB-98E6-BAF05030E564}" srcOrd="0" destOrd="0" presId="urn:microsoft.com/office/officeart/2018/2/layout/IconCircleList"/>
    <dgm:cxn modelId="{AF1EEDCD-2806-4B39-921D-9453F3FC6C99}" srcId="{5854ABEF-C4E9-4127-9F79-0DD3C1BBA525}" destId="{25044E59-6A75-4C8E-AA20-1EC8668C873A}" srcOrd="0" destOrd="0" parTransId="{1277D021-C69B-4C75-ABA3-5EEBE4D61126}" sibTransId="{1E2EDD41-C160-469C-8402-33496FE50D69}"/>
    <dgm:cxn modelId="{B8C95CD1-E33D-4B13-8F23-7858659EF0AC}" type="presOf" srcId="{90669BC0-856A-47FB-B7C6-E1C5A4986576}" destId="{842B9016-C2A6-455A-B777-2603881786FE}" srcOrd="0" destOrd="0" presId="urn:microsoft.com/office/officeart/2018/2/layout/IconCircleList"/>
    <dgm:cxn modelId="{F7B4F072-3009-490F-8FC8-4CEB6552CF7A}" type="presParOf" srcId="{7EA7A6BA-B32A-48AB-98E6-BAF05030E564}" destId="{3ACC6891-263C-4C57-BB81-379C97282B6B}" srcOrd="0" destOrd="0" presId="urn:microsoft.com/office/officeart/2018/2/layout/IconCircleList"/>
    <dgm:cxn modelId="{36DFC417-2396-4003-9102-711D383FA547}" type="presParOf" srcId="{3ACC6891-263C-4C57-BB81-379C97282B6B}" destId="{DDF912B2-4A01-4D23-B0FA-49304D4FE081}" srcOrd="0" destOrd="0" presId="urn:microsoft.com/office/officeart/2018/2/layout/IconCircleList"/>
    <dgm:cxn modelId="{33D614E4-EB0D-459C-A41C-D2D78B39FB7D}" type="presParOf" srcId="{DDF912B2-4A01-4D23-B0FA-49304D4FE081}" destId="{1749ACD3-9DA1-4988-879F-627903FB7622}" srcOrd="0" destOrd="0" presId="urn:microsoft.com/office/officeart/2018/2/layout/IconCircleList"/>
    <dgm:cxn modelId="{C218C416-D8A5-4248-BF23-D361E335D7F9}" type="presParOf" srcId="{DDF912B2-4A01-4D23-B0FA-49304D4FE081}" destId="{7E89020D-0CE4-4AC8-A6D1-D6AFFAA8B08E}" srcOrd="1" destOrd="0" presId="urn:microsoft.com/office/officeart/2018/2/layout/IconCircleList"/>
    <dgm:cxn modelId="{88C7F6AF-26C0-4B2A-BCA7-AF7C02F75D7E}" type="presParOf" srcId="{DDF912B2-4A01-4D23-B0FA-49304D4FE081}" destId="{83688F2C-B9CD-4E0A-9215-B46BD4B14FDA}" srcOrd="2" destOrd="0" presId="urn:microsoft.com/office/officeart/2018/2/layout/IconCircleList"/>
    <dgm:cxn modelId="{73DE7F92-FEA0-4BF5-9263-F8524B47EBA7}" type="presParOf" srcId="{DDF912B2-4A01-4D23-B0FA-49304D4FE081}" destId="{0189BEA0-6E56-4829-98C7-B395A11388B7}" srcOrd="3" destOrd="0" presId="urn:microsoft.com/office/officeart/2018/2/layout/IconCircleList"/>
    <dgm:cxn modelId="{DB22C5FF-2E26-424F-84DF-F57F76ED6F9C}" type="presParOf" srcId="{3ACC6891-263C-4C57-BB81-379C97282B6B}" destId="{573CC32F-076F-4338-A37C-2A78457AC2A0}" srcOrd="1" destOrd="0" presId="urn:microsoft.com/office/officeart/2018/2/layout/IconCircleList"/>
    <dgm:cxn modelId="{50E7FA65-F638-4B1F-9055-0919EFA88C7B}" type="presParOf" srcId="{3ACC6891-263C-4C57-BB81-379C97282B6B}" destId="{3EB5D154-761C-40E3-9FD9-F897D3169DDF}" srcOrd="2" destOrd="0" presId="urn:microsoft.com/office/officeart/2018/2/layout/IconCircleList"/>
    <dgm:cxn modelId="{C8E959B7-CA4E-4A5D-9B2E-B4B868B5A2CB}" type="presParOf" srcId="{3EB5D154-761C-40E3-9FD9-F897D3169DDF}" destId="{83C448D8-7971-4A73-9613-6279144A7896}" srcOrd="0" destOrd="0" presId="urn:microsoft.com/office/officeart/2018/2/layout/IconCircleList"/>
    <dgm:cxn modelId="{E25BB320-99A2-4906-BAA9-BE0D248E350B}" type="presParOf" srcId="{3EB5D154-761C-40E3-9FD9-F897D3169DDF}" destId="{4247B1B6-59A5-4CBC-BB85-C83EFD81A96C}" srcOrd="1" destOrd="0" presId="urn:microsoft.com/office/officeart/2018/2/layout/IconCircleList"/>
    <dgm:cxn modelId="{461F5368-20AF-4C71-9A4D-222827621545}" type="presParOf" srcId="{3EB5D154-761C-40E3-9FD9-F897D3169DDF}" destId="{64D6D517-EA08-4E58-AB39-AF576F7AFEB2}" srcOrd="2" destOrd="0" presId="urn:microsoft.com/office/officeart/2018/2/layout/IconCircleList"/>
    <dgm:cxn modelId="{45C9F7BB-D6D8-4664-B569-B817D0EFEB43}" type="presParOf" srcId="{3EB5D154-761C-40E3-9FD9-F897D3169DDF}" destId="{842B9016-C2A6-455A-B777-2603881786FE}" srcOrd="3" destOrd="0" presId="urn:microsoft.com/office/officeart/2018/2/layout/IconCircleList"/>
    <dgm:cxn modelId="{7A8C5BFB-F513-4DE8-81B7-7D219CEA019D}" type="presParOf" srcId="{3ACC6891-263C-4C57-BB81-379C97282B6B}" destId="{27109FE6-59F5-4E14-A7B8-91900E274B79}" srcOrd="3" destOrd="0" presId="urn:microsoft.com/office/officeart/2018/2/layout/IconCircleList"/>
    <dgm:cxn modelId="{52210FB8-B6E2-4875-9AD5-075470B294E4}" type="presParOf" srcId="{3ACC6891-263C-4C57-BB81-379C97282B6B}" destId="{28CD907C-F76E-40C9-B5CF-F85FE379D448}" srcOrd="4" destOrd="0" presId="urn:microsoft.com/office/officeart/2018/2/layout/IconCircleList"/>
    <dgm:cxn modelId="{1B30CE90-8DA0-4E96-9653-18FF7703ABA5}" type="presParOf" srcId="{28CD907C-F76E-40C9-B5CF-F85FE379D448}" destId="{7FDBC3EC-96CF-46CC-8886-0169CCF1D39F}" srcOrd="0" destOrd="0" presId="urn:microsoft.com/office/officeart/2018/2/layout/IconCircleList"/>
    <dgm:cxn modelId="{0E281984-8D06-4C03-A67B-90BE1DD471A7}" type="presParOf" srcId="{28CD907C-F76E-40C9-B5CF-F85FE379D448}" destId="{87E5728B-C3A1-4ADF-8F9B-5BD98F3CCC50}" srcOrd="1" destOrd="0" presId="urn:microsoft.com/office/officeart/2018/2/layout/IconCircleList"/>
    <dgm:cxn modelId="{CA344232-BBB2-49F2-BF6F-647D07BD068F}" type="presParOf" srcId="{28CD907C-F76E-40C9-B5CF-F85FE379D448}" destId="{49A429E8-5551-4F86-A37D-F56EFAC3E1DF}" srcOrd="2" destOrd="0" presId="urn:microsoft.com/office/officeart/2018/2/layout/IconCircleList"/>
    <dgm:cxn modelId="{2BB8FC8C-F258-41A8-9605-D25EE043C6C8}" type="presParOf" srcId="{28CD907C-F76E-40C9-B5CF-F85FE379D448}" destId="{E8223369-D449-4A72-921F-0E5A2E0B1054}" srcOrd="3" destOrd="0" presId="urn:microsoft.com/office/officeart/2018/2/layout/IconCircleList"/>
    <dgm:cxn modelId="{1A887567-5756-4560-9055-458E0A889EC4}" type="presParOf" srcId="{3ACC6891-263C-4C57-BB81-379C97282B6B}" destId="{1D4FF4C9-7B67-4A53-929D-7304D1C5D301}" srcOrd="5" destOrd="0" presId="urn:microsoft.com/office/officeart/2018/2/layout/IconCircleList"/>
    <dgm:cxn modelId="{38908CD3-8414-45B2-9E83-13B851705A8B}" type="presParOf" srcId="{3ACC6891-263C-4C57-BB81-379C97282B6B}" destId="{20F37C68-9175-45DD-BEEE-808ECC36976E}" srcOrd="6" destOrd="0" presId="urn:microsoft.com/office/officeart/2018/2/layout/IconCircleList"/>
    <dgm:cxn modelId="{3E62647C-0D3A-4F09-A238-FDC0EE8F7968}" type="presParOf" srcId="{20F37C68-9175-45DD-BEEE-808ECC36976E}" destId="{E46B4108-F988-4CDF-9C19-CD80BDD59ADD}" srcOrd="0" destOrd="0" presId="urn:microsoft.com/office/officeart/2018/2/layout/IconCircleList"/>
    <dgm:cxn modelId="{E4DE6DE7-D385-4561-9F10-851AC478040E}" type="presParOf" srcId="{20F37C68-9175-45DD-BEEE-808ECC36976E}" destId="{8E36F21A-4ABD-4C0E-9003-65A28B434795}" srcOrd="1" destOrd="0" presId="urn:microsoft.com/office/officeart/2018/2/layout/IconCircleList"/>
    <dgm:cxn modelId="{19E76A18-0E15-47D4-9730-DC465E991218}" type="presParOf" srcId="{20F37C68-9175-45DD-BEEE-808ECC36976E}" destId="{F1DF4963-72D9-43BF-A7D0-57957C3E1A97}" srcOrd="2" destOrd="0" presId="urn:microsoft.com/office/officeart/2018/2/layout/IconCircleList"/>
    <dgm:cxn modelId="{9074E64C-18A2-4CBB-93F4-CCE9B9F20119}" type="presParOf" srcId="{20F37C68-9175-45DD-BEEE-808ECC36976E}" destId="{CD48D2BD-A335-4DBC-B535-893F4D0D5D8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9008FB8-E936-43F8-8133-A4EC274DF53E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30298662-3447-4748-9917-62298F8104A3}">
      <dgm:prSet/>
      <dgm:spPr/>
      <dgm:t>
        <a:bodyPr/>
        <a:lstStyle/>
        <a:p>
          <a:r>
            <a:rPr lang="en-US"/>
            <a:t>Need for tools to explore and understand chat patterns.</a:t>
          </a:r>
        </a:p>
      </dgm:t>
    </dgm:pt>
    <dgm:pt modelId="{D52C917C-A0AC-4A37-8AD7-FAF410BF407D}" type="parTrans" cxnId="{21788810-5EC8-4DC6-9ADA-FCDD62B318C4}">
      <dgm:prSet/>
      <dgm:spPr/>
      <dgm:t>
        <a:bodyPr/>
        <a:lstStyle/>
        <a:p>
          <a:endParaRPr lang="en-US"/>
        </a:p>
      </dgm:t>
    </dgm:pt>
    <dgm:pt modelId="{97A4FF06-3536-4AE4-A150-8633B06220AF}" type="sibTrans" cxnId="{21788810-5EC8-4DC6-9ADA-FCDD62B318C4}">
      <dgm:prSet/>
      <dgm:spPr/>
      <dgm:t>
        <a:bodyPr/>
        <a:lstStyle/>
        <a:p>
          <a:endParaRPr lang="en-US"/>
        </a:p>
      </dgm:t>
    </dgm:pt>
    <dgm:pt modelId="{DBEAEA44-CB51-441B-90FE-AD7C5B72DD2D}">
      <dgm:prSet/>
      <dgm:spPr/>
      <dgm:t>
        <a:bodyPr/>
        <a:lstStyle/>
        <a:p>
          <a:r>
            <a:rPr lang="en-US"/>
            <a:t>Existing apps lack depth and visualization features.</a:t>
          </a:r>
        </a:p>
      </dgm:t>
    </dgm:pt>
    <dgm:pt modelId="{BD4EA605-776A-4C8F-91EE-BB5BD6F503BE}" type="parTrans" cxnId="{DFC0CDED-72A7-48CC-8A49-4DF83408DA27}">
      <dgm:prSet/>
      <dgm:spPr/>
      <dgm:t>
        <a:bodyPr/>
        <a:lstStyle/>
        <a:p>
          <a:endParaRPr lang="en-US"/>
        </a:p>
      </dgm:t>
    </dgm:pt>
    <dgm:pt modelId="{6C312EDC-FA1F-46F2-AF51-85DABC7D2898}" type="sibTrans" cxnId="{DFC0CDED-72A7-48CC-8A49-4DF83408DA27}">
      <dgm:prSet/>
      <dgm:spPr/>
      <dgm:t>
        <a:bodyPr/>
        <a:lstStyle/>
        <a:p>
          <a:endParaRPr lang="en-US"/>
        </a:p>
      </dgm:t>
    </dgm:pt>
    <dgm:pt modelId="{E610C6B0-DCDE-43C6-94B9-1AE51DC56A48}">
      <dgm:prSet/>
      <dgm:spPr/>
      <dgm:t>
        <a:bodyPr/>
        <a:lstStyle/>
        <a:p>
          <a:r>
            <a:rPr lang="en-US"/>
            <a:t>We aim to use statistical and ML methods to analyze chats.</a:t>
          </a:r>
        </a:p>
      </dgm:t>
    </dgm:pt>
    <dgm:pt modelId="{E848B8F6-B806-4394-8BEF-4CB3F7D91EA3}" type="parTrans" cxnId="{3471FDC9-B1B5-433C-81C9-952480C65005}">
      <dgm:prSet/>
      <dgm:spPr/>
      <dgm:t>
        <a:bodyPr/>
        <a:lstStyle/>
        <a:p>
          <a:endParaRPr lang="en-US"/>
        </a:p>
      </dgm:t>
    </dgm:pt>
    <dgm:pt modelId="{87FD16A1-28DA-4347-9303-ADE4659BA16A}" type="sibTrans" cxnId="{3471FDC9-B1B5-433C-81C9-952480C65005}">
      <dgm:prSet/>
      <dgm:spPr/>
      <dgm:t>
        <a:bodyPr/>
        <a:lstStyle/>
        <a:p>
          <a:endParaRPr lang="en-US"/>
        </a:p>
      </dgm:t>
    </dgm:pt>
    <dgm:pt modelId="{7723F36E-2408-4994-87CE-66FB469A2D3B}" type="pres">
      <dgm:prSet presAssocID="{69008FB8-E936-43F8-8133-A4EC274DF5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2E2F77E-1FC1-4223-B739-2FBA36AC9C98}" type="pres">
      <dgm:prSet presAssocID="{30298662-3447-4748-9917-62298F8104A3}" presName="hierRoot1" presStyleCnt="0"/>
      <dgm:spPr/>
    </dgm:pt>
    <dgm:pt modelId="{101F1261-2764-481A-9883-22576659213F}" type="pres">
      <dgm:prSet presAssocID="{30298662-3447-4748-9917-62298F8104A3}" presName="composite" presStyleCnt="0"/>
      <dgm:spPr/>
    </dgm:pt>
    <dgm:pt modelId="{558C72FB-6646-4510-9708-CA437FB2036D}" type="pres">
      <dgm:prSet presAssocID="{30298662-3447-4748-9917-62298F8104A3}" presName="background" presStyleLbl="node0" presStyleIdx="0" presStyleCnt="3"/>
      <dgm:spPr/>
    </dgm:pt>
    <dgm:pt modelId="{056ADD71-B24B-4139-8BAD-56FC44A60E1F}" type="pres">
      <dgm:prSet presAssocID="{30298662-3447-4748-9917-62298F8104A3}" presName="text" presStyleLbl="fgAcc0" presStyleIdx="0" presStyleCnt="3">
        <dgm:presLayoutVars>
          <dgm:chPref val="3"/>
        </dgm:presLayoutVars>
      </dgm:prSet>
      <dgm:spPr/>
    </dgm:pt>
    <dgm:pt modelId="{8E953203-8220-4C51-94B2-50B52716FA74}" type="pres">
      <dgm:prSet presAssocID="{30298662-3447-4748-9917-62298F8104A3}" presName="hierChild2" presStyleCnt="0"/>
      <dgm:spPr/>
    </dgm:pt>
    <dgm:pt modelId="{8784AE9E-65FF-4E5E-A50F-D2748AC6748D}" type="pres">
      <dgm:prSet presAssocID="{DBEAEA44-CB51-441B-90FE-AD7C5B72DD2D}" presName="hierRoot1" presStyleCnt="0"/>
      <dgm:spPr/>
    </dgm:pt>
    <dgm:pt modelId="{E058E33D-C0A4-4FD4-BDDD-3BCD53DAB505}" type="pres">
      <dgm:prSet presAssocID="{DBEAEA44-CB51-441B-90FE-AD7C5B72DD2D}" presName="composite" presStyleCnt="0"/>
      <dgm:spPr/>
    </dgm:pt>
    <dgm:pt modelId="{8B045DE8-EE47-444F-ACA4-C096E58FFE9E}" type="pres">
      <dgm:prSet presAssocID="{DBEAEA44-CB51-441B-90FE-AD7C5B72DD2D}" presName="background" presStyleLbl="node0" presStyleIdx="1" presStyleCnt="3"/>
      <dgm:spPr/>
    </dgm:pt>
    <dgm:pt modelId="{3C2436A8-64D4-446C-8DD5-82F78A2C1694}" type="pres">
      <dgm:prSet presAssocID="{DBEAEA44-CB51-441B-90FE-AD7C5B72DD2D}" presName="text" presStyleLbl="fgAcc0" presStyleIdx="1" presStyleCnt="3">
        <dgm:presLayoutVars>
          <dgm:chPref val="3"/>
        </dgm:presLayoutVars>
      </dgm:prSet>
      <dgm:spPr/>
    </dgm:pt>
    <dgm:pt modelId="{A5A03407-C434-4382-AD0C-ED882D17AE77}" type="pres">
      <dgm:prSet presAssocID="{DBEAEA44-CB51-441B-90FE-AD7C5B72DD2D}" presName="hierChild2" presStyleCnt="0"/>
      <dgm:spPr/>
    </dgm:pt>
    <dgm:pt modelId="{B60E4C34-FF68-4D53-87DD-439C1EABC516}" type="pres">
      <dgm:prSet presAssocID="{E610C6B0-DCDE-43C6-94B9-1AE51DC56A48}" presName="hierRoot1" presStyleCnt="0"/>
      <dgm:spPr/>
    </dgm:pt>
    <dgm:pt modelId="{28ED34B1-AB9D-4CB2-AD60-DDD589319798}" type="pres">
      <dgm:prSet presAssocID="{E610C6B0-DCDE-43C6-94B9-1AE51DC56A48}" presName="composite" presStyleCnt="0"/>
      <dgm:spPr/>
    </dgm:pt>
    <dgm:pt modelId="{D5C679DA-D83A-450E-86D8-5962F7FA84FE}" type="pres">
      <dgm:prSet presAssocID="{E610C6B0-DCDE-43C6-94B9-1AE51DC56A48}" presName="background" presStyleLbl="node0" presStyleIdx="2" presStyleCnt="3"/>
      <dgm:spPr/>
    </dgm:pt>
    <dgm:pt modelId="{76963A9B-2C27-41D1-AC97-BFBF0EEFFA7B}" type="pres">
      <dgm:prSet presAssocID="{E610C6B0-DCDE-43C6-94B9-1AE51DC56A48}" presName="text" presStyleLbl="fgAcc0" presStyleIdx="2" presStyleCnt="3">
        <dgm:presLayoutVars>
          <dgm:chPref val="3"/>
        </dgm:presLayoutVars>
      </dgm:prSet>
      <dgm:spPr/>
    </dgm:pt>
    <dgm:pt modelId="{3B115274-54A4-4529-AB26-6C1B2746FCC6}" type="pres">
      <dgm:prSet presAssocID="{E610C6B0-DCDE-43C6-94B9-1AE51DC56A48}" presName="hierChild2" presStyleCnt="0"/>
      <dgm:spPr/>
    </dgm:pt>
  </dgm:ptLst>
  <dgm:cxnLst>
    <dgm:cxn modelId="{21788810-5EC8-4DC6-9ADA-FCDD62B318C4}" srcId="{69008FB8-E936-43F8-8133-A4EC274DF53E}" destId="{30298662-3447-4748-9917-62298F8104A3}" srcOrd="0" destOrd="0" parTransId="{D52C917C-A0AC-4A37-8AD7-FAF410BF407D}" sibTransId="{97A4FF06-3536-4AE4-A150-8633B06220AF}"/>
    <dgm:cxn modelId="{0C7ECB1D-A085-4A15-AC7C-18D436C63513}" type="presOf" srcId="{30298662-3447-4748-9917-62298F8104A3}" destId="{056ADD71-B24B-4139-8BAD-56FC44A60E1F}" srcOrd="0" destOrd="0" presId="urn:microsoft.com/office/officeart/2005/8/layout/hierarchy1"/>
    <dgm:cxn modelId="{8EEDE862-F860-479E-A07D-C8365E8E28C1}" type="presOf" srcId="{E610C6B0-DCDE-43C6-94B9-1AE51DC56A48}" destId="{76963A9B-2C27-41D1-AC97-BFBF0EEFFA7B}" srcOrd="0" destOrd="0" presId="urn:microsoft.com/office/officeart/2005/8/layout/hierarchy1"/>
    <dgm:cxn modelId="{746EA67D-3788-4EEE-90A6-7DB91FE6253C}" type="presOf" srcId="{69008FB8-E936-43F8-8133-A4EC274DF53E}" destId="{7723F36E-2408-4994-87CE-66FB469A2D3B}" srcOrd="0" destOrd="0" presId="urn:microsoft.com/office/officeart/2005/8/layout/hierarchy1"/>
    <dgm:cxn modelId="{C2E75BBE-367A-4A8F-AE3D-43AA17491620}" type="presOf" srcId="{DBEAEA44-CB51-441B-90FE-AD7C5B72DD2D}" destId="{3C2436A8-64D4-446C-8DD5-82F78A2C1694}" srcOrd="0" destOrd="0" presId="urn:microsoft.com/office/officeart/2005/8/layout/hierarchy1"/>
    <dgm:cxn modelId="{3471FDC9-B1B5-433C-81C9-952480C65005}" srcId="{69008FB8-E936-43F8-8133-A4EC274DF53E}" destId="{E610C6B0-DCDE-43C6-94B9-1AE51DC56A48}" srcOrd="2" destOrd="0" parTransId="{E848B8F6-B806-4394-8BEF-4CB3F7D91EA3}" sibTransId="{87FD16A1-28DA-4347-9303-ADE4659BA16A}"/>
    <dgm:cxn modelId="{DFC0CDED-72A7-48CC-8A49-4DF83408DA27}" srcId="{69008FB8-E936-43F8-8133-A4EC274DF53E}" destId="{DBEAEA44-CB51-441B-90FE-AD7C5B72DD2D}" srcOrd="1" destOrd="0" parTransId="{BD4EA605-776A-4C8F-91EE-BB5BD6F503BE}" sibTransId="{6C312EDC-FA1F-46F2-AF51-85DABC7D2898}"/>
    <dgm:cxn modelId="{F836D2C7-F3B5-44BE-9C4D-8900D9E427D9}" type="presParOf" srcId="{7723F36E-2408-4994-87CE-66FB469A2D3B}" destId="{82E2F77E-1FC1-4223-B739-2FBA36AC9C98}" srcOrd="0" destOrd="0" presId="urn:microsoft.com/office/officeart/2005/8/layout/hierarchy1"/>
    <dgm:cxn modelId="{54FBD1C1-60EB-468D-90A3-B5AA635B9E13}" type="presParOf" srcId="{82E2F77E-1FC1-4223-B739-2FBA36AC9C98}" destId="{101F1261-2764-481A-9883-22576659213F}" srcOrd="0" destOrd="0" presId="urn:microsoft.com/office/officeart/2005/8/layout/hierarchy1"/>
    <dgm:cxn modelId="{56C4FAA6-06D7-40C6-BD2A-BB1D89C5552E}" type="presParOf" srcId="{101F1261-2764-481A-9883-22576659213F}" destId="{558C72FB-6646-4510-9708-CA437FB2036D}" srcOrd="0" destOrd="0" presId="urn:microsoft.com/office/officeart/2005/8/layout/hierarchy1"/>
    <dgm:cxn modelId="{C03D572B-8988-4A66-B0AF-3BEC225B34B6}" type="presParOf" srcId="{101F1261-2764-481A-9883-22576659213F}" destId="{056ADD71-B24B-4139-8BAD-56FC44A60E1F}" srcOrd="1" destOrd="0" presId="urn:microsoft.com/office/officeart/2005/8/layout/hierarchy1"/>
    <dgm:cxn modelId="{1FDFC59F-E5BD-47C4-9F1B-FE358184D05F}" type="presParOf" srcId="{82E2F77E-1FC1-4223-B739-2FBA36AC9C98}" destId="{8E953203-8220-4C51-94B2-50B52716FA74}" srcOrd="1" destOrd="0" presId="urn:microsoft.com/office/officeart/2005/8/layout/hierarchy1"/>
    <dgm:cxn modelId="{DC0A5C82-6284-4117-9470-58C0FC9694DF}" type="presParOf" srcId="{7723F36E-2408-4994-87CE-66FB469A2D3B}" destId="{8784AE9E-65FF-4E5E-A50F-D2748AC6748D}" srcOrd="1" destOrd="0" presId="urn:microsoft.com/office/officeart/2005/8/layout/hierarchy1"/>
    <dgm:cxn modelId="{1B88AB71-D31C-4C22-8E97-7F8B85D1B845}" type="presParOf" srcId="{8784AE9E-65FF-4E5E-A50F-D2748AC6748D}" destId="{E058E33D-C0A4-4FD4-BDDD-3BCD53DAB505}" srcOrd="0" destOrd="0" presId="urn:microsoft.com/office/officeart/2005/8/layout/hierarchy1"/>
    <dgm:cxn modelId="{3EF05749-E79F-4039-98F0-8D858A3DF187}" type="presParOf" srcId="{E058E33D-C0A4-4FD4-BDDD-3BCD53DAB505}" destId="{8B045DE8-EE47-444F-ACA4-C096E58FFE9E}" srcOrd="0" destOrd="0" presId="urn:microsoft.com/office/officeart/2005/8/layout/hierarchy1"/>
    <dgm:cxn modelId="{D6B4C0EE-045D-4F10-AC38-EE0E93C151BB}" type="presParOf" srcId="{E058E33D-C0A4-4FD4-BDDD-3BCD53DAB505}" destId="{3C2436A8-64D4-446C-8DD5-82F78A2C1694}" srcOrd="1" destOrd="0" presId="urn:microsoft.com/office/officeart/2005/8/layout/hierarchy1"/>
    <dgm:cxn modelId="{016FE653-CEB7-4B72-9F82-8C6C27E0B6F9}" type="presParOf" srcId="{8784AE9E-65FF-4E5E-A50F-D2748AC6748D}" destId="{A5A03407-C434-4382-AD0C-ED882D17AE77}" srcOrd="1" destOrd="0" presId="urn:microsoft.com/office/officeart/2005/8/layout/hierarchy1"/>
    <dgm:cxn modelId="{2C2102DE-A9DB-4F67-BD1A-83DE9B25D74F}" type="presParOf" srcId="{7723F36E-2408-4994-87CE-66FB469A2D3B}" destId="{B60E4C34-FF68-4D53-87DD-439C1EABC516}" srcOrd="2" destOrd="0" presId="urn:microsoft.com/office/officeart/2005/8/layout/hierarchy1"/>
    <dgm:cxn modelId="{31373346-54CF-4E2B-A361-6D98BBEFEAD7}" type="presParOf" srcId="{B60E4C34-FF68-4D53-87DD-439C1EABC516}" destId="{28ED34B1-AB9D-4CB2-AD60-DDD589319798}" srcOrd="0" destOrd="0" presId="urn:microsoft.com/office/officeart/2005/8/layout/hierarchy1"/>
    <dgm:cxn modelId="{0B66B2AD-9A98-4BC2-B7CA-FE74E9A98D32}" type="presParOf" srcId="{28ED34B1-AB9D-4CB2-AD60-DDD589319798}" destId="{D5C679DA-D83A-450E-86D8-5962F7FA84FE}" srcOrd="0" destOrd="0" presId="urn:microsoft.com/office/officeart/2005/8/layout/hierarchy1"/>
    <dgm:cxn modelId="{36440199-F6FF-4012-B9E3-37F7BCE52F54}" type="presParOf" srcId="{28ED34B1-AB9D-4CB2-AD60-DDD589319798}" destId="{76963A9B-2C27-41D1-AC97-BFBF0EEFFA7B}" srcOrd="1" destOrd="0" presId="urn:microsoft.com/office/officeart/2005/8/layout/hierarchy1"/>
    <dgm:cxn modelId="{62BF5DBF-F3E8-4202-9C44-76802D55C091}" type="presParOf" srcId="{B60E4C34-FF68-4D53-87DD-439C1EABC516}" destId="{3B115274-54A4-4529-AB26-6C1B2746FC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9B5DF22-12CE-412D-A496-54F99B2DEA75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8D22B3-AD18-4AA1-8AA9-438DF2CE9482}">
      <dgm:prSet/>
      <dgm:spPr/>
      <dgm:t>
        <a:bodyPr/>
        <a:lstStyle/>
        <a:p>
          <a:r>
            <a:rPr lang="en-US"/>
            <a:t>Perform</a:t>
          </a:r>
        </a:p>
      </dgm:t>
    </dgm:pt>
    <dgm:pt modelId="{5ABBC6EA-29CB-4C39-8C77-E330A9275910}" type="parTrans" cxnId="{3B8D6304-CE5C-40D3-AFD4-CD78D67DA592}">
      <dgm:prSet/>
      <dgm:spPr/>
      <dgm:t>
        <a:bodyPr/>
        <a:lstStyle/>
        <a:p>
          <a:endParaRPr lang="en-US"/>
        </a:p>
      </dgm:t>
    </dgm:pt>
    <dgm:pt modelId="{1FA229D0-A1EA-4072-8C45-F56848DE7974}" type="sibTrans" cxnId="{3B8D6304-CE5C-40D3-AFD4-CD78D67DA592}">
      <dgm:prSet/>
      <dgm:spPr/>
      <dgm:t>
        <a:bodyPr/>
        <a:lstStyle/>
        <a:p>
          <a:endParaRPr lang="en-US"/>
        </a:p>
      </dgm:t>
    </dgm:pt>
    <dgm:pt modelId="{DC3E156F-7D38-4EA9-B7E0-8F73DA8C1042}">
      <dgm:prSet/>
      <dgm:spPr/>
      <dgm:t>
        <a:bodyPr/>
        <a:lstStyle/>
        <a:p>
          <a:r>
            <a:rPr lang="en-US"/>
            <a:t>Perform sentiment analysis and topic modeling.</a:t>
          </a:r>
        </a:p>
      </dgm:t>
    </dgm:pt>
    <dgm:pt modelId="{9976414E-326E-448D-958F-DF37705EF0D0}" type="parTrans" cxnId="{5A96A2B1-79AF-43EC-9DC0-1CCE2E74D03E}">
      <dgm:prSet/>
      <dgm:spPr/>
      <dgm:t>
        <a:bodyPr/>
        <a:lstStyle/>
        <a:p>
          <a:endParaRPr lang="en-US"/>
        </a:p>
      </dgm:t>
    </dgm:pt>
    <dgm:pt modelId="{9F786CCB-9151-467F-AB7E-91C0D51757FF}" type="sibTrans" cxnId="{5A96A2B1-79AF-43EC-9DC0-1CCE2E74D03E}">
      <dgm:prSet/>
      <dgm:spPr/>
      <dgm:t>
        <a:bodyPr/>
        <a:lstStyle/>
        <a:p>
          <a:endParaRPr lang="en-US"/>
        </a:p>
      </dgm:t>
    </dgm:pt>
    <dgm:pt modelId="{36E00E41-6777-4BA3-BB3A-3DA152A6BCFC}">
      <dgm:prSet/>
      <dgm:spPr/>
      <dgm:t>
        <a:bodyPr/>
        <a:lstStyle/>
        <a:p>
          <a:r>
            <a:rPr lang="en-US"/>
            <a:t>Understand</a:t>
          </a:r>
        </a:p>
      </dgm:t>
    </dgm:pt>
    <dgm:pt modelId="{1AA0BF52-6E9F-4CAB-9579-408D0529180B}" type="parTrans" cxnId="{95BFB61D-9101-445F-B296-7C55B2D22D34}">
      <dgm:prSet/>
      <dgm:spPr/>
      <dgm:t>
        <a:bodyPr/>
        <a:lstStyle/>
        <a:p>
          <a:endParaRPr lang="en-US"/>
        </a:p>
      </dgm:t>
    </dgm:pt>
    <dgm:pt modelId="{F1F455D4-634E-4092-A1F8-E1DAA2E44593}" type="sibTrans" cxnId="{95BFB61D-9101-445F-B296-7C55B2D22D34}">
      <dgm:prSet/>
      <dgm:spPr/>
      <dgm:t>
        <a:bodyPr/>
        <a:lstStyle/>
        <a:p>
          <a:endParaRPr lang="en-US"/>
        </a:p>
      </dgm:t>
    </dgm:pt>
    <dgm:pt modelId="{60EE6647-FD56-45A1-A9A4-5DDDC2D6C2E3}">
      <dgm:prSet/>
      <dgm:spPr/>
      <dgm:t>
        <a:bodyPr/>
        <a:lstStyle/>
        <a:p>
          <a:r>
            <a:rPr lang="en-US"/>
            <a:t>Understand user behavior and engagement.</a:t>
          </a:r>
        </a:p>
      </dgm:t>
    </dgm:pt>
    <dgm:pt modelId="{EA60775B-FF51-45B8-A884-1C4333F292F9}" type="parTrans" cxnId="{DA0AB29C-4FFD-4CE2-8C0A-BE8B6F93639A}">
      <dgm:prSet/>
      <dgm:spPr/>
      <dgm:t>
        <a:bodyPr/>
        <a:lstStyle/>
        <a:p>
          <a:endParaRPr lang="en-US"/>
        </a:p>
      </dgm:t>
    </dgm:pt>
    <dgm:pt modelId="{8CD43F20-2AA5-4429-9B57-1FBB9426E8B1}" type="sibTrans" cxnId="{DA0AB29C-4FFD-4CE2-8C0A-BE8B6F93639A}">
      <dgm:prSet/>
      <dgm:spPr/>
      <dgm:t>
        <a:bodyPr/>
        <a:lstStyle/>
        <a:p>
          <a:endParaRPr lang="en-US"/>
        </a:p>
      </dgm:t>
    </dgm:pt>
    <dgm:pt modelId="{CCC5281E-A2BA-4D15-9B61-3A54D48023A7}">
      <dgm:prSet/>
      <dgm:spPr/>
      <dgm:t>
        <a:bodyPr/>
        <a:lstStyle/>
        <a:p>
          <a:r>
            <a:rPr lang="en-US"/>
            <a:t>Extract</a:t>
          </a:r>
        </a:p>
      </dgm:t>
    </dgm:pt>
    <dgm:pt modelId="{6985DEEE-7EEA-4687-A126-82D2D5B4D117}" type="parTrans" cxnId="{73232B24-8EF7-4386-BDAD-3626306D3C35}">
      <dgm:prSet/>
      <dgm:spPr/>
      <dgm:t>
        <a:bodyPr/>
        <a:lstStyle/>
        <a:p>
          <a:endParaRPr lang="en-US"/>
        </a:p>
      </dgm:t>
    </dgm:pt>
    <dgm:pt modelId="{3BB679A7-4E29-41E7-B2B1-A1D281499ACF}" type="sibTrans" cxnId="{73232B24-8EF7-4386-BDAD-3626306D3C35}">
      <dgm:prSet/>
      <dgm:spPr/>
      <dgm:t>
        <a:bodyPr/>
        <a:lstStyle/>
        <a:p>
          <a:endParaRPr lang="en-US"/>
        </a:p>
      </dgm:t>
    </dgm:pt>
    <dgm:pt modelId="{15B4E2E0-1EAC-4963-BFE7-CE3C149262CF}">
      <dgm:prSet/>
      <dgm:spPr/>
      <dgm:t>
        <a:bodyPr/>
        <a:lstStyle/>
        <a:p>
          <a:r>
            <a:rPr lang="en-US"/>
            <a:t>Extract keywords and detect anomalies.</a:t>
          </a:r>
        </a:p>
      </dgm:t>
    </dgm:pt>
    <dgm:pt modelId="{FA42296A-07FC-4767-B8DE-E37A34E5801E}" type="parTrans" cxnId="{BBFF4776-90CB-4F71-B32A-B2D7854F4613}">
      <dgm:prSet/>
      <dgm:spPr/>
      <dgm:t>
        <a:bodyPr/>
        <a:lstStyle/>
        <a:p>
          <a:endParaRPr lang="en-US"/>
        </a:p>
      </dgm:t>
    </dgm:pt>
    <dgm:pt modelId="{83DFA5F7-8839-4DB1-8D68-385C82270EDA}" type="sibTrans" cxnId="{BBFF4776-90CB-4F71-B32A-B2D7854F4613}">
      <dgm:prSet/>
      <dgm:spPr/>
      <dgm:t>
        <a:bodyPr/>
        <a:lstStyle/>
        <a:p>
          <a:endParaRPr lang="en-US"/>
        </a:p>
      </dgm:t>
    </dgm:pt>
    <dgm:pt modelId="{916B59D1-4C6C-4C26-A761-4EA17E84A6D4}">
      <dgm:prSet/>
      <dgm:spPr/>
      <dgm:t>
        <a:bodyPr/>
        <a:lstStyle/>
        <a:p>
          <a:r>
            <a:rPr lang="en-US"/>
            <a:t>Ensure</a:t>
          </a:r>
        </a:p>
      </dgm:t>
    </dgm:pt>
    <dgm:pt modelId="{B5530297-51DA-4850-BCB0-62922D720445}" type="parTrans" cxnId="{13A061EB-D43F-4407-AA9A-7B6DA4C67426}">
      <dgm:prSet/>
      <dgm:spPr/>
      <dgm:t>
        <a:bodyPr/>
        <a:lstStyle/>
        <a:p>
          <a:endParaRPr lang="en-US"/>
        </a:p>
      </dgm:t>
    </dgm:pt>
    <dgm:pt modelId="{8AE2128E-BEB3-4F66-9A87-1DC7EA323B8B}" type="sibTrans" cxnId="{13A061EB-D43F-4407-AA9A-7B6DA4C67426}">
      <dgm:prSet/>
      <dgm:spPr/>
      <dgm:t>
        <a:bodyPr/>
        <a:lstStyle/>
        <a:p>
          <a:endParaRPr lang="en-US"/>
        </a:p>
      </dgm:t>
    </dgm:pt>
    <dgm:pt modelId="{25CA313A-24F4-4E3B-A16F-B4CCAE7AC319}">
      <dgm:prSet/>
      <dgm:spPr/>
      <dgm:t>
        <a:bodyPr/>
        <a:lstStyle/>
        <a:p>
          <a:r>
            <a:rPr lang="en-US"/>
            <a:t>Ensure privacy and multilingual potential.</a:t>
          </a:r>
        </a:p>
      </dgm:t>
    </dgm:pt>
    <dgm:pt modelId="{88B6D866-8597-4B3E-9F99-3A379D742D29}" type="parTrans" cxnId="{F45D623E-3B35-483C-8A54-8C38CC1ED668}">
      <dgm:prSet/>
      <dgm:spPr/>
      <dgm:t>
        <a:bodyPr/>
        <a:lstStyle/>
        <a:p>
          <a:endParaRPr lang="en-US"/>
        </a:p>
      </dgm:t>
    </dgm:pt>
    <dgm:pt modelId="{D64748F2-162B-4D99-ADED-E40950479289}" type="sibTrans" cxnId="{F45D623E-3B35-483C-8A54-8C38CC1ED668}">
      <dgm:prSet/>
      <dgm:spPr/>
      <dgm:t>
        <a:bodyPr/>
        <a:lstStyle/>
        <a:p>
          <a:endParaRPr lang="en-US"/>
        </a:p>
      </dgm:t>
    </dgm:pt>
    <dgm:pt modelId="{208A62EE-B2FE-4841-A460-AE96E023FB29}" type="pres">
      <dgm:prSet presAssocID="{69B5DF22-12CE-412D-A496-54F99B2DEA75}" presName="Name0" presStyleCnt="0">
        <dgm:presLayoutVars>
          <dgm:dir/>
          <dgm:animLvl val="lvl"/>
          <dgm:resizeHandles val="exact"/>
        </dgm:presLayoutVars>
      </dgm:prSet>
      <dgm:spPr/>
    </dgm:pt>
    <dgm:pt modelId="{198ABA86-35DE-4F27-B73B-B52B56D2FED7}" type="pres">
      <dgm:prSet presAssocID="{916B59D1-4C6C-4C26-A761-4EA17E84A6D4}" presName="boxAndChildren" presStyleCnt="0"/>
      <dgm:spPr/>
    </dgm:pt>
    <dgm:pt modelId="{0BBC017E-1139-49C2-A074-C968E98BCEA4}" type="pres">
      <dgm:prSet presAssocID="{916B59D1-4C6C-4C26-A761-4EA17E84A6D4}" presName="parentTextBox" presStyleLbl="alignNode1" presStyleIdx="0" presStyleCnt="4"/>
      <dgm:spPr/>
    </dgm:pt>
    <dgm:pt modelId="{5128C22D-3EE8-45BD-914B-94C223A9CFA8}" type="pres">
      <dgm:prSet presAssocID="{916B59D1-4C6C-4C26-A761-4EA17E84A6D4}" presName="descendantBox" presStyleLbl="bgAccFollowNode1" presStyleIdx="0" presStyleCnt="4"/>
      <dgm:spPr/>
    </dgm:pt>
    <dgm:pt modelId="{F6210B50-611C-4010-8E2A-B210E129D9FF}" type="pres">
      <dgm:prSet presAssocID="{3BB679A7-4E29-41E7-B2B1-A1D281499ACF}" presName="sp" presStyleCnt="0"/>
      <dgm:spPr/>
    </dgm:pt>
    <dgm:pt modelId="{5EEC790D-E9CD-4C96-AA2B-46646B98BDB8}" type="pres">
      <dgm:prSet presAssocID="{CCC5281E-A2BA-4D15-9B61-3A54D48023A7}" presName="arrowAndChildren" presStyleCnt="0"/>
      <dgm:spPr/>
    </dgm:pt>
    <dgm:pt modelId="{0CDAD66D-D9AC-43E0-8C01-671D0DA71A85}" type="pres">
      <dgm:prSet presAssocID="{CCC5281E-A2BA-4D15-9B61-3A54D48023A7}" presName="parentTextArrow" presStyleLbl="node1" presStyleIdx="0" presStyleCnt="0"/>
      <dgm:spPr/>
    </dgm:pt>
    <dgm:pt modelId="{2005E249-1920-4D70-AD9C-190057E7BE24}" type="pres">
      <dgm:prSet presAssocID="{CCC5281E-A2BA-4D15-9B61-3A54D48023A7}" presName="arrow" presStyleLbl="alignNode1" presStyleIdx="1" presStyleCnt="4"/>
      <dgm:spPr/>
    </dgm:pt>
    <dgm:pt modelId="{734E83F0-6437-4BBC-ACDC-A0CF6CB47B11}" type="pres">
      <dgm:prSet presAssocID="{CCC5281E-A2BA-4D15-9B61-3A54D48023A7}" presName="descendantArrow" presStyleLbl="bgAccFollowNode1" presStyleIdx="1" presStyleCnt="4"/>
      <dgm:spPr/>
    </dgm:pt>
    <dgm:pt modelId="{AF2DEB28-B64C-49C0-A79F-3D5262925AD2}" type="pres">
      <dgm:prSet presAssocID="{F1F455D4-634E-4092-A1F8-E1DAA2E44593}" presName="sp" presStyleCnt="0"/>
      <dgm:spPr/>
    </dgm:pt>
    <dgm:pt modelId="{F05435A7-0541-40F0-8388-7D38599508B2}" type="pres">
      <dgm:prSet presAssocID="{36E00E41-6777-4BA3-BB3A-3DA152A6BCFC}" presName="arrowAndChildren" presStyleCnt="0"/>
      <dgm:spPr/>
    </dgm:pt>
    <dgm:pt modelId="{665A629C-1ECC-45A5-9D02-3665C9EB8AE6}" type="pres">
      <dgm:prSet presAssocID="{36E00E41-6777-4BA3-BB3A-3DA152A6BCFC}" presName="parentTextArrow" presStyleLbl="node1" presStyleIdx="0" presStyleCnt="0"/>
      <dgm:spPr/>
    </dgm:pt>
    <dgm:pt modelId="{6965916D-788F-49B3-9FA3-A6363E7838C9}" type="pres">
      <dgm:prSet presAssocID="{36E00E41-6777-4BA3-BB3A-3DA152A6BCFC}" presName="arrow" presStyleLbl="alignNode1" presStyleIdx="2" presStyleCnt="4"/>
      <dgm:spPr/>
    </dgm:pt>
    <dgm:pt modelId="{D530F513-B61B-4B3A-8926-A297D961A6EC}" type="pres">
      <dgm:prSet presAssocID="{36E00E41-6777-4BA3-BB3A-3DA152A6BCFC}" presName="descendantArrow" presStyleLbl="bgAccFollowNode1" presStyleIdx="2" presStyleCnt="4"/>
      <dgm:spPr/>
    </dgm:pt>
    <dgm:pt modelId="{879458F3-9CD4-4E24-992F-661C22DADB7B}" type="pres">
      <dgm:prSet presAssocID="{1FA229D0-A1EA-4072-8C45-F56848DE7974}" presName="sp" presStyleCnt="0"/>
      <dgm:spPr/>
    </dgm:pt>
    <dgm:pt modelId="{9A86FE89-A97C-4A3D-BBBE-89FAB45B8B0F}" type="pres">
      <dgm:prSet presAssocID="{988D22B3-AD18-4AA1-8AA9-438DF2CE9482}" presName="arrowAndChildren" presStyleCnt="0"/>
      <dgm:spPr/>
    </dgm:pt>
    <dgm:pt modelId="{9C0D1A16-6C7A-45DB-95E4-2FCB49C2428D}" type="pres">
      <dgm:prSet presAssocID="{988D22B3-AD18-4AA1-8AA9-438DF2CE9482}" presName="parentTextArrow" presStyleLbl="node1" presStyleIdx="0" presStyleCnt="0"/>
      <dgm:spPr/>
    </dgm:pt>
    <dgm:pt modelId="{C9D94A51-4B3F-45DF-B4B9-FE24EE585EC7}" type="pres">
      <dgm:prSet presAssocID="{988D22B3-AD18-4AA1-8AA9-438DF2CE9482}" presName="arrow" presStyleLbl="alignNode1" presStyleIdx="3" presStyleCnt="4"/>
      <dgm:spPr/>
    </dgm:pt>
    <dgm:pt modelId="{553A3F30-6767-470C-8B44-5DF5FED32313}" type="pres">
      <dgm:prSet presAssocID="{988D22B3-AD18-4AA1-8AA9-438DF2CE9482}" presName="descendantArrow" presStyleLbl="bgAccFollowNode1" presStyleIdx="3" presStyleCnt="4"/>
      <dgm:spPr/>
    </dgm:pt>
  </dgm:ptLst>
  <dgm:cxnLst>
    <dgm:cxn modelId="{3B8D6304-CE5C-40D3-AFD4-CD78D67DA592}" srcId="{69B5DF22-12CE-412D-A496-54F99B2DEA75}" destId="{988D22B3-AD18-4AA1-8AA9-438DF2CE9482}" srcOrd="0" destOrd="0" parTransId="{5ABBC6EA-29CB-4C39-8C77-E330A9275910}" sibTransId="{1FA229D0-A1EA-4072-8C45-F56848DE7974}"/>
    <dgm:cxn modelId="{95BFB61D-9101-445F-B296-7C55B2D22D34}" srcId="{69B5DF22-12CE-412D-A496-54F99B2DEA75}" destId="{36E00E41-6777-4BA3-BB3A-3DA152A6BCFC}" srcOrd="1" destOrd="0" parTransId="{1AA0BF52-6E9F-4CAB-9579-408D0529180B}" sibTransId="{F1F455D4-634E-4092-A1F8-E1DAA2E44593}"/>
    <dgm:cxn modelId="{73232B24-8EF7-4386-BDAD-3626306D3C35}" srcId="{69B5DF22-12CE-412D-A496-54F99B2DEA75}" destId="{CCC5281E-A2BA-4D15-9B61-3A54D48023A7}" srcOrd="2" destOrd="0" parTransId="{6985DEEE-7EEA-4687-A126-82D2D5B4D117}" sibTransId="{3BB679A7-4E29-41E7-B2B1-A1D281499ACF}"/>
    <dgm:cxn modelId="{F49CF426-BF31-4497-B8D7-B54CF99D24E1}" type="presOf" srcId="{CCC5281E-A2BA-4D15-9B61-3A54D48023A7}" destId="{0CDAD66D-D9AC-43E0-8C01-671D0DA71A85}" srcOrd="0" destOrd="0" presId="urn:microsoft.com/office/officeart/2016/7/layout/VerticalDownArrowProcess"/>
    <dgm:cxn modelId="{F45D623E-3B35-483C-8A54-8C38CC1ED668}" srcId="{916B59D1-4C6C-4C26-A761-4EA17E84A6D4}" destId="{25CA313A-24F4-4E3B-A16F-B4CCAE7AC319}" srcOrd="0" destOrd="0" parTransId="{88B6D866-8597-4B3E-9F99-3A379D742D29}" sibTransId="{D64748F2-162B-4D99-ADED-E40950479289}"/>
    <dgm:cxn modelId="{A5780C5B-94A3-4ACF-909A-4C3F14D91AE0}" type="presOf" srcId="{36E00E41-6777-4BA3-BB3A-3DA152A6BCFC}" destId="{665A629C-1ECC-45A5-9D02-3665C9EB8AE6}" srcOrd="0" destOrd="0" presId="urn:microsoft.com/office/officeart/2016/7/layout/VerticalDownArrowProcess"/>
    <dgm:cxn modelId="{D419E25D-01F1-4D23-B213-35DA65D83C59}" type="presOf" srcId="{CCC5281E-A2BA-4D15-9B61-3A54D48023A7}" destId="{2005E249-1920-4D70-AD9C-190057E7BE24}" srcOrd="1" destOrd="0" presId="urn:microsoft.com/office/officeart/2016/7/layout/VerticalDownArrowProcess"/>
    <dgm:cxn modelId="{53FC9551-2E49-4E5B-BFDD-FBB5B6BD153A}" type="presOf" srcId="{988D22B3-AD18-4AA1-8AA9-438DF2CE9482}" destId="{C9D94A51-4B3F-45DF-B4B9-FE24EE585EC7}" srcOrd="1" destOrd="0" presId="urn:microsoft.com/office/officeart/2016/7/layout/VerticalDownArrowProcess"/>
    <dgm:cxn modelId="{C2141375-8FA5-4A98-8E18-F0D33ACA2E32}" type="presOf" srcId="{916B59D1-4C6C-4C26-A761-4EA17E84A6D4}" destId="{0BBC017E-1139-49C2-A074-C968E98BCEA4}" srcOrd="0" destOrd="0" presId="urn:microsoft.com/office/officeart/2016/7/layout/VerticalDownArrowProcess"/>
    <dgm:cxn modelId="{BBFF4776-90CB-4F71-B32A-B2D7854F4613}" srcId="{CCC5281E-A2BA-4D15-9B61-3A54D48023A7}" destId="{15B4E2E0-1EAC-4963-BFE7-CE3C149262CF}" srcOrd="0" destOrd="0" parTransId="{FA42296A-07FC-4767-B8DE-E37A34E5801E}" sibTransId="{83DFA5F7-8839-4DB1-8D68-385C82270EDA}"/>
    <dgm:cxn modelId="{9C1B5256-F937-4B8E-877D-A2866EA427E9}" type="presOf" srcId="{25CA313A-24F4-4E3B-A16F-B4CCAE7AC319}" destId="{5128C22D-3EE8-45BD-914B-94C223A9CFA8}" srcOrd="0" destOrd="0" presId="urn:microsoft.com/office/officeart/2016/7/layout/VerticalDownArrowProcess"/>
    <dgm:cxn modelId="{DA0AB29C-4FFD-4CE2-8C0A-BE8B6F93639A}" srcId="{36E00E41-6777-4BA3-BB3A-3DA152A6BCFC}" destId="{60EE6647-FD56-45A1-A9A4-5DDDC2D6C2E3}" srcOrd="0" destOrd="0" parTransId="{EA60775B-FF51-45B8-A884-1C4333F292F9}" sibTransId="{8CD43F20-2AA5-4429-9B57-1FBB9426E8B1}"/>
    <dgm:cxn modelId="{5A96A2B1-79AF-43EC-9DC0-1CCE2E74D03E}" srcId="{988D22B3-AD18-4AA1-8AA9-438DF2CE9482}" destId="{DC3E156F-7D38-4EA9-B7E0-8F73DA8C1042}" srcOrd="0" destOrd="0" parTransId="{9976414E-326E-448D-958F-DF37705EF0D0}" sibTransId="{9F786CCB-9151-467F-AB7E-91C0D51757FF}"/>
    <dgm:cxn modelId="{006861C0-192A-497B-BE69-09F1EBDC0E89}" type="presOf" srcId="{988D22B3-AD18-4AA1-8AA9-438DF2CE9482}" destId="{9C0D1A16-6C7A-45DB-95E4-2FCB49C2428D}" srcOrd="0" destOrd="0" presId="urn:microsoft.com/office/officeart/2016/7/layout/VerticalDownArrowProcess"/>
    <dgm:cxn modelId="{B465A9CA-26D2-415C-97E1-331F098995A4}" type="presOf" srcId="{60EE6647-FD56-45A1-A9A4-5DDDC2D6C2E3}" destId="{D530F513-B61B-4B3A-8926-A297D961A6EC}" srcOrd="0" destOrd="0" presId="urn:microsoft.com/office/officeart/2016/7/layout/VerticalDownArrowProcess"/>
    <dgm:cxn modelId="{A730C4D6-9EE7-4904-B940-2F152D8D5F5C}" type="presOf" srcId="{15B4E2E0-1EAC-4963-BFE7-CE3C149262CF}" destId="{734E83F0-6437-4BBC-ACDC-A0CF6CB47B11}" srcOrd="0" destOrd="0" presId="urn:microsoft.com/office/officeart/2016/7/layout/VerticalDownArrowProcess"/>
    <dgm:cxn modelId="{6DEF59EA-87BC-4B12-9B8B-9BD9A2F63B90}" type="presOf" srcId="{36E00E41-6777-4BA3-BB3A-3DA152A6BCFC}" destId="{6965916D-788F-49B3-9FA3-A6363E7838C9}" srcOrd="1" destOrd="0" presId="urn:microsoft.com/office/officeart/2016/7/layout/VerticalDownArrowProcess"/>
    <dgm:cxn modelId="{13A061EB-D43F-4407-AA9A-7B6DA4C67426}" srcId="{69B5DF22-12CE-412D-A496-54F99B2DEA75}" destId="{916B59D1-4C6C-4C26-A761-4EA17E84A6D4}" srcOrd="3" destOrd="0" parTransId="{B5530297-51DA-4850-BCB0-62922D720445}" sibTransId="{8AE2128E-BEB3-4F66-9A87-1DC7EA323B8B}"/>
    <dgm:cxn modelId="{DEC929FB-8ECE-454E-92D8-27880D9F29E0}" type="presOf" srcId="{DC3E156F-7D38-4EA9-B7E0-8F73DA8C1042}" destId="{553A3F30-6767-470C-8B44-5DF5FED32313}" srcOrd="0" destOrd="0" presId="urn:microsoft.com/office/officeart/2016/7/layout/VerticalDownArrowProcess"/>
    <dgm:cxn modelId="{8BFA7AFD-9756-4D15-8C68-8716B02D4204}" type="presOf" srcId="{69B5DF22-12CE-412D-A496-54F99B2DEA75}" destId="{208A62EE-B2FE-4841-A460-AE96E023FB29}" srcOrd="0" destOrd="0" presId="urn:microsoft.com/office/officeart/2016/7/layout/VerticalDownArrowProcess"/>
    <dgm:cxn modelId="{EF53D40A-4863-4393-93DD-2A0A40FE20E9}" type="presParOf" srcId="{208A62EE-B2FE-4841-A460-AE96E023FB29}" destId="{198ABA86-35DE-4F27-B73B-B52B56D2FED7}" srcOrd="0" destOrd="0" presId="urn:microsoft.com/office/officeart/2016/7/layout/VerticalDownArrowProcess"/>
    <dgm:cxn modelId="{3244106F-AEE3-4DC0-A5FE-523CAC7211FD}" type="presParOf" srcId="{198ABA86-35DE-4F27-B73B-B52B56D2FED7}" destId="{0BBC017E-1139-49C2-A074-C968E98BCEA4}" srcOrd="0" destOrd="0" presId="urn:microsoft.com/office/officeart/2016/7/layout/VerticalDownArrowProcess"/>
    <dgm:cxn modelId="{3FEEFEBD-41FC-482A-86EC-2E3E2CA83B01}" type="presParOf" srcId="{198ABA86-35DE-4F27-B73B-B52B56D2FED7}" destId="{5128C22D-3EE8-45BD-914B-94C223A9CFA8}" srcOrd="1" destOrd="0" presId="urn:microsoft.com/office/officeart/2016/7/layout/VerticalDownArrowProcess"/>
    <dgm:cxn modelId="{B070F371-F4E7-4966-8A48-66650ED567A9}" type="presParOf" srcId="{208A62EE-B2FE-4841-A460-AE96E023FB29}" destId="{F6210B50-611C-4010-8E2A-B210E129D9FF}" srcOrd="1" destOrd="0" presId="urn:microsoft.com/office/officeart/2016/7/layout/VerticalDownArrowProcess"/>
    <dgm:cxn modelId="{64452C45-384F-4152-83AE-6C84930C17BB}" type="presParOf" srcId="{208A62EE-B2FE-4841-A460-AE96E023FB29}" destId="{5EEC790D-E9CD-4C96-AA2B-46646B98BDB8}" srcOrd="2" destOrd="0" presId="urn:microsoft.com/office/officeart/2016/7/layout/VerticalDownArrowProcess"/>
    <dgm:cxn modelId="{502E6370-0138-4F5C-83E7-1B05D9A09B99}" type="presParOf" srcId="{5EEC790D-E9CD-4C96-AA2B-46646B98BDB8}" destId="{0CDAD66D-D9AC-43E0-8C01-671D0DA71A85}" srcOrd="0" destOrd="0" presId="urn:microsoft.com/office/officeart/2016/7/layout/VerticalDownArrowProcess"/>
    <dgm:cxn modelId="{AADC94A6-D35D-4D54-BDB0-E243501ADBD4}" type="presParOf" srcId="{5EEC790D-E9CD-4C96-AA2B-46646B98BDB8}" destId="{2005E249-1920-4D70-AD9C-190057E7BE24}" srcOrd="1" destOrd="0" presId="urn:microsoft.com/office/officeart/2016/7/layout/VerticalDownArrowProcess"/>
    <dgm:cxn modelId="{25E31215-59DA-4707-991D-4E57E71FE3F9}" type="presParOf" srcId="{5EEC790D-E9CD-4C96-AA2B-46646B98BDB8}" destId="{734E83F0-6437-4BBC-ACDC-A0CF6CB47B11}" srcOrd="2" destOrd="0" presId="urn:microsoft.com/office/officeart/2016/7/layout/VerticalDownArrowProcess"/>
    <dgm:cxn modelId="{7AA37623-A1D3-4052-960A-B906923E2B2A}" type="presParOf" srcId="{208A62EE-B2FE-4841-A460-AE96E023FB29}" destId="{AF2DEB28-B64C-49C0-A79F-3D5262925AD2}" srcOrd="3" destOrd="0" presId="urn:microsoft.com/office/officeart/2016/7/layout/VerticalDownArrowProcess"/>
    <dgm:cxn modelId="{657E4DB1-3B4C-4B12-BF59-0563EEA6AC22}" type="presParOf" srcId="{208A62EE-B2FE-4841-A460-AE96E023FB29}" destId="{F05435A7-0541-40F0-8388-7D38599508B2}" srcOrd="4" destOrd="0" presId="urn:microsoft.com/office/officeart/2016/7/layout/VerticalDownArrowProcess"/>
    <dgm:cxn modelId="{56163449-6C5D-49EA-9EFD-65EA326EAA8F}" type="presParOf" srcId="{F05435A7-0541-40F0-8388-7D38599508B2}" destId="{665A629C-1ECC-45A5-9D02-3665C9EB8AE6}" srcOrd="0" destOrd="0" presId="urn:microsoft.com/office/officeart/2016/7/layout/VerticalDownArrowProcess"/>
    <dgm:cxn modelId="{9E515EDD-BEBA-4E10-B9D9-F1E87A58DF64}" type="presParOf" srcId="{F05435A7-0541-40F0-8388-7D38599508B2}" destId="{6965916D-788F-49B3-9FA3-A6363E7838C9}" srcOrd="1" destOrd="0" presId="urn:microsoft.com/office/officeart/2016/7/layout/VerticalDownArrowProcess"/>
    <dgm:cxn modelId="{F2D199F3-D787-44CE-8FF9-FEB819B3B1D5}" type="presParOf" srcId="{F05435A7-0541-40F0-8388-7D38599508B2}" destId="{D530F513-B61B-4B3A-8926-A297D961A6EC}" srcOrd="2" destOrd="0" presId="urn:microsoft.com/office/officeart/2016/7/layout/VerticalDownArrowProcess"/>
    <dgm:cxn modelId="{84976109-042A-422F-9165-B0A3FF537897}" type="presParOf" srcId="{208A62EE-B2FE-4841-A460-AE96E023FB29}" destId="{879458F3-9CD4-4E24-992F-661C22DADB7B}" srcOrd="5" destOrd="0" presId="urn:microsoft.com/office/officeart/2016/7/layout/VerticalDownArrowProcess"/>
    <dgm:cxn modelId="{B4D43EE9-2D93-4250-8716-183BF7CF63E0}" type="presParOf" srcId="{208A62EE-B2FE-4841-A460-AE96E023FB29}" destId="{9A86FE89-A97C-4A3D-BBBE-89FAB45B8B0F}" srcOrd="6" destOrd="0" presId="urn:microsoft.com/office/officeart/2016/7/layout/VerticalDownArrowProcess"/>
    <dgm:cxn modelId="{095CF9A8-3765-4500-BE48-606D753AAB94}" type="presParOf" srcId="{9A86FE89-A97C-4A3D-BBBE-89FAB45B8B0F}" destId="{9C0D1A16-6C7A-45DB-95E4-2FCB49C2428D}" srcOrd="0" destOrd="0" presId="urn:microsoft.com/office/officeart/2016/7/layout/VerticalDownArrowProcess"/>
    <dgm:cxn modelId="{100AD25E-DBA6-4FAF-9ED2-98EE118D1E46}" type="presParOf" srcId="{9A86FE89-A97C-4A3D-BBBE-89FAB45B8B0F}" destId="{C9D94A51-4B3F-45DF-B4B9-FE24EE585EC7}" srcOrd="1" destOrd="0" presId="urn:microsoft.com/office/officeart/2016/7/layout/VerticalDownArrowProcess"/>
    <dgm:cxn modelId="{FB65D2D5-462D-4501-BDDB-5C9F5269986D}" type="presParOf" srcId="{9A86FE89-A97C-4A3D-BBBE-89FAB45B8B0F}" destId="{553A3F30-6767-470C-8B44-5DF5FED32313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FBC719C-BC3A-44E6-A9C3-72C4F5DAACF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E9CD1B-0C71-44EA-8166-F597C8756925}">
      <dgm:prSet/>
      <dgm:spPr/>
      <dgm:t>
        <a:bodyPr/>
        <a:lstStyle/>
        <a:p>
          <a:r>
            <a:rPr lang="en-US"/>
            <a:t>Includes Use Case, Class, Activity, and State diagrams.</a:t>
          </a:r>
        </a:p>
      </dgm:t>
    </dgm:pt>
    <dgm:pt modelId="{DAC4185D-1D02-4C21-ABC1-01FDD2E8F179}" type="parTrans" cxnId="{8A5502C2-B0AE-4CF7-8230-18E1AAF4139B}">
      <dgm:prSet/>
      <dgm:spPr/>
      <dgm:t>
        <a:bodyPr/>
        <a:lstStyle/>
        <a:p>
          <a:endParaRPr lang="en-US"/>
        </a:p>
      </dgm:t>
    </dgm:pt>
    <dgm:pt modelId="{B75C51BD-9F9C-4CB6-83BE-1E1CFCB97286}" type="sibTrans" cxnId="{8A5502C2-B0AE-4CF7-8230-18E1AAF4139B}">
      <dgm:prSet/>
      <dgm:spPr/>
      <dgm:t>
        <a:bodyPr/>
        <a:lstStyle/>
        <a:p>
          <a:endParaRPr lang="en-US"/>
        </a:p>
      </dgm:t>
    </dgm:pt>
    <dgm:pt modelId="{F738A387-0F4E-4D2F-A81C-453ADB5F435A}">
      <dgm:prSet/>
      <dgm:spPr/>
      <dgm:t>
        <a:bodyPr/>
        <a:lstStyle/>
        <a:p>
          <a:r>
            <a:rPr lang="en-US"/>
            <a:t>Shows data flow from chat upload to analysis output.</a:t>
          </a:r>
        </a:p>
      </dgm:t>
    </dgm:pt>
    <dgm:pt modelId="{3C34CF59-1615-4D02-8EF9-4A9C8E2C3021}" type="parTrans" cxnId="{40578081-48B6-4216-88CD-44816ECE67F6}">
      <dgm:prSet/>
      <dgm:spPr/>
      <dgm:t>
        <a:bodyPr/>
        <a:lstStyle/>
        <a:p>
          <a:endParaRPr lang="en-US"/>
        </a:p>
      </dgm:t>
    </dgm:pt>
    <dgm:pt modelId="{6215B46F-A21C-4B99-B18E-7AD67193C425}" type="sibTrans" cxnId="{40578081-48B6-4216-88CD-44816ECE67F6}">
      <dgm:prSet/>
      <dgm:spPr/>
      <dgm:t>
        <a:bodyPr/>
        <a:lstStyle/>
        <a:p>
          <a:endParaRPr lang="en-US"/>
        </a:p>
      </dgm:t>
    </dgm:pt>
    <dgm:pt modelId="{00D62835-7000-4340-B929-78EB7589006F}">
      <dgm:prSet/>
      <dgm:spPr/>
      <dgm:t>
        <a:bodyPr/>
        <a:lstStyle/>
        <a:p>
          <a:r>
            <a:rPr lang="en-US"/>
            <a:t>System checks time format before analysis execution.</a:t>
          </a:r>
        </a:p>
      </dgm:t>
    </dgm:pt>
    <dgm:pt modelId="{31D4957A-9871-444B-A2DA-D19FA859E66E}" type="parTrans" cxnId="{26822719-B0C7-413C-B9EB-F08A39EE95A8}">
      <dgm:prSet/>
      <dgm:spPr/>
      <dgm:t>
        <a:bodyPr/>
        <a:lstStyle/>
        <a:p>
          <a:endParaRPr lang="en-US"/>
        </a:p>
      </dgm:t>
    </dgm:pt>
    <dgm:pt modelId="{66D27ECF-229B-40D9-866A-E348BC427643}" type="sibTrans" cxnId="{26822719-B0C7-413C-B9EB-F08A39EE95A8}">
      <dgm:prSet/>
      <dgm:spPr/>
      <dgm:t>
        <a:bodyPr/>
        <a:lstStyle/>
        <a:p>
          <a:endParaRPr lang="en-US"/>
        </a:p>
      </dgm:t>
    </dgm:pt>
    <dgm:pt modelId="{F8E0EC1E-12AE-4D0A-97FA-4AA1B3CF5359}" type="pres">
      <dgm:prSet presAssocID="{3FBC719C-BC3A-44E6-A9C3-72C4F5DAACFD}" presName="linear" presStyleCnt="0">
        <dgm:presLayoutVars>
          <dgm:animLvl val="lvl"/>
          <dgm:resizeHandles val="exact"/>
        </dgm:presLayoutVars>
      </dgm:prSet>
      <dgm:spPr/>
    </dgm:pt>
    <dgm:pt modelId="{F13D61AC-2B6D-4DD0-9CD9-979009BBE3E7}" type="pres">
      <dgm:prSet presAssocID="{08E9CD1B-0C71-44EA-8166-F597C875692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A491A3-07DD-4E5C-97D9-087C76F3DF6A}" type="pres">
      <dgm:prSet presAssocID="{B75C51BD-9F9C-4CB6-83BE-1E1CFCB97286}" presName="spacer" presStyleCnt="0"/>
      <dgm:spPr/>
    </dgm:pt>
    <dgm:pt modelId="{E1F33D37-E585-4E42-BC7F-19EBCFB75D23}" type="pres">
      <dgm:prSet presAssocID="{F738A387-0F4E-4D2F-A81C-453ADB5F43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611486D-0F10-425E-A5A9-185EEB3AAB3B}" type="pres">
      <dgm:prSet presAssocID="{6215B46F-A21C-4B99-B18E-7AD67193C425}" presName="spacer" presStyleCnt="0"/>
      <dgm:spPr/>
    </dgm:pt>
    <dgm:pt modelId="{9E9CE75A-BDD9-4132-B39E-5341221374C0}" type="pres">
      <dgm:prSet presAssocID="{00D62835-7000-4340-B929-78EB7589006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1F9C0E-8002-4503-B628-C17FA7C36520}" type="presOf" srcId="{3FBC719C-BC3A-44E6-A9C3-72C4F5DAACFD}" destId="{F8E0EC1E-12AE-4D0A-97FA-4AA1B3CF5359}" srcOrd="0" destOrd="0" presId="urn:microsoft.com/office/officeart/2005/8/layout/vList2"/>
    <dgm:cxn modelId="{26822719-B0C7-413C-B9EB-F08A39EE95A8}" srcId="{3FBC719C-BC3A-44E6-A9C3-72C4F5DAACFD}" destId="{00D62835-7000-4340-B929-78EB7589006F}" srcOrd="2" destOrd="0" parTransId="{31D4957A-9871-444B-A2DA-D19FA859E66E}" sibTransId="{66D27ECF-229B-40D9-866A-E348BC427643}"/>
    <dgm:cxn modelId="{62E0585F-C89A-4222-81B3-1C972978AC26}" type="presOf" srcId="{F738A387-0F4E-4D2F-A81C-453ADB5F435A}" destId="{E1F33D37-E585-4E42-BC7F-19EBCFB75D23}" srcOrd="0" destOrd="0" presId="urn:microsoft.com/office/officeart/2005/8/layout/vList2"/>
    <dgm:cxn modelId="{22B81B4F-0AAA-49B1-BAB7-4D667B856DDF}" type="presOf" srcId="{08E9CD1B-0C71-44EA-8166-F597C8756925}" destId="{F13D61AC-2B6D-4DD0-9CD9-979009BBE3E7}" srcOrd="0" destOrd="0" presId="urn:microsoft.com/office/officeart/2005/8/layout/vList2"/>
    <dgm:cxn modelId="{996CB757-463B-49F3-9CE1-B0EBABB7B931}" type="presOf" srcId="{00D62835-7000-4340-B929-78EB7589006F}" destId="{9E9CE75A-BDD9-4132-B39E-5341221374C0}" srcOrd="0" destOrd="0" presId="urn:microsoft.com/office/officeart/2005/8/layout/vList2"/>
    <dgm:cxn modelId="{40578081-48B6-4216-88CD-44816ECE67F6}" srcId="{3FBC719C-BC3A-44E6-A9C3-72C4F5DAACFD}" destId="{F738A387-0F4E-4D2F-A81C-453ADB5F435A}" srcOrd="1" destOrd="0" parTransId="{3C34CF59-1615-4D02-8EF9-4A9C8E2C3021}" sibTransId="{6215B46F-A21C-4B99-B18E-7AD67193C425}"/>
    <dgm:cxn modelId="{8A5502C2-B0AE-4CF7-8230-18E1AAF4139B}" srcId="{3FBC719C-BC3A-44E6-A9C3-72C4F5DAACFD}" destId="{08E9CD1B-0C71-44EA-8166-F597C8756925}" srcOrd="0" destOrd="0" parTransId="{DAC4185D-1D02-4C21-ABC1-01FDD2E8F179}" sibTransId="{B75C51BD-9F9C-4CB6-83BE-1E1CFCB97286}"/>
    <dgm:cxn modelId="{674D3986-E31B-4F19-97FE-25F641667A47}" type="presParOf" srcId="{F8E0EC1E-12AE-4D0A-97FA-4AA1B3CF5359}" destId="{F13D61AC-2B6D-4DD0-9CD9-979009BBE3E7}" srcOrd="0" destOrd="0" presId="urn:microsoft.com/office/officeart/2005/8/layout/vList2"/>
    <dgm:cxn modelId="{D7DCC967-BC38-48B3-A7FD-AB1BCBEC64C7}" type="presParOf" srcId="{F8E0EC1E-12AE-4D0A-97FA-4AA1B3CF5359}" destId="{B4A491A3-07DD-4E5C-97D9-087C76F3DF6A}" srcOrd="1" destOrd="0" presId="urn:microsoft.com/office/officeart/2005/8/layout/vList2"/>
    <dgm:cxn modelId="{9916E0BB-326C-4ECF-A196-2E68FBB70632}" type="presParOf" srcId="{F8E0EC1E-12AE-4D0A-97FA-4AA1B3CF5359}" destId="{E1F33D37-E585-4E42-BC7F-19EBCFB75D23}" srcOrd="2" destOrd="0" presId="urn:microsoft.com/office/officeart/2005/8/layout/vList2"/>
    <dgm:cxn modelId="{5A60B449-5F55-4848-A1AD-02DB42C09B51}" type="presParOf" srcId="{F8E0EC1E-12AE-4D0A-97FA-4AA1B3CF5359}" destId="{2611486D-0F10-425E-A5A9-185EEB3AAB3B}" srcOrd="3" destOrd="0" presId="urn:microsoft.com/office/officeart/2005/8/layout/vList2"/>
    <dgm:cxn modelId="{426AE483-F4D3-4494-B012-9225348C1D00}" type="presParOf" srcId="{F8E0EC1E-12AE-4D0A-97FA-4AA1B3CF5359}" destId="{9E9CE75A-BDD9-4132-B39E-5341221374C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15E29F-2C87-489B-8D03-6E3E3FB19A7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93DACD8-2106-4C12-B828-7B50BBC3D2A4}">
      <dgm:prSet/>
      <dgm:spPr/>
      <dgm:t>
        <a:bodyPr/>
        <a:lstStyle/>
        <a:p>
          <a:r>
            <a:rPr lang="en-US"/>
            <a:t>Components: Sentiment, emoji, keyword, time-series analysis.</a:t>
          </a:r>
        </a:p>
      </dgm:t>
    </dgm:pt>
    <dgm:pt modelId="{CCF9705C-C0A7-42BB-93CC-FE9A4442EB50}" type="parTrans" cxnId="{FA9B1FBC-BBA9-4863-A87F-84E6241C4459}">
      <dgm:prSet/>
      <dgm:spPr/>
      <dgm:t>
        <a:bodyPr/>
        <a:lstStyle/>
        <a:p>
          <a:endParaRPr lang="en-US"/>
        </a:p>
      </dgm:t>
    </dgm:pt>
    <dgm:pt modelId="{1EF09676-CCAD-4122-B1C1-0AD818981821}" type="sibTrans" cxnId="{FA9B1FBC-BBA9-4863-A87F-84E6241C4459}">
      <dgm:prSet/>
      <dgm:spPr/>
      <dgm:t>
        <a:bodyPr/>
        <a:lstStyle/>
        <a:p>
          <a:endParaRPr lang="en-US"/>
        </a:p>
      </dgm:t>
    </dgm:pt>
    <dgm:pt modelId="{1A47B980-CC21-4AF2-AF94-73A4DFC48F06}">
      <dgm:prSet/>
      <dgm:spPr/>
      <dgm:t>
        <a:bodyPr/>
        <a:lstStyle/>
        <a:p>
          <a:r>
            <a:rPr lang="en-US"/>
            <a:t>Deployment: Browser UI and backend server via HTTP.</a:t>
          </a:r>
        </a:p>
      </dgm:t>
    </dgm:pt>
    <dgm:pt modelId="{B577C6FB-63E1-4C2B-A5E0-10B420E6578C}" type="parTrans" cxnId="{8CDBDC37-02CD-4B3F-9B8C-87AA40EEFE86}">
      <dgm:prSet/>
      <dgm:spPr/>
      <dgm:t>
        <a:bodyPr/>
        <a:lstStyle/>
        <a:p>
          <a:endParaRPr lang="en-US"/>
        </a:p>
      </dgm:t>
    </dgm:pt>
    <dgm:pt modelId="{E7811343-8DFB-4DE0-9646-69BCEA934356}" type="sibTrans" cxnId="{8CDBDC37-02CD-4B3F-9B8C-87AA40EEFE86}">
      <dgm:prSet/>
      <dgm:spPr/>
      <dgm:t>
        <a:bodyPr/>
        <a:lstStyle/>
        <a:p>
          <a:endParaRPr lang="en-US"/>
        </a:p>
      </dgm:t>
    </dgm:pt>
    <dgm:pt modelId="{A08DD3AC-89C2-41E6-9CC0-CC1EE2836D28}">
      <dgm:prSet/>
      <dgm:spPr/>
      <dgm:t>
        <a:bodyPr/>
        <a:lstStyle/>
        <a:p>
          <a:r>
            <a:rPr lang="en-US"/>
            <a:t>Processing happens server-side; results shown client-side.</a:t>
          </a:r>
        </a:p>
      </dgm:t>
    </dgm:pt>
    <dgm:pt modelId="{1A72398F-AF48-41F4-8FCC-75601D461DDE}" type="parTrans" cxnId="{2E52761A-E790-4B30-854B-859D007B6076}">
      <dgm:prSet/>
      <dgm:spPr/>
      <dgm:t>
        <a:bodyPr/>
        <a:lstStyle/>
        <a:p>
          <a:endParaRPr lang="en-US"/>
        </a:p>
      </dgm:t>
    </dgm:pt>
    <dgm:pt modelId="{FBB282F9-CF77-42E0-86A9-3C1C76F08382}" type="sibTrans" cxnId="{2E52761A-E790-4B30-854B-859D007B6076}">
      <dgm:prSet/>
      <dgm:spPr/>
      <dgm:t>
        <a:bodyPr/>
        <a:lstStyle/>
        <a:p>
          <a:endParaRPr lang="en-US"/>
        </a:p>
      </dgm:t>
    </dgm:pt>
    <dgm:pt modelId="{62E34EBA-2C43-4E29-9623-DE61708CA4FF}" type="pres">
      <dgm:prSet presAssocID="{D215E29F-2C87-489B-8D03-6E3E3FB19A7D}" presName="linear" presStyleCnt="0">
        <dgm:presLayoutVars>
          <dgm:animLvl val="lvl"/>
          <dgm:resizeHandles val="exact"/>
        </dgm:presLayoutVars>
      </dgm:prSet>
      <dgm:spPr/>
    </dgm:pt>
    <dgm:pt modelId="{B922B240-9C1A-47C8-953F-8BAF1EA3CBFE}" type="pres">
      <dgm:prSet presAssocID="{793DACD8-2106-4C12-B828-7B50BBC3D2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A5C4C5E-E257-4DA7-AAEB-7742C17C674D}" type="pres">
      <dgm:prSet presAssocID="{1EF09676-CCAD-4122-B1C1-0AD818981821}" presName="spacer" presStyleCnt="0"/>
      <dgm:spPr/>
    </dgm:pt>
    <dgm:pt modelId="{CEC9949A-549F-45E1-AC3D-76B040B03247}" type="pres">
      <dgm:prSet presAssocID="{1A47B980-CC21-4AF2-AF94-73A4DFC48F0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3224123-2D7D-49F2-A298-46283C8984B0}" type="pres">
      <dgm:prSet presAssocID="{E7811343-8DFB-4DE0-9646-69BCEA934356}" presName="spacer" presStyleCnt="0"/>
      <dgm:spPr/>
    </dgm:pt>
    <dgm:pt modelId="{38E2C55F-7152-4CBD-B0F6-90812393B935}" type="pres">
      <dgm:prSet presAssocID="{A08DD3AC-89C2-41E6-9CC0-CC1EE2836D2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52761A-E790-4B30-854B-859D007B6076}" srcId="{D215E29F-2C87-489B-8D03-6E3E3FB19A7D}" destId="{A08DD3AC-89C2-41E6-9CC0-CC1EE2836D28}" srcOrd="2" destOrd="0" parTransId="{1A72398F-AF48-41F4-8FCC-75601D461DDE}" sibTransId="{FBB282F9-CF77-42E0-86A9-3C1C76F08382}"/>
    <dgm:cxn modelId="{9D3BFD24-CC3B-4672-943A-2EF922F9021A}" type="presOf" srcId="{A08DD3AC-89C2-41E6-9CC0-CC1EE2836D28}" destId="{38E2C55F-7152-4CBD-B0F6-90812393B935}" srcOrd="0" destOrd="0" presId="urn:microsoft.com/office/officeart/2005/8/layout/vList2"/>
    <dgm:cxn modelId="{8CDBDC37-02CD-4B3F-9B8C-87AA40EEFE86}" srcId="{D215E29F-2C87-489B-8D03-6E3E3FB19A7D}" destId="{1A47B980-CC21-4AF2-AF94-73A4DFC48F06}" srcOrd="1" destOrd="0" parTransId="{B577C6FB-63E1-4C2B-A5E0-10B420E6578C}" sibTransId="{E7811343-8DFB-4DE0-9646-69BCEA934356}"/>
    <dgm:cxn modelId="{589FE756-1570-4458-80DD-9B1965BB5DD9}" type="presOf" srcId="{793DACD8-2106-4C12-B828-7B50BBC3D2A4}" destId="{B922B240-9C1A-47C8-953F-8BAF1EA3CBFE}" srcOrd="0" destOrd="0" presId="urn:microsoft.com/office/officeart/2005/8/layout/vList2"/>
    <dgm:cxn modelId="{FC9A968D-916B-4B80-868F-ED8150ADD524}" type="presOf" srcId="{D215E29F-2C87-489B-8D03-6E3E3FB19A7D}" destId="{62E34EBA-2C43-4E29-9623-DE61708CA4FF}" srcOrd="0" destOrd="0" presId="urn:microsoft.com/office/officeart/2005/8/layout/vList2"/>
    <dgm:cxn modelId="{FA9B1FBC-BBA9-4863-A87F-84E6241C4459}" srcId="{D215E29F-2C87-489B-8D03-6E3E3FB19A7D}" destId="{793DACD8-2106-4C12-B828-7B50BBC3D2A4}" srcOrd="0" destOrd="0" parTransId="{CCF9705C-C0A7-42BB-93CC-FE9A4442EB50}" sibTransId="{1EF09676-CCAD-4122-B1C1-0AD818981821}"/>
    <dgm:cxn modelId="{EDD8D1DE-25D4-4053-B332-16319BE3E4C0}" type="presOf" srcId="{1A47B980-CC21-4AF2-AF94-73A4DFC48F06}" destId="{CEC9949A-549F-45E1-AC3D-76B040B03247}" srcOrd="0" destOrd="0" presId="urn:microsoft.com/office/officeart/2005/8/layout/vList2"/>
    <dgm:cxn modelId="{B6872745-3429-48E7-A0AC-4350D4B9110A}" type="presParOf" srcId="{62E34EBA-2C43-4E29-9623-DE61708CA4FF}" destId="{B922B240-9C1A-47C8-953F-8BAF1EA3CBFE}" srcOrd="0" destOrd="0" presId="urn:microsoft.com/office/officeart/2005/8/layout/vList2"/>
    <dgm:cxn modelId="{67C68DEC-CBED-4395-B806-77EA49F72F62}" type="presParOf" srcId="{62E34EBA-2C43-4E29-9623-DE61708CA4FF}" destId="{8A5C4C5E-E257-4DA7-AAEB-7742C17C674D}" srcOrd="1" destOrd="0" presId="urn:microsoft.com/office/officeart/2005/8/layout/vList2"/>
    <dgm:cxn modelId="{C5FD304C-90F9-43F9-AA11-57104D6548F0}" type="presParOf" srcId="{62E34EBA-2C43-4E29-9623-DE61708CA4FF}" destId="{CEC9949A-549F-45E1-AC3D-76B040B03247}" srcOrd="2" destOrd="0" presId="urn:microsoft.com/office/officeart/2005/8/layout/vList2"/>
    <dgm:cxn modelId="{1867F068-7D23-493E-BC4E-D3D753BC2EA4}" type="presParOf" srcId="{62E34EBA-2C43-4E29-9623-DE61708CA4FF}" destId="{D3224123-2D7D-49F2-A298-46283C8984B0}" srcOrd="3" destOrd="0" presId="urn:microsoft.com/office/officeart/2005/8/layout/vList2"/>
    <dgm:cxn modelId="{7159D9B5-4084-4755-91EC-2F8F5AAC5D48}" type="presParOf" srcId="{62E34EBA-2C43-4E29-9623-DE61708CA4FF}" destId="{38E2C55F-7152-4CBD-B0F6-90812393B93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FB74A9-B13B-4322-9E47-11219D315C2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68A3C6-66A1-493A-8DAA-85DCE3A18305}">
      <dgm:prSet/>
      <dgm:spPr/>
      <dgm:t>
        <a:bodyPr/>
        <a:lstStyle/>
        <a:p>
          <a:r>
            <a:rPr lang="en-US"/>
            <a:t>Language: Python using libraries like pandas, seaborn, NLTK.</a:t>
          </a:r>
        </a:p>
      </dgm:t>
    </dgm:pt>
    <dgm:pt modelId="{2508C6B1-A86A-4D52-91ED-5BE4C4866003}" type="parTrans" cxnId="{827F7585-6CFE-48DF-8699-E4882A88B654}">
      <dgm:prSet/>
      <dgm:spPr/>
      <dgm:t>
        <a:bodyPr/>
        <a:lstStyle/>
        <a:p>
          <a:endParaRPr lang="en-US"/>
        </a:p>
      </dgm:t>
    </dgm:pt>
    <dgm:pt modelId="{6CF92F0F-A2DB-4015-B470-31F64C8F9E69}" type="sibTrans" cxnId="{827F7585-6CFE-48DF-8699-E4882A88B654}">
      <dgm:prSet/>
      <dgm:spPr/>
      <dgm:t>
        <a:bodyPr/>
        <a:lstStyle/>
        <a:p>
          <a:endParaRPr lang="en-US"/>
        </a:p>
      </dgm:t>
    </dgm:pt>
    <dgm:pt modelId="{F8F5EE3F-7032-4798-A06A-07B94FB4AF2C}">
      <dgm:prSet/>
      <dgm:spPr/>
      <dgm:t>
        <a:bodyPr/>
        <a:lstStyle/>
        <a:p>
          <a:r>
            <a:rPr lang="en-US"/>
            <a:t>IDE: Visual Studio Code.</a:t>
          </a:r>
        </a:p>
      </dgm:t>
    </dgm:pt>
    <dgm:pt modelId="{574686E8-C912-4517-8105-D87287865485}" type="parTrans" cxnId="{10B7EADA-9AA8-40A2-8BD5-C8BB12DA5FBD}">
      <dgm:prSet/>
      <dgm:spPr/>
      <dgm:t>
        <a:bodyPr/>
        <a:lstStyle/>
        <a:p>
          <a:endParaRPr lang="en-US"/>
        </a:p>
      </dgm:t>
    </dgm:pt>
    <dgm:pt modelId="{E230EA85-D1E6-4302-9D58-BC8B6212C88F}" type="sibTrans" cxnId="{10B7EADA-9AA8-40A2-8BD5-C8BB12DA5FBD}">
      <dgm:prSet/>
      <dgm:spPr/>
      <dgm:t>
        <a:bodyPr/>
        <a:lstStyle/>
        <a:p>
          <a:endParaRPr lang="en-US"/>
        </a:p>
      </dgm:t>
    </dgm:pt>
    <dgm:pt modelId="{6E66207A-D1E3-46EF-B7F8-1B627C40F20D}">
      <dgm:prSet/>
      <dgm:spPr/>
      <dgm:t>
        <a:bodyPr/>
        <a:lstStyle/>
        <a:p>
          <a:r>
            <a:rPr lang="en-US"/>
            <a:t>Streamlit used for web-based visualization.</a:t>
          </a:r>
        </a:p>
      </dgm:t>
    </dgm:pt>
    <dgm:pt modelId="{7C036A85-F7F7-4C80-B0A0-607A461AD9A5}" type="parTrans" cxnId="{35255F41-0AF2-43D2-81DA-A4878EF4E8BB}">
      <dgm:prSet/>
      <dgm:spPr/>
      <dgm:t>
        <a:bodyPr/>
        <a:lstStyle/>
        <a:p>
          <a:endParaRPr lang="en-US"/>
        </a:p>
      </dgm:t>
    </dgm:pt>
    <dgm:pt modelId="{8222769B-0F7C-456F-9948-5244E1302481}" type="sibTrans" cxnId="{35255F41-0AF2-43D2-81DA-A4878EF4E8BB}">
      <dgm:prSet/>
      <dgm:spPr/>
      <dgm:t>
        <a:bodyPr/>
        <a:lstStyle/>
        <a:p>
          <a:endParaRPr lang="en-US"/>
        </a:p>
      </dgm:t>
    </dgm:pt>
    <dgm:pt modelId="{9B6910F5-DC26-4D2D-825C-D8F51EFDE378}" type="pres">
      <dgm:prSet presAssocID="{43FB74A9-B13B-4322-9E47-11219D315C25}" presName="root" presStyleCnt="0">
        <dgm:presLayoutVars>
          <dgm:dir/>
          <dgm:resizeHandles val="exact"/>
        </dgm:presLayoutVars>
      </dgm:prSet>
      <dgm:spPr/>
    </dgm:pt>
    <dgm:pt modelId="{8E1C8692-EED7-4431-829C-AF9655665196}" type="pres">
      <dgm:prSet presAssocID="{7D68A3C6-66A1-493A-8DAA-85DCE3A18305}" presName="compNode" presStyleCnt="0"/>
      <dgm:spPr/>
    </dgm:pt>
    <dgm:pt modelId="{0F128B85-9940-4CE8-9D0E-68A92C862AB9}" type="pres">
      <dgm:prSet presAssocID="{7D68A3C6-66A1-493A-8DAA-85DCE3A18305}" presName="bgRect" presStyleLbl="bgShp" presStyleIdx="0" presStyleCnt="3"/>
      <dgm:spPr/>
    </dgm:pt>
    <dgm:pt modelId="{65847066-2C97-42B2-A00C-876DFA896516}" type="pres">
      <dgm:prSet presAssocID="{7D68A3C6-66A1-493A-8DAA-85DCE3A1830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B68F055E-4E81-4F8B-AE8E-2CF81B6EEEB3}" type="pres">
      <dgm:prSet presAssocID="{7D68A3C6-66A1-493A-8DAA-85DCE3A18305}" presName="spaceRect" presStyleCnt="0"/>
      <dgm:spPr/>
    </dgm:pt>
    <dgm:pt modelId="{EE8EF422-57A8-4971-8DE9-9799337FB8CD}" type="pres">
      <dgm:prSet presAssocID="{7D68A3C6-66A1-493A-8DAA-85DCE3A18305}" presName="parTx" presStyleLbl="revTx" presStyleIdx="0" presStyleCnt="3">
        <dgm:presLayoutVars>
          <dgm:chMax val="0"/>
          <dgm:chPref val="0"/>
        </dgm:presLayoutVars>
      </dgm:prSet>
      <dgm:spPr/>
    </dgm:pt>
    <dgm:pt modelId="{11D870E8-0D84-499B-A513-AA114C05B6E4}" type="pres">
      <dgm:prSet presAssocID="{6CF92F0F-A2DB-4015-B470-31F64C8F9E69}" presName="sibTrans" presStyleCnt="0"/>
      <dgm:spPr/>
    </dgm:pt>
    <dgm:pt modelId="{C620BE39-AE46-4803-9CC8-A17C0B10FF5E}" type="pres">
      <dgm:prSet presAssocID="{F8F5EE3F-7032-4798-A06A-07B94FB4AF2C}" presName="compNode" presStyleCnt="0"/>
      <dgm:spPr/>
    </dgm:pt>
    <dgm:pt modelId="{03CF4A5D-3A02-468D-910A-196FF1D61B03}" type="pres">
      <dgm:prSet presAssocID="{F8F5EE3F-7032-4798-A06A-07B94FB4AF2C}" presName="bgRect" presStyleLbl="bgShp" presStyleIdx="1" presStyleCnt="3"/>
      <dgm:spPr/>
    </dgm:pt>
    <dgm:pt modelId="{13A8BB98-9AFC-482A-AFCD-AB4CF2748E86}" type="pres">
      <dgm:prSet presAssocID="{F8F5EE3F-7032-4798-A06A-07B94FB4AF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CE72975-8368-49AB-BEF1-6950BBC1FF7F}" type="pres">
      <dgm:prSet presAssocID="{F8F5EE3F-7032-4798-A06A-07B94FB4AF2C}" presName="spaceRect" presStyleCnt="0"/>
      <dgm:spPr/>
    </dgm:pt>
    <dgm:pt modelId="{2353741C-1BBD-4764-97A4-1C80666757F2}" type="pres">
      <dgm:prSet presAssocID="{F8F5EE3F-7032-4798-A06A-07B94FB4AF2C}" presName="parTx" presStyleLbl="revTx" presStyleIdx="1" presStyleCnt="3">
        <dgm:presLayoutVars>
          <dgm:chMax val="0"/>
          <dgm:chPref val="0"/>
        </dgm:presLayoutVars>
      </dgm:prSet>
      <dgm:spPr/>
    </dgm:pt>
    <dgm:pt modelId="{C29A5AB9-BE67-4239-8BA5-5B5D06164BE1}" type="pres">
      <dgm:prSet presAssocID="{E230EA85-D1E6-4302-9D58-BC8B6212C88F}" presName="sibTrans" presStyleCnt="0"/>
      <dgm:spPr/>
    </dgm:pt>
    <dgm:pt modelId="{B65B4994-016A-46B8-A212-CC5AC1126897}" type="pres">
      <dgm:prSet presAssocID="{6E66207A-D1E3-46EF-B7F8-1B627C40F20D}" presName="compNode" presStyleCnt="0"/>
      <dgm:spPr/>
    </dgm:pt>
    <dgm:pt modelId="{29830CA0-30AA-4EFA-8830-63A17241A3F1}" type="pres">
      <dgm:prSet presAssocID="{6E66207A-D1E3-46EF-B7F8-1B627C40F20D}" presName="bgRect" presStyleLbl="bgShp" presStyleIdx="2" presStyleCnt="3"/>
      <dgm:spPr/>
    </dgm:pt>
    <dgm:pt modelId="{53AAE743-0B5A-414A-A8AE-77AAD99AA858}" type="pres">
      <dgm:prSet presAssocID="{6E66207A-D1E3-46EF-B7F8-1B627C40F2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AB21A396-49AD-46BC-B6F1-343CF6CBE1F6}" type="pres">
      <dgm:prSet presAssocID="{6E66207A-D1E3-46EF-B7F8-1B627C40F20D}" presName="spaceRect" presStyleCnt="0"/>
      <dgm:spPr/>
    </dgm:pt>
    <dgm:pt modelId="{DD5FDEA4-1148-4E5B-BC50-392AC0D360AF}" type="pres">
      <dgm:prSet presAssocID="{6E66207A-D1E3-46EF-B7F8-1B627C40F20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AE8E37-3932-4D54-92DD-996ECAAECE2D}" type="presOf" srcId="{43FB74A9-B13B-4322-9E47-11219D315C25}" destId="{9B6910F5-DC26-4D2D-825C-D8F51EFDE378}" srcOrd="0" destOrd="0" presId="urn:microsoft.com/office/officeart/2018/2/layout/IconVerticalSolidList"/>
    <dgm:cxn modelId="{35255F41-0AF2-43D2-81DA-A4878EF4E8BB}" srcId="{43FB74A9-B13B-4322-9E47-11219D315C25}" destId="{6E66207A-D1E3-46EF-B7F8-1B627C40F20D}" srcOrd="2" destOrd="0" parTransId="{7C036A85-F7F7-4C80-B0A0-607A461AD9A5}" sibTransId="{8222769B-0F7C-456F-9948-5244E1302481}"/>
    <dgm:cxn modelId="{A6C6A866-FF4F-4051-9A10-DD24215D88CA}" type="presOf" srcId="{6E66207A-D1E3-46EF-B7F8-1B627C40F20D}" destId="{DD5FDEA4-1148-4E5B-BC50-392AC0D360AF}" srcOrd="0" destOrd="0" presId="urn:microsoft.com/office/officeart/2018/2/layout/IconVerticalSolidList"/>
    <dgm:cxn modelId="{AFAE0867-065A-4E0A-B907-6E1DBC95CCD2}" type="presOf" srcId="{F8F5EE3F-7032-4798-A06A-07B94FB4AF2C}" destId="{2353741C-1BBD-4764-97A4-1C80666757F2}" srcOrd="0" destOrd="0" presId="urn:microsoft.com/office/officeart/2018/2/layout/IconVerticalSolidList"/>
    <dgm:cxn modelId="{827F7585-6CFE-48DF-8699-E4882A88B654}" srcId="{43FB74A9-B13B-4322-9E47-11219D315C25}" destId="{7D68A3C6-66A1-493A-8DAA-85DCE3A18305}" srcOrd="0" destOrd="0" parTransId="{2508C6B1-A86A-4D52-91ED-5BE4C4866003}" sibTransId="{6CF92F0F-A2DB-4015-B470-31F64C8F9E69}"/>
    <dgm:cxn modelId="{F83F1BC0-A648-422D-9121-9BD493D15A88}" type="presOf" srcId="{7D68A3C6-66A1-493A-8DAA-85DCE3A18305}" destId="{EE8EF422-57A8-4971-8DE9-9799337FB8CD}" srcOrd="0" destOrd="0" presId="urn:microsoft.com/office/officeart/2018/2/layout/IconVerticalSolidList"/>
    <dgm:cxn modelId="{10B7EADA-9AA8-40A2-8BD5-C8BB12DA5FBD}" srcId="{43FB74A9-B13B-4322-9E47-11219D315C25}" destId="{F8F5EE3F-7032-4798-A06A-07B94FB4AF2C}" srcOrd="1" destOrd="0" parTransId="{574686E8-C912-4517-8105-D87287865485}" sibTransId="{E230EA85-D1E6-4302-9D58-BC8B6212C88F}"/>
    <dgm:cxn modelId="{AE2479FB-A41A-41CC-96CA-BBE86442F832}" type="presParOf" srcId="{9B6910F5-DC26-4D2D-825C-D8F51EFDE378}" destId="{8E1C8692-EED7-4431-829C-AF9655665196}" srcOrd="0" destOrd="0" presId="urn:microsoft.com/office/officeart/2018/2/layout/IconVerticalSolidList"/>
    <dgm:cxn modelId="{C1CB69C6-E393-4882-9BEB-2AF1741D6572}" type="presParOf" srcId="{8E1C8692-EED7-4431-829C-AF9655665196}" destId="{0F128B85-9940-4CE8-9D0E-68A92C862AB9}" srcOrd="0" destOrd="0" presId="urn:microsoft.com/office/officeart/2018/2/layout/IconVerticalSolidList"/>
    <dgm:cxn modelId="{76433769-5116-4A76-ADCC-6F5D8C01C6F3}" type="presParOf" srcId="{8E1C8692-EED7-4431-829C-AF9655665196}" destId="{65847066-2C97-42B2-A00C-876DFA896516}" srcOrd="1" destOrd="0" presId="urn:microsoft.com/office/officeart/2018/2/layout/IconVerticalSolidList"/>
    <dgm:cxn modelId="{003E9B74-06B0-4E33-B090-FC9511FE5371}" type="presParOf" srcId="{8E1C8692-EED7-4431-829C-AF9655665196}" destId="{B68F055E-4E81-4F8B-AE8E-2CF81B6EEEB3}" srcOrd="2" destOrd="0" presId="urn:microsoft.com/office/officeart/2018/2/layout/IconVerticalSolidList"/>
    <dgm:cxn modelId="{251AADC6-AA18-4A2A-AA43-B258C99C6611}" type="presParOf" srcId="{8E1C8692-EED7-4431-829C-AF9655665196}" destId="{EE8EF422-57A8-4971-8DE9-9799337FB8CD}" srcOrd="3" destOrd="0" presId="urn:microsoft.com/office/officeart/2018/2/layout/IconVerticalSolidList"/>
    <dgm:cxn modelId="{A4F0E17D-EC4D-4345-A90E-8B5976CE50EF}" type="presParOf" srcId="{9B6910F5-DC26-4D2D-825C-D8F51EFDE378}" destId="{11D870E8-0D84-499B-A513-AA114C05B6E4}" srcOrd="1" destOrd="0" presId="urn:microsoft.com/office/officeart/2018/2/layout/IconVerticalSolidList"/>
    <dgm:cxn modelId="{DC9872B2-6EDE-440C-BE97-6D29C2279FE2}" type="presParOf" srcId="{9B6910F5-DC26-4D2D-825C-D8F51EFDE378}" destId="{C620BE39-AE46-4803-9CC8-A17C0B10FF5E}" srcOrd="2" destOrd="0" presId="urn:microsoft.com/office/officeart/2018/2/layout/IconVerticalSolidList"/>
    <dgm:cxn modelId="{6E38B8C8-67D9-4BD1-8B5B-199E755097A5}" type="presParOf" srcId="{C620BE39-AE46-4803-9CC8-A17C0B10FF5E}" destId="{03CF4A5D-3A02-468D-910A-196FF1D61B03}" srcOrd="0" destOrd="0" presId="urn:microsoft.com/office/officeart/2018/2/layout/IconVerticalSolidList"/>
    <dgm:cxn modelId="{A26E7B3A-F0B1-4762-96CA-4EDEE8031517}" type="presParOf" srcId="{C620BE39-AE46-4803-9CC8-A17C0B10FF5E}" destId="{13A8BB98-9AFC-482A-AFCD-AB4CF2748E86}" srcOrd="1" destOrd="0" presId="urn:microsoft.com/office/officeart/2018/2/layout/IconVerticalSolidList"/>
    <dgm:cxn modelId="{5F2682CA-ECE2-495B-A2DF-C4DD53E493E6}" type="presParOf" srcId="{C620BE39-AE46-4803-9CC8-A17C0B10FF5E}" destId="{CCE72975-8368-49AB-BEF1-6950BBC1FF7F}" srcOrd="2" destOrd="0" presId="urn:microsoft.com/office/officeart/2018/2/layout/IconVerticalSolidList"/>
    <dgm:cxn modelId="{39056AA2-6D4D-4DBE-A01A-FC064F706D52}" type="presParOf" srcId="{C620BE39-AE46-4803-9CC8-A17C0B10FF5E}" destId="{2353741C-1BBD-4764-97A4-1C80666757F2}" srcOrd="3" destOrd="0" presId="urn:microsoft.com/office/officeart/2018/2/layout/IconVerticalSolidList"/>
    <dgm:cxn modelId="{0508BF0A-C340-4513-AEBA-C5C7A823D47C}" type="presParOf" srcId="{9B6910F5-DC26-4D2D-825C-D8F51EFDE378}" destId="{C29A5AB9-BE67-4239-8BA5-5B5D06164BE1}" srcOrd="3" destOrd="0" presId="urn:microsoft.com/office/officeart/2018/2/layout/IconVerticalSolidList"/>
    <dgm:cxn modelId="{5CAB1960-0C13-4F6E-86A5-C4DE6AD91C17}" type="presParOf" srcId="{9B6910F5-DC26-4D2D-825C-D8F51EFDE378}" destId="{B65B4994-016A-46B8-A212-CC5AC1126897}" srcOrd="4" destOrd="0" presId="urn:microsoft.com/office/officeart/2018/2/layout/IconVerticalSolidList"/>
    <dgm:cxn modelId="{8147C925-2AE8-472A-B0D7-160B419ABD5F}" type="presParOf" srcId="{B65B4994-016A-46B8-A212-CC5AC1126897}" destId="{29830CA0-30AA-4EFA-8830-63A17241A3F1}" srcOrd="0" destOrd="0" presId="urn:microsoft.com/office/officeart/2018/2/layout/IconVerticalSolidList"/>
    <dgm:cxn modelId="{1B5AC79A-E069-40B5-90AF-EEC121C4B2CC}" type="presParOf" srcId="{B65B4994-016A-46B8-A212-CC5AC1126897}" destId="{53AAE743-0B5A-414A-A8AE-77AAD99AA858}" srcOrd="1" destOrd="0" presId="urn:microsoft.com/office/officeart/2018/2/layout/IconVerticalSolidList"/>
    <dgm:cxn modelId="{BC8CAF21-3C69-4295-B2F2-61D4944B2155}" type="presParOf" srcId="{B65B4994-016A-46B8-A212-CC5AC1126897}" destId="{AB21A396-49AD-46BC-B6F1-343CF6CBE1F6}" srcOrd="2" destOrd="0" presId="urn:microsoft.com/office/officeart/2018/2/layout/IconVerticalSolidList"/>
    <dgm:cxn modelId="{7310976F-49AF-4C60-B076-D37A6708A737}" type="presParOf" srcId="{B65B4994-016A-46B8-A212-CC5AC1126897}" destId="{DD5FDEA4-1148-4E5B-BC50-392AC0D360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608B25D-06F8-40F5-9791-2325636D565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F34EBD5-A5CE-4277-8786-9FE83CB8AF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Both Functional and Non-Functional testing applied.</a:t>
          </a:r>
        </a:p>
      </dgm:t>
    </dgm:pt>
    <dgm:pt modelId="{7C7DBD18-7382-4137-BD55-366C6A4B71DF}" type="parTrans" cxnId="{0366E28A-D581-4D25-BB75-57C9423617AC}">
      <dgm:prSet/>
      <dgm:spPr/>
      <dgm:t>
        <a:bodyPr/>
        <a:lstStyle/>
        <a:p>
          <a:endParaRPr lang="en-US"/>
        </a:p>
      </dgm:t>
    </dgm:pt>
    <dgm:pt modelId="{A1DE370A-EC09-467C-B798-1C0F6DCC7F41}" type="sibTrans" cxnId="{0366E28A-D581-4D25-BB75-57C9423617AC}">
      <dgm:prSet/>
      <dgm:spPr/>
      <dgm:t>
        <a:bodyPr/>
        <a:lstStyle/>
        <a:p>
          <a:endParaRPr lang="en-US"/>
        </a:p>
      </dgm:t>
    </dgm:pt>
    <dgm:pt modelId="{BDA193C1-4E1B-492E-9301-DE91E01A54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Focus: Error detection, reliability, scalability.</a:t>
          </a:r>
        </a:p>
      </dgm:t>
    </dgm:pt>
    <dgm:pt modelId="{8EABAC62-6572-427D-97FA-8B5FE9FA5459}" type="parTrans" cxnId="{308B8C1D-C033-4F33-909A-01E917CE362F}">
      <dgm:prSet/>
      <dgm:spPr/>
      <dgm:t>
        <a:bodyPr/>
        <a:lstStyle/>
        <a:p>
          <a:endParaRPr lang="en-US"/>
        </a:p>
      </dgm:t>
    </dgm:pt>
    <dgm:pt modelId="{436333F3-20B3-4648-8D1F-28587EB28FC8}" type="sibTrans" cxnId="{308B8C1D-C033-4F33-909A-01E917CE362F}">
      <dgm:prSet/>
      <dgm:spPr/>
      <dgm:t>
        <a:bodyPr/>
        <a:lstStyle/>
        <a:p>
          <a:endParaRPr lang="en-US"/>
        </a:p>
      </dgm:t>
    </dgm:pt>
    <dgm:pt modelId="{CAB57B17-3F96-4E12-918C-332C5304752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scenarios simulate varied real-world chat conditions.</a:t>
          </a:r>
        </a:p>
      </dgm:t>
    </dgm:pt>
    <dgm:pt modelId="{6E4B62FE-A10B-4FDD-ABAF-9E40C890C207}" type="parTrans" cxnId="{44863139-3A5E-4E8B-8085-AD551148EC42}">
      <dgm:prSet/>
      <dgm:spPr/>
      <dgm:t>
        <a:bodyPr/>
        <a:lstStyle/>
        <a:p>
          <a:endParaRPr lang="en-US"/>
        </a:p>
      </dgm:t>
    </dgm:pt>
    <dgm:pt modelId="{FE6ED430-C9E9-4481-B728-FA52135FB10D}" type="sibTrans" cxnId="{44863139-3A5E-4E8B-8085-AD551148EC42}">
      <dgm:prSet/>
      <dgm:spPr/>
      <dgm:t>
        <a:bodyPr/>
        <a:lstStyle/>
        <a:p>
          <a:endParaRPr lang="en-US"/>
        </a:p>
      </dgm:t>
    </dgm:pt>
    <dgm:pt modelId="{299B25CD-89CA-4034-8F8C-9EC90DD2A908}" type="pres">
      <dgm:prSet presAssocID="{1608B25D-06F8-40F5-9791-2325636D5659}" presName="root" presStyleCnt="0">
        <dgm:presLayoutVars>
          <dgm:dir/>
          <dgm:resizeHandles val="exact"/>
        </dgm:presLayoutVars>
      </dgm:prSet>
      <dgm:spPr/>
    </dgm:pt>
    <dgm:pt modelId="{57AEC466-BA0D-491B-9AAC-64E7CBD43982}" type="pres">
      <dgm:prSet presAssocID="{8F34EBD5-A5CE-4277-8786-9FE83CB8AF6F}" presName="compNode" presStyleCnt="0"/>
      <dgm:spPr/>
    </dgm:pt>
    <dgm:pt modelId="{F977BDFC-4ED9-48BF-BB91-A6CD1EC0A43F}" type="pres">
      <dgm:prSet presAssocID="{8F34EBD5-A5CE-4277-8786-9FE83CB8AF6F}" presName="bgRect" presStyleLbl="bgShp" presStyleIdx="0" presStyleCnt="3"/>
      <dgm:spPr/>
    </dgm:pt>
    <dgm:pt modelId="{CA41EC5C-5346-4BB0-86B2-7F0B387B68D6}" type="pres">
      <dgm:prSet presAssocID="{8F34EBD5-A5CE-4277-8786-9FE83CB8AF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7019267-49E8-4DD8-A842-6C61F0711E96}" type="pres">
      <dgm:prSet presAssocID="{8F34EBD5-A5CE-4277-8786-9FE83CB8AF6F}" presName="spaceRect" presStyleCnt="0"/>
      <dgm:spPr/>
    </dgm:pt>
    <dgm:pt modelId="{D9FA4AC0-A6A8-4B3F-AE33-188D0F4131B5}" type="pres">
      <dgm:prSet presAssocID="{8F34EBD5-A5CE-4277-8786-9FE83CB8AF6F}" presName="parTx" presStyleLbl="revTx" presStyleIdx="0" presStyleCnt="3">
        <dgm:presLayoutVars>
          <dgm:chMax val="0"/>
          <dgm:chPref val="0"/>
        </dgm:presLayoutVars>
      </dgm:prSet>
      <dgm:spPr/>
    </dgm:pt>
    <dgm:pt modelId="{6D59DE7B-C680-43C2-8CAE-702C0B62867D}" type="pres">
      <dgm:prSet presAssocID="{A1DE370A-EC09-467C-B798-1C0F6DCC7F41}" presName="sibTrans" presStyleCnt="0"/>
      <dgm:spPr/>
    </dgm:pt>
    <dgm:pt modelId="{FBDF8982-2046-46E2-BE34-8BAEA7AFE1D3}" type="pres">
      <dgm:prSet presAssocID="{BDA193C1-4E1B-492E-9301-DE91E01A547D}" presName="compNode" presStyleCnt="0"/>
      <dgm:spPr/>
    </dgm:pt>
    <dgm:pt modelId="{6A31CCDB-2837-4A09-805A-54F40455D1DB}" type="pres">
      <dgm:prSet presAssocID="{BDA193C1-4E1B-492E-9301-DE91E01A547D}" presName="bgRect" presStyleLbl="bgShp" presStyleIdx="1" presStyleCnt="3"/>
      <dgm:spPr/>
    </dgm:pt>
    <dgm:pt modelId="{3A9A539C-78B2-4D37-A91C-621788D0423F}" type="pres">
      <dgm:prSet presAssocID="{BDA193C1-4E1B-492E-9301-DE91E01A54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39397F9-C8FF-45B2-8F59-FC73E79748A7}" type="pres">
      <dgm:prSet presAssocID="{BDA193C1-4E1B-492E-9301-DE91E01A547D}" presName="spaceRect" presStyleCnt="0"/>
      <dgm:spPr/>
    </dgm:pt>
    <dgm:pt modelId="{C2857F2D-68FA-4C8B-A97A-014FCFE7ABAF}" type="pres">
      <dgm:prSet presAssocID="{BDA193C1-4E1B-492E-9301-DE91E01A547D}" presName="parTx" presStyleLbl="revTx" presStyleIdx="1" presStyleCnt="3">
        <dgm:presLayoutVars>
          <dgm:chMax val="0"/>
          <dgm:chPref val="0"/>
        </dgm:presLayoutVars>
      </dgm:prSet>
      <dgm:spPr/>
    </dgm:pt>
    <dgm:pt modelId="{A0AE7031-B402-44DE-9318-AF1B27E7C7D9}" type="pres">
      <dgm:prSet presAssocID="{436333F3-20B3-4648-8D1F-28587EB28FC8}" presName="sibTrans" presStyleCnt="0"/>
      <dgm:spPr/>
    </dgm:pt>
    <dgm:pt modelId="{63E99185-AC76-472E-AF7E-9B67D9F5FFCF}" type="pres">
      <dgm:prSet presAssocID="{CAB57B17-3F96-4E12-918C-332C5304752F}" presName="compNode" presStyleCnt="0"/>
      <dgm:spPr/>
    </dgm:pt>
    <dgm:pt modelId="{74113D01-5CA5-4389-851A-B03EA984429D}" type="pres">
      <dgm:prSet presAssocID="{CAB57B17-3F96-4E12-918C-332C5304752F}" presName="bgRect" presStyleLbl="bgShp" presStyleIdx="2" presStyleCnt="3"/>
      <dgm:spPr/>
    </dgm:pt>
    <dgm:pt modelId="{55BD39FE-FB60-43C3-AC0C-AACC84CC8DFF}" type="pres">
      <dgm:prSet presAssocID="{CAB57B17-3F96-4E12-918C-332C530475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D1068B10-4831-44AD-9995-66268CB70FE6}" type="pres">
      <dgm:prSet presAssocID="{CAB57B17-3F96-4E12-918C-332C5304752F}" presName="spaceRect" presStyleCnt="0"/>
      <dgm:spPr/>
    </dgm:pt>
    <dgm:pt modelId="{7F6A7C84-7CE3-4B62-88C0-E806E916C8F3}" type="pres">
      <dgm:prSet presAssocID="{CAB57B17-3F96-4E12-918C-332C530475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08B8C1D-C033-4F33-909A-01E917CE362F}" srcId="{1608B25D-06F8-40F5-9791-2325636D5659}" destId="{BDA193C1-4E1B-492E-9301-DE91E01A547D}" srcOrd="1" destOrd="0" parTransId="{8EABAC62-6572-427D-97FA-8B5FE9FA5459}" sibTransId="{436333F3-20B3-4648-8D1F-28587EB28FC8}"/>
    <dgm:cxn modelId="{C7B9CD20-E924-4E2A-8F9A-4FFD10D1DFDC}" type="presOf" srcId="{CAB57B17-3F96-4E12-918C-332C5304752F}" destId="{7F6A7C84-7CE3-4B62-88C0-E806E916C8F3}" srcOrd="0" destOrd="0" presId="urn:microsoft.com/office/officeart/2018/2/layout/IconVerticalSolidList"/>
    <dgm:cxn modelId="{44863139-3A5E-4E8B-8085-AD551148EC42}" srcId="{1608B25D-06F8-40F5-9791-2325636D5659}" destId="{CAB57B17-3F96-4E12-918C-332C5304752F}" srcOrd="2" destOrd="0" parTransId="{6E4B62FE-A10B-4FDD-ABAF-9E40C890C207}" sibTransId="{FE6ED430-C9E9-4481-B728-FA52135FB10D}"/>
    <dgm:cxn modelId="{0366E28A-D581-4D25-BB75-57C9423617AC}" srcId="{1608B25D-06F8-40F5-9791-2325636D5659}" destId="{8F34EBD5-A5CE-4277-8786-9FE83CB8AF6F}" srcOrd="0" destOrd="0" parTransId="{7C7DBD18-7382-4137-BD55-366C6A4B71DF}" sibTransId="{A1DE370A-EC09-467C-B798-1C0F6DCC7F41}"/>
    <dgm:cxn modelId="{2BD1748D-C29F-4CAB-B207-64F66246DBF3}" type="presOf" srcId="{8F34EBD5-A5CE-4277-8786-9FE83CB8AF6F}" destId="{D9FA4AC0-A6A8-4B3F-AE33-188D0F4131B5}" srcOrd="0" destOrd="0" presId="urn:microsoft.com/office/officeart/2018/2/layout/IconVerticalSolidList"/>
    <dgm:cxn modelId="{58375CD2-176D-4171-9D8F-D92E6A6588B0}" type="presOf" srcId="{1608B25D-06F8-40F5-9791-2325636D5659}" destId="{299B25CD-89CA-4034-8F8C-9EC90DD2A908}" srcOrd="0" destOrd="0" presId="urn:microsoft.com/office/officeart/2018/2/layout/IconVerticalSolidList"/>
    <dgm:cxn modelId="{CC02A2D9-928F-4946-AF62-1866546E8362}" type="presOf" srcId="{BDA193C1-4E1B-492E-9301-DE91E01A547D}" destId="{C2857F2D-68FA-4C8B-A97A-014FCFE7ABAF}" srcOrd="0" destOrd="0" presId="urn:microsoft.com/office/officeart/2018/2/layout/IconVerticalSolidList"/>
    <dgm:cxn modelId="{208ADB1B-984C-4792-95E1-F5007308575D}" type="presParOf" srcId="{299B25CD-89CA-4034-8F8C-9EC90DD2A908}" destId="{57AEC466-BA0D-491B-9AAC-64E7CBD43982}" srcOrd="0" destOrd="0" presId="urn:microsoft.com/office/officeart/2018/2/layout/IconVerticalSolidList"/>
    <dgm:cxn modelId="{89E52818-7D3C-456A-BDE6-B9F720F46452}" type="presParOf" srcId="{57AEC466-BA0D-491B-9AAC-64E7CBD43982}" destId="{F977BDFC-4ED9-48BF-BB91-A6CD1EC0A43F}" srcOrd="0" destOrd="0" presId="urn:microsoft.com/office/officeart/2018/2/layout/IconVerticalSolidList"/>
    <dgm:cxn modelId="{AE9442F2-05DF-4CCA-A840-70CAF643F319}" type="presParOf" srcId="{57AEC466-BA0D-491B-9AAC-64E7CBD43982}" destId="{CA41EC5C-5346-4BB0-86B2-7F0B387B68D6}" srcOrd="1" destOrd="0" presId="urn:microsoft.com/office/officeart/2018/2/layout/IconVerticalSolidList"/>
    <dgm:cxn modelId="{6305ACDF-3459-4403-A93D-89CFB20D90EE}" type="presParOf" srcId="{57AEC466-BA0D-491B-9AAC-64E7CBD43982}" destId="{B7019267-49E8-4DD8-A842-6C61F0711E96}" srcOrd="2" destOrd="0" presId="urn:microsoft.com/office/officeart/2018/2/layout/IconVerticalSolidList"/>
    <dgm:cxn modelId="{926B4470-536D-43DF-8374-0DBD60B2C850}" type="presParOf" srcId="{57AEC466-BA0D-491B-9AAC-64E7CBD43982}" destId="{D9FA4AC0-A6A8-4B3F-AE33-188D0F4131B5}" srcOrd="3" destOrd="0" presId="urn:microsoft.com/office/officeart/2018/2/layout/IconVerticalSolidList"/>
    <dgm:cxn modelId="{60CDC3A0-7265-442C-B991-E230C2252472}" type="presParOf" srcId="{299B25CD-89CA-4034-8F8C-9EC90DD2A908}" destId="{6D59DE7B-C680-43C2-8CAE-702C0B62867D}" srcOrd="1" destOrd="0" presId="urn:microsoft.com/office/officeart/2018/2/layout/IconVerticalSolidList"/>
    <dgm:cxn modelId="{8E4C401E-FEA4-4A97-8814-CCB2F9462F85}" type="presParOf" srcId="{299B25CD-89CA-4034-8F8C-9EC90DD2A908}" destId="{FBDF8982-2046-46E2-BE34-8BAEA7AFE1D3}" srcOrd="2" destOrd="0" presId="urn:microsoft.com/office/officeart/2018/2/layout/IconVerticalSolidList"/>
    <dgm:cxn modelId="{25566D10-4AFD-4863-8AC9-7F1EB7DF32DE}" type="presParOf" srcId="{FBDF8982-2046-46E2-BE34-8BAEA7AFE1D3}" destId="{6A31CCDB-2837-4A09-805A-54F40455D1DB}" srcOrd="0" destOrd="0" presId="urn:microsoft.com/office/officeart/2018/2/layout/IconVerticalSolidList"/>
    <dgm:cxn modelId="{22BDEB51-DD7B-4BCC-BF02-F31A4D8A926F}" type="presParOf" srcId="{FBDF8982-2046-46E2-BE34-8BAEA7AFE1D3}" destId="{3A9A539C-78B2-4D37-A91C-621788D0423F}" srcOrd="1" destOrd="0" presId="urn:microsoft.com/office/officeart/2018/2/layout/IconVerticalSolidList"/>
    <dgm:cxn modelId="{98C230F4-8781-4579-A2BF-4799F307B95F}" type="presParOf" srcId="{FBDF8982-2046-46E2-BE34-8BAEA7AFE1D3}" destId="{F39397F9-C8FF-45B2-8F59-FC73E79748A7}" srcOrd="2" destOrd="0" presId="urn:microsoft.com/office/officeart/2018/2/layout/IconVerticalSolidList"/>
    <dgm:cxn modelId="{4534F437-2166-4805-B6DB-C2AF25E179E7}" type="presParOf" srcId="{FBDF8982-2046-46E2-BE34-8BAEA7AFE1D3}" destId="{C2857F2D-68FA-4C8B-A97A-014FCFE7ABAF}" srcOrd="3" destOrd="0" presId="urn:microsoft.com/office/officeart/2018/2/layout/IconVerticalSolidList"/>
    <dgm:cxn modelId="{9BF543F2-2DE4-4F54-9612-627E0763F12E}" type="presParOf" srcId="{299B25CD-89CA-4034-8F8C-9EC90DD2A908}" destId="{A0AE7031-B402-44DE-9318-AF1B27E7C7D9}" srcOrd="3" destOrd="0" presId="urn:microsoft.com/office/officeart/2018/2/layout/IconVerticalSolidList"/>
    <dgm:cxn modelId="{E23F7E38-64AA-4394-8263-755F81820240}" type="presParOf" srcId="{299B25CD-89CA-4034-8F8C-9EC90DD2A908}" destId="{63E99185-AC76-472E-AF7E-9B67D9F5FFCF}" srcOrd="4" destOrd="0" presId="urn:microsoft.com/office/officeart/2018/2/layout/IconVerticalSolidList"/>
    <dgm:cxn modelId="{E6BE7155-0DDC-4C20-83A5-AD0564B2A874}" type="presParOf" srcId="{63E99185-AC76-472E-AF7E-9B67D9F5FFCF}" destId="{74113D01-5CA5-4389-851A-B03EA984429D}" srcOrd="0" destOrd="0" presId="urn:microsoft.com/office/officeart/2018/2/layout/IconVerticalSolidList"/>
    <dgm:cxn modelId="{1C8DB479-1A86-4884-B3F3-98E5F17C539F}" type="presParOf" srcId="{63E99185-AC76-472E-AF7E-9B67D9F5FFCF}" destId="{55BD39FE-FB60-43C3-AC0C-AACC84CC8DFF}" srcOrd="1" destOrd="0" presId="urn:microsoft.com/office/officeart/2018/2/layout/IconVerticalSolidList"/>
    <dgm:cxn modelId="{8503F81E-AEAE-41F1-B2F7-0A9BDD8AE961}" type="presParOf" srcId="{63E99185-AC76-472E-AF7E-9B67D9F5FFCF}" destId="{D1068B10-4831-44AD-9995-66268CB70FE6}" srcOrd="2" destOrd="0" presId="urn:microsoft.com/office/officeart/2018/2/layout/IconVerticalSolidList"/>
    <dgm:cxn modelId="{66F4B839-64B1-4167-9B2F-6CD3F223A296}" type="presParOf" srcId="{63E99185-AC76-472E-AF7E-9B67D9F5FFCF}" destId="{7F6A7C84-7CE3-4B62-88C0-E806E916C8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E4389F3-28B0-460B-8221-195E8F5447D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96AB82-08D5-4A58-8E7E-8BCA6EB185CF}">
      <dgm:prSet/>
      <dgm:spPr/>
      <dgm:t>
        <a:bodyPr/>
        <a:lstStyle/>
        <a:p>
          <a:r>
            <a:rPr lang="en-US"/>
            <a:t>Supports only English and .txt files up to 200MB.</a:t>
          </a:r>
        </a:p>
      </dgm:t>
    </dgm:pt>
    <dgm:pt modelId="{DEC44428-8E3D-41F1-927C-61DDDA282701}" type="parTrans" cxnId="{684440F3-252F-4ECC-8646-9474A906C082}">
      <dgm:prSet/>
      <dgm:spPr/>
      <dgm:t>
        <a:bodyPr/>
        <a:lstStyle/>
        <a:p>
          <a:endParaRPr lang="en-US"/>
        </a:p>
      </dgm:t>
    </dgm:pt>
    <dgm:pt modelId="{1ACFF72B-0BAC-4FBC-A8A7-33CE56E5F12C}" type="sibTrans" cxnId="{684440F3-252F-4ECC-8646-9474A906C082}">
      <dgm:prSet/>
      <dgm:spPr/>
      <dgm:t>
        <a:bodyPr/>
        <a:lstStyle/>
        <a:p>
          <a:endParaRPr lang="en-US"/>
        </a:p>
      </dgm:t>
    </dgm:pt>
    <dgm:pt modelId="{ED597C1A-6BC7-43C4-A038-57469F152EBC}">
      <dgm:prSet/>
      <dgm:spPr/>
      <dgm:t>
        <a:bodyPr/>
        <a:lstStyle/>
        <a:p>
          <a:r>
            <a:rPr lang="en-US"/>
            <a:t>Future: Multi-language support, extended formats.</a:t>
          </a:r>
        </a:p>
      </dgm:t>
    </dgm:pt>
    <dgm:pt modelId="{9957BED4-1C63-4015-A14D-4418F3BFA34D}" type="parTrans" cxnId="{377827A6-823E-4B63-ABA0-C3623DFCC686}">
      <dgm:prSet/>
      <dgm:spPr/>
      <dgm:t>
        <a:bodyPr/>
        <a:lstStyle/>
        <a:p>
          <a:endParaRPr lang="en-US"/>
        </a:p>
      </dgm:t>
    </dgm:pt>
    <dgm:pt modelId="{8869D513-B978-4735-B5D4-6A4D03D9B4A4}" type="sibTrans" cxnId="{377827A6-823E-4B63-ABA0-C3623DFCC686}">
      <dgm:prSet/>
      <dgm:spPr/>
      <dgm:t>
        <a:bodyPr/>
        <a:lstStyle/>
        <a:p>
          <a:endParaRPr lang="en-US"/>
        </a:p>
      </dgm:t>
    </dgm:pt>
    <dgm:pt modelId="{BA104DE4-3641-43C7-AC45-196FAF4D1B2C}">
      <dgm:prSet/>
      <dgm:spPr/>
      <dgm:t>
        <a:bodyPr/>
        <a:lstStyle/>
        <a:p>
          <a:r>
            <a:rPr lang="en-US"/>
            <a:t>Enhanced analytics and real-time processing planned.</a:t>
          </a:r>
        </a:p>
      </dgm:t>
    </dgm:pt>
    <dgm:pt modelId="{53F2DCE2-77C8-44E8-AA1D-4CB551535296}" type="parTrans" cxnId="{5F24424A-37F5-42BB-A91F-7F2D48DBCF43}">
      <dgm:prSet/>
      <dgm:spPr/>
      <dgm:t>
        <a:bodyPr/>
        <a:lstStyle/>
        <a:p>
          <a:endParaRPr lang="en-US"/>
        </a:p>
      </dgm:t>
    </dgm:pt>
    <dgm:pt modelId="{D1653815-5305-4974-871D-99397FDB45B3}" type="sibTrans" cxnId="{5F24424A-37F5-42BB-A91F-7F2D48DBCF43}">
      <dgm:prSet/>
      <dgm:spPr/>
      <dgm:t>
        <a:bodyPr/>
        <a:lstStyle/>
        <a:p>
          <a:endParaRPr lang="en-US"/>
        </a:p>
      </dgm:t>
    </dgm:pt>
    <dgm:pt modelId="{098D1CA8-0D64-4167-AA60-A1C641DBCCA4}" type="pres">
      <dgm:prSet presAssocID="{9E4389F3-28B0-460B-8221-195E8F5447D8}" presName="linear" presStyleCnt="0">
        <dgm:presLayoutVars>
          <dgm:animLvl val="lvl"/>
          <dgm:resizeHandles val="exact"/>
        </dgm:presLayoutVars>
      </dgm:prSet>
      <dgm:spPr/>
    </dgm:pt>
    <dgm:pt modelId="{68848D5B-95C8-4BF1-9085-4A7D849A0119}" type="pres">
      <dgm:prSet presAssocID="{8396AB82-08D5-4A58-8E7E-8BCA6EB185C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4FC7407-18B7-4CAF-B04A-4BB933E4ADE0}" type="pres">
      <dgm:prSet presAssocID="{1ACFF72B-0BAC-4FBC-A8A7-33CE56E5F12C}" presName="spacer" presStyleCnt="0"/>
      <dgm:spPr/>
    </dgm:pt>
    <dgm:pt modelId="{9549987B-2974-4172-A6F8-B581AC87168E}" type="pres">
      <dgm:prSet presAssocID="{ED597C1A-6BC7-43C4-A038-57469F152EB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F19EB57-A0F3-493C-906A-3B1321DEA163}" type="pres">
      <dgm:prSet presAssocID="{8869D513-B978-4735-B5D4-6A4D03D9B4A4}" presName="spacer" presStyleCnt="0"/>
      <dgm:spPr/>
    </dgm:pt>
    <dgm:pt modelId="{1E11F527-2284-4834-9E8A-F98A15A8DD1A}" type="pres">
      <dgm:prSet presAssocID="{BA104DE4-3641-43C7-AC45-196FAF4D1B2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522BA11-4702-4BCC-B2BB-0723C70693BB}" type="presOf" srcId="{ED597C1A-6BC7-43C4-A038-57469F152EBC}" destId="{9549987B-2974-4172-A6F8-B581AC87168E}" srcOrd="0" destOrd="0" presId="urn:microsoft.com/office/officeart/2005/8/layout/vList2"/>
    <dgm:cxn modelId="{5F24424A-37F5-42BB-A91F-7F2D48DBCF43}" srcId="{9E4389F3-28B0-460B-8221-195E8F5447D8}" destId="{BA104DE4-3641-43C7-AC45-196FAF4D1B2C}" srcOrd="2" destOrd="0" parTransId="{53F2DCE2-77C8-44E8-AA1D-4CB551535296}" sibTransId="{D1653815-5305-4974-871D-99397FDB45B3}"/>
    <dgm:cxn modelId="{02636F57-B43E-4D21-BFDA-1A905C937A70}" type="presOf" srcId="{8396AB82-08D5-4A58-8E7E-8BCA6EB185CF}" destId="{68848D5B-95C8-4BF1-9085-4A7D849A0119}" srcOrd="0" destOrd="0" presId="urn:microsoft.com/office/officeart/2005/8/layout/vList2"/>
    <dgm:cxn modelId="{24695C90-3426-40C0-A485-820E3F5718E4}" type="presOf" srcId="{BA104DE4-3641-43C7-AC45-196FAF4D1B2C}" destId="{1E11F527-2284-4834-9E8A-F98A15A8DD1A}" srcOrd="0" destOrd="0" presId="urn:microsoft.com/office/officeart/2005/8/layout/vList2"/>
    <dgm:cxn modelId="{377827A6-823E-4B63-ABA0-C3623DFCC686}" srcId="{9E4389F3-28B0-460B-8221-195E8F5447D8}" destId="{ED597C1A-6BC7-43C4-A038-57469F152EBC}" srcOrd="1" destOrd="0" parTransId="{9957BED4-1C63-4015-A14D-4418F3BFA34D}" sibTransId="{8869D513-B978-4735-B5D4-6A4D03D9B4A4}"/>
    <dgm:cxn modelId="{B5F1C9D8-3505-4496-89A9-3CC772338E4E}" type="presOf" srcId="{9E4389F3-28B0-460B-8221-195E8F5447D8}" destId="{098D1CA8-0D64-4167-AA60-A1C641DBCCA4}" srcOrd="0" destOrd="0" presId="urn:microsoft.com/office/officeart/2005/8/layout/vList2"/>
    <dgm:cxn modelId="{684440F3-252F-4ECC-8646-9474A906C082}" srcId="{9E4389F3-28B0-460B-8221-195E8F5447D8}" destId="{8396AB82-08D5-4A58-8E7E-8BCA6EB185CF}" srcOrd="0" destOrd="0" parTransId="{DEC44428-8E3D-41F1-927C-61DDDA282701}" sibTransId="{1ACFF72B-0BAC-4FBC-A8A7-33CE56E5F12C}"/>
    <dgm:cxn modelId="{1C2EF1AD-486A-414B-9DED-45F33D0A3248}" type="presParOf" srcId="{098D1CA8-0D64-4167-AA60-A1C641DBCCA4}" destId="{68848D5B-95C8-4BF1-9085-4A7D849A0119}" srcOrd="0" destOrd="0" presId="urn:microsoft.com/office/officeart/2005/8/layout/vList2"/>
    <dgm:cxn modelId="{3F84EC96-092A-4203-BE15-624E642DC2C6}" type="presParOf" srcId="{098D1CA8-0D64-4167-AA60-A1C641DBCCA4}" destId="{E4FC7407-18B7-4CAF-B04A-4BB933E4ADE0}" srcOrd="1" destOrd="0" presId="urn:microsoft.com/office/officeart/2005/8/layout/vList2"/>
    <dgm:cxn modelId="{36E5310D-77A2-47BE-9E60-A3C9F634F605}" type="presParOf" srcId="{098D1CA8-0D64-4167-AA60-A1C641DBCCA4}" destId="{9549987B-2974-4172-A6F8-B581AC87168E}" srcOrd="2" destOrd="0" presId="urn:microsoft.com/office/officeart/2005/8/layout/vList2"/>
    <dgm:cxn modelId="{D66A0590-6117-43EF-927D-16E232B890C7}" type="presParOf" srcId="{098D1CA8-0D64-4167-AA60-A1C641DBCCA4}" destId="{8F19EB57-A0F3-493C-906A-3B1321DEA163}" srcOrd="3" destOrd="0" presId="urn:microsoft.com/office/officeart/2005/8/layout/vList2"/>
    <dgm:cxn modelId="{F1F3F0C0-EA70-4D94-A3E2-33009A2292B0}" type="presParOf" srcId="{098D1CA8-0D64-4167-AA60-A1C641DBCCA4}" destId="{1E11F527-2284-4834-9E8A-F98A15A8DD1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61741-9075-4BF1-A35D-5AB5DFF5B795}">
      <dsp:nvSpPr>
        <dsp:cNvPr id="0" name=""/>
        <dsp:cNvSpPr/>
      </dsp:nvSpPr>
      <dsp:spPr>
        <a:xfrm>
          <a:off x="0" y="7248"/>
          <a:ext cx="6798539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WhatsApp is a widely used chat platform producing massive data daily.</a:t>
          </a:r>
        </a:p>
      </dsp:txBody>
      <dsp:txXfrm>
        <a:off x="42722" y="49970"/>
        <a:ext cx="6713095" cy="789716"/>
      </dsp:txXfrm>
    </dsp:sp>
    <dsp:sp modelId="{2A47CF99-609B-4B13-B585-0A79EB697729}">
      <dsp:nvSpPr>
        <dsp:cNvPr id="0" name=""/>
        <dsp:cNvSpPr/>
      </dsp:nvSpPr>
      <dsp:spPr>
        <a:xfrm>
          <a:off x="0" y="945768"/>
          <a:ext cx="6798539" cy="87516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Chat data can be used to train machine learning models.</a:t>
          </a:r>
        </a:p>
      </dsp:txBody>
      <dsp:txXfrm>
        <a:off x="42722" y="988490"/>
        <a:ext cx="6713095" cy="789716"/>
      </dsp:txXfrm>
    </dsp:sp>
    <dsp:sp modelId="{69E22BBA-C5EE-4D64-BAD1-E0054A5BCF66}">
      <dsp:nvSpPr>
        <dsp:cNvPr id="0" name=""/>
        <dsp:cNvSpPr/>
      </dsp:nvSpPr>
      <dsp:spPr>
        <a:xfrm>
          <a:off x="0" y="1884288"/>
          <a:ext cx="6798539" cy="87516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Our tool analyzes this data using Python libraries.</a:t>
          </a:r>
        </a:p>
      </dsp:txBody>
      <dsp:txXfrm>
        <a:off x="42722" y="1927010"/>
        <a:ext cx="6713095" cy="789716"/>
      </dsp:txXfrm>
    </dsp:sp>
    <dsp:sp modelId="{74C49F4E-5163-41C5-8C06-06667C3ECC70}">
      <dsp:nvSpPr>
        <dsp:cNvPr id="0" name=""/>
        <dsp:cNvSpPr/>
      </dsp:nvSpPr>
      <dsp:spPr>
        <a:xfrm>
          <a:off x="0" y="2822808"/>
          <a:ext cx="6798539" cy="8751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Results are visualized in a Flutter-based UI.</a:t>
          </a:r>
        </a:p>
      </dsp:txBody>
      <dsp:txXfrm>
        <a:off x="42722" y="2865530"/>
        <a:ext cx="6713095" cy="78971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EE0F8-46C6-4C35-938E-A20564FA5B69}">
      <dsp:nvSpPr>
        <dsp:cNvPr id="0" name=""/>
        <dsp:cNvSpPr/>
      </dsp:nvSpPr>
      <dsp:spPr>
        <a:xfrm>
          <a:off x="0" y="38658"/>
          <a:ext cx="6798539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Tool offers in-depth analysis of WhatsApp chat data.</a:t>
          </a:r>
        </a:p>
      </dsp:txBody>
      <dsp:txXfrm>
        <a:off x="56315" y="94973"/>
        <a:ext cx="6685909" cy="1040990"/>
      </dsp:txXfrm>
    </dsp:sp>
    <dsp:sp modelId="{16984863-7BB4-4EFD-A9AD-27FA35EFFA6B}">
      <dsp:nvSpPr>
        <dsp:cNvPr id="0" name=""/>
        <dsp:cNvSpPr/>
      </dsp:nvSpPr>
      <dsp:spPr>
        <a:xfrm>
          <a:off x="0" y="1275798"/>
          <a:ext cx="6798539" cy="115362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Enhances ML model training using real conversations.</a:t>
          </a:r>
        </a:p>
      </dsp:txBody>
      <dsp:txXfrm>
        <a:off x="56315" y="1332113"/>
        <a:ext cx="6685909" cy="1040990"/>
      </dsp:txXfrm>
    </dsp:sp>
    <dsp:sp modelId="{ADFF68B5-2CF9-421E-A215-5AC87F24721E}">
      <dsp:nvSpPr>
        <dsp:cNvPr id="0" name=""/>
        <dsp:cNvSpPr/>
      </dsp:nvSpPr>
      <dsp:spPr>
        <a:xfrm>
          <a:off x="0" y="2512938"/>
          <a:ext cx="6798539" cy="115362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Future improvements will broaden accessibility and performance.</a:t>
          </a:r>
        </a:p>
      </dsp:txBody>
      <dsp:txXfrm>
        <a:off x="56315" y="2569253"/>
        <a:ext cx="6685909" cy="1040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9ACD3-9DA1-4988-879F-627903FB7622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89020D-0CE4-4AC8-A6D1-D6AFFAA8B08E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89BEA0-6E56-4829-98C7-B395A11388B7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Tool leverages WhatsApp data for machine learning analysis.</a:t>
          </a:r>
        </a:p>
      </dsp:txBody>
      <dsp:txXfrm>
        <a:off x="1948202" y="159118"/>
        <a:ext cx="3233964" cy="1371985"/>
      </dsp:txXfrm>
    </dsp:sp>
    <dsp:sp modelId="{83C448D8-7971-4A73-9613-6279144A7896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7B1B6-59A5-4CBC-BB85-C83EFD81A96C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B9016-C2A6-455A-B777-2603881786FE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WhatsApp has over 55 billion messages sent daily.</a:t>
          </a:r>
        </a:p>
      </dsp:txBody>
      <dsp:txXfrm>
        <a:off x="7411643" y="159118"/>
        <a:ext cx="3233964" cy="1371985"/>
      </dsp:txXfrm>
    </dsp:sp>
    <dsp:sp modelId="{7FDBC3EC-96CF-46CC-8886-0169CCF1D39F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E5728B-C3A1-4ADF-8F9B-5BD98F3CCC50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223369-D449-4A72-921F-0E5A2E0B1054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 preprocessing is critical for model accuracy.</a:t>
          </a:r>
        </a:p>
      </dsp:txBody>
      <dsp:txXfrm>
        <a:off x="1948202" y="2158301"/>
        <a:ext cx="3233964" cy="1371985"/>
      </dsp:txXfrm>
    </dsp:sp>
    <dsp:sp modelId="{E46B4108-F988-4CDF-9C19-CD80BDD59ADD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36F21A-4ABD-4C0E-9003-65A28B434795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48D2BD-A335-4DBC-B535-893F4D0D5D82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Our tool helps uncover chat insights efficiently.</a:t>
          </a:r>
        </a:p>
      </dsp:txBody>
      <dsp:txXfrm>
        <a:off x="7411643" y="2158301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C72FB-6646-4510-9708-CA437FB2036D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ADD71-B24B-4139-8BAD-56FC44A60E1F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Need for tools to explore and understand chat patterns.</a:t>
          </a:r>
        </a:p>
      </dsp:txBody>
      <dsp:txXfrm>
        <a:off x="398656" y="1088253"/>
        <a:ext cx="2959127" cy="1837317"/>
      </dsp:txXfrm>
    </dsp:sp>
    <dsp:sp modelId="{8B045DE8-EE47-444F-ACA4-C096E58FFE9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436A8-64D4-446C-8DD5-82F78A2C1694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Existing apps lack depth and visualization features.</a:t>
          </a:r>
        </a:p>
      </dsp:txBody>
      <dsp:txXfrm>
        <a:off x="4155097" y="1088253"/>
        <a:ext cx="2959127" cy="1837317"/>
      </dsp:txXfrm>
    </dsp:sp>
    <dsp:sp modelId="{D5C679DA-D83A-450E-86D8-5962F7FA84FE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63A9B-2C27-41D1-AC97-BFBF0EEFFA7B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We aim to use statistical and ML methods to analyze chats.</a:t>
          </a:r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C017E-1139-49C2-A074-C968E98BCEA4}">
      <dsp:nvSpPr>
        <dsp:cNvPr id="0" name=""/>
        <dsp:cNvSpPr/>
      </dsp:nvSpPr>
      <dsp:spPr>
        <a:xfrm>
          <a:off x="0" y="3026111"/>
          <a:ext cx="2731957" cy="66203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163576" rIns="19429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Ensure</a:t>
          </a:r>
        </a:p>
      </dsp:txBody>
      <dsp:txXfrm>
        <a:off x="0" y="3026111"/>
        <a:ext cx="2731957" cy="662039"/>
      </dsp:txXfrm>
    </dsp:sp>
    <dsp:sp modelId="{5128C22D-3EE8-45BD-914B-94C223A9CFA8}">
      <dsp:nvSpPr>
        <dsp:cNvPr id="0" name=""/>
        <dsp:cNvSpPr/>
      </dsp:nvSpPr>
      <dsp:spPr>
        <a:xfrm>
          <a:off x="2731957" y="3026111"/>
          <a:ext cx="8195871" cy="6620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203200" rIns="1662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Ensure privacy and multilingual potential.</a:t>
          </a:r>
        </a:p>
      </dsp:txBody>
      <dsp:txXfrm>
        <a:off x="2731957" y="3026111"/>
        <a:ext cx="8195871" cy="662039"/>
      </dsp:txXfrm>
    </dsp:sp>
    <dsp:sp modelId="{2005E249-1920-4D70-AD9C-190057E7BE24}">
      <dsp:nvSpPr>
        <dsp:cNvPr id="0" name=""/>
        <dsp:cNvSpPr/>
      </dsp:nvSpPr>
      <dsp:spPr>
        <a:xfrm rot="10800000">
          <a:off x="0" y="2017825"/>
          <a:ext cx="2731957" cy="10182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163576" rIns="19429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</a:t>
          </a:r>
        </a:p>
      </dsp:txBody>
      <dsp:txXfrm rot="-10800000">
        <a:off x="0" y="2017825"/>
        <a:ext cx="2731957" cy="661840"/>
      </dsp:txXfrm>
    </dsp:sp>
    <dsp:sp modelId="{734E83F0-6437-4BBC-ACDC-A0CF6CB47B11}">
      <dsp:nvSpPr>
        <dsp:cNvPr id="0" name=""/>
        <dsp:cNvSpPr/>
      </dsp:nvSpPr>
      <dsp:spPr>
        <a:xfrm>
          <a:off x="2731957" y="2017825"/>
          <a:ext cx="8195871" cy="661840"/>
        </a:xfrm>
        <a:prstGeom prst="rect">
          <a:avLst/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203200" rIns="1662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Extract keywords and detect anomalies.</a:t>
          </a:r>
        </a:p>
      </dsp:txBody>
      <dsp:txXfrm>
        <a:off x="2731957" y="2017825"/>
        <a:ext cx="8195871" cy="661840"/>
      </dsp:txXfrm>
    </dsp:sp>
    <dsp:sp modelId="{6965916D-788F-49B3-9FA3-A6363E7838C9}">
      <dsp:nvSpPr>
        <dsp:cNvPr id="0" name=""/>
        <dsp:cNvSpPr/>
      </dsp:nvSpPr>
      <dsp:spPr>
        <a:xfrm rot="10800000">
          <a:off x="0" y="1009540"/>
          <a:ext cx="2731957" cy="10182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163576" rIns="19429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Understand</a:t>
          </a:r>
        </a:p>
      </dsp:txBody>
      <dsp:txXfrm rot="-10800000">
        <a:off x="0" y="1009540"/>
        <a:ext cx="2731957" cy="661840"/>
      </dsp:txXfrm>
    </dsp:sp>
    <dsp:sp modelId="{D530F513-B61B-4B3A-8926-A297D961A6EC}">
      <dsp:nvSpPr>
        <dsp:cNvPr id="0" name=""/>
        <dsp:cNvSpPr/>
      </dsp:nvSpPr>
      <dsp:spPr>
        <a:xfrm>
          <a:off x="2731957" y="1009540"/>
          <a:ext cx="8195871" cy="661840"/>
        </a:xfrm>
        <a:prstGeom prst="rect">
          <a:avLst/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203200" rIns="1662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 user behavior and engagement.</a:t>
          </a:r>
        </a:p>
      </dsp:txBody>
      <dsp:txXfrm>
        <a:off x="2731957" y="1009540"/>
        <a:ext cx="8195871" cy="661840"/>
      </dsp:txXfrm>
    </dsp:sp>
    <dsp:sp modelId="{C9D94A51-4B3F-45DF-B4B9-FE24EE585EC7}">
      <dsp:nvSpPr>
        <dsp:cNvPr id="0" name=""/>
        <dsp:cNvSpPr/>
      </dsp:nvSpPr>
      <dsp:spPr>
        <a:xfrm rot="10800000">
          <a:off x="0" y="1254"/>
          <a:ext cx="2731957" cy="101821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297" tIns="163576" rIns="194297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Perform</a:t>
          </a:r>
        </a:p>
      </dsp:txBody>
      <dsp:txXfrm rot="-10800000">
        <a:off x="0" y="1254"/>
        <a:ext cx="2731957" cy="661840"/>
      </dsp:txXfrm>
    </dsp:sp>
    <dsp:sp modelId="{553A3F30-6767-470C-8B44-5DF5FED32313}">
      <dsp:nvSpPr>
        <dsp:cNvPr id="0" name=""/>
        <dsp:cNvSpPr/>
      </dsp:nvSpPr>
      <dsp:spPr>
        <a:xfrm>
          <a:off x="2731957" y="1254"/>
          <a:ext cx="8195871" cy="66184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51" tIns="203200" rIns="166251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Perform sentiment analysis and topic modeling.</a:t>
          </a:r>
        </a:p>
      </dsp:txBody>
      <dsp:txXfrm>
        <a:off x="2731957" y="1254"/>
        <a:ext cx="8195871" cy="661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3D61AC-2B6D-4DD0-9CD9-979009BBE3E7}">
      <dsp:nvSpPr>
        <dsp:cNvPr id="0" name=""/>
        <dsp:cNvSpPr/>
      </dsp:nvSpPr>
      <dsp:spPr>
        <a:xfrm>
          <a:off x="0" y="224959"/>
          <a:ext cx="6666833" cy="15912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Includes Use Case, Class, Activity, and State diagrams.</a:t>
          </a:r>
        </a:p>
      </dsp:txBody>
      <dsp:txXfrm>
        <a:off x="77676" y="302635"/>
        <a:ext cx="6511481" cy="1435848"/>
      </dsp:txXfrm>
    </dsp:sp>
    <dsp:sp modelId="{E1F33D37-E585-4E42-BC7F-19EBCFB75D23}">
      <dsp:nvSpPr>
        <dsp:cNvPr id="0" name=""/>
        <dsp:cNvSpPr/>
      </dsp:nvSpPr>
      <dsp:spPr>
        <a:xfrm>
          <a:off x="0" y="1931360"/>
          <a:ext cx="6666833" cy="1591200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Shows data flow from chat upload to analysis output.</a:t>
          </a:r>
        </a:p>
      </dsp:txBody>
      <dsp:txXfrm>
        <a:off x="77676" y="2009036"/>
        <a:ext cx="6511481" cy="1435848"/>
      </dsp:txXfrm>
    </dsp:sp>
    <dsp:sp modelId="{9E9CE75A-BDD9-4132-B39E-5341221374C0}">
      <dsp:nvSpPr>
        <dsp:cNvPr id="0" name=""/>
        <dsp:cNvSpPr/>
      </dsp:nvSpPr>
      <dsp:spPr>
        <a:xfrm>
          <a:off x="0" y="3637760"/>
          <a:ext cx="6666833" cy="1591200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System checks time format before analysis execution.</a:t>
          </a:r>
        </a:p>
      </dsp:txBody>
      <dsp:txXfrm>
        <a:off x="77676" y="3715436"/>
        <a:ext cx="6511481" cy="143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22B240-9C1A-47C8-953F-8BAF1EA3CBFE}">
      <dsp:nvSpPr>
        <dsp:cNvPr id="0" name=""/>
        <dsp:cNvSpPr/>
      </dsp:nvSpPr>
      <dsp:spPr>
        <a:xfrm>
          <a:off x="0" y="36994"/>
          <a:ext cx="6301601" cy="18696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Components: Sentiment, emoji, keyword, time-series analysis.</a:t>
          </a:r>
        </a:p>
      </dsp:txBody>
      <dsp:txXfrm>
        <a:off x="91269" y="128263"/>
        <a:ext cx="6119063" cy="1687122"/>
      </dsp:txXfrm>
    </dsp:sp>
    <dsp:sp modelId="{CEC9949A-549F-45E1-AC3D-76B040B03247}">
      <dsp:nvSpPr>
        <dsp:cNvPr id="0" name=""/>
        <dsp:cNvSpPr/>
      </dsp:nvSpPr>
      <dsp:spPr>
        <a:xfrm>
          <a:off x="0" y="2004574"/>
          <a:ext cx="6301601" cy="186966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Deployment: Browser UI and backend server via HTTP.</a:t>
          </a:r>
        </a:p>
      </dsp:txBody>
      <dsp:txXfrm>
        <a:off x="91269" y="2095843"/>
        <a:ext cx="6119063" cy="1687122"/>
      </dsp:txXfrm>
    </dsp:sp>
    <dsp:sp modelId="{38E2C55F-7152-4CBD-B0F6-90812393B935}">
      <dsp:nvSpPr>
        <dsp:cNvPr id="0" name=""/>
        <dsp:cNvSpPr/>
      </dsp:nvSpPr>
      <dsp:spPr>
        <a:xfrm>
          <a:off x="0" y="3972154"/>
          <a:ext cx="6301601" cy="18696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Processing happens server-side; results shown client-side.</a:t>
          </a:r>
        </a:p>
      </dsp:txBody>
      <dsp:txXfrm>
        <a:off x="91269" y="4063423"/>
        <a:ext cx="6119063" cy="168712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128B85-9940-4CE8-9D0E-68A92C862AB9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847066-2C97-42B2-A00C-876DFA896516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EF422-57A8-4971-8DE9-9799337FB8CD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Language: Python using libraries like pandas, seaborn, NLTK.</a:t>
          </a:r>
        </a:p>
      </dsp:txBody>
      <dsp:txXfrm>
        <a:off x="1939533" y="717"/>
        <a:ext cx="4362067" cy="1679249"/>
      </dsp:txXfrm>
    </dsp:sp>
    <dsp:sp modelId="{03CF4A5D-3A02-468D-910A-196FF1D61B03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A8BB98-9AFC-482A-AFCD-AB4CF2748E86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53741C-1BBD-4764-97A4-1C80666757F2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IDE: Visual Studio Code.</a:t>
          </a:r>
        </a:p>
      </dsp:txBody>
      <dsp:txXfrm>
        <a:off x="1939533" y="2099779"/>
        <a:ext cx="4362067" cy="1679249"/>
      </dsp:txXfrm>
    </dsp:sp>
    <dsp:sp modelId="{29830CA0-30AA-4EFA-8830-63A17241A3F1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AE743-0B5A-414A-A8AE-77AAD99AA85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DEA4-1148-4E5B-BC50-392AC0D360AF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Streamlit used for web-based visualization.</a:t>
          </a:r>
        </a:p>
      </dsp:txBody>
      <dsp:txXfrm>
        <a:off x="1939533" y="4198841"/>
        <a:ext cx="4362067" cy="167924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77BDFC-4ED9-48BF-BB91-A6CD1EC0A43F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1EC5C-5346-4BB0-86B2-7F0B387B68D6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A4AC0-A6A8-4B3F-AE33-188D0F4131B5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Both Functional and Non-Functional testing applied.</a:t>
          </a:r>
        </a:p>
      </dsp:txBody>
      <dsp:txXfrm>
        <a:off x="1435590" y="531"/>
        <a:ext cx="9080009" cy="1242935"/>
      </dsp:txXfrm>
    </dsp:sp>
    <dsp:sp modelId="{6A31CCDB-2837-4A09-805A-54F40455D1D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9A539C-78B2-4D37-A91C-621788D0423F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57F2D-68FA-4C8B-A97A-014FCFE7ABA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Focus: Error detection, reliability, scalability.</a:t>
          </a:r>
        </a:p>
      </dsp:txBody>
      <dsp:txXfrm>
        <a:off x="1435590" y="1554201"/>
        <a:ext cx="9080009" cy="1242935"/>
      </dsp:txXfrm>
    </dsp:sp>
    <dsp:sp modelId="{74113D01-5CA5-4389-851A-B03EA984429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BD39FE-FB60-43C3-AC0C-AACC84CC8DF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A7C84-7CE3-4B62-88C0-E806E916C8F3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 scenarios simulate varied real-world chat conditions.</a:t>
          </a:r>
        </a:p>
      </dsp:txBody>
      <dsp:txXfrm>
        <a:off x="1435590" y="3107870"/>
        <a:ext cx="9080009" cy="124293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48D5B-95C8-4BF1-9085-4A7D849A0119}">
      <dsp:nvSpPr>
        <dsp:cNvPr id="0" name=""/>
        <dsp:cNvSpPr/>
      </dsp:nvSpPr>
      <dsp:spPr>
        <a:xfrm>
          <a:off x="0" y="287509"/>
          <a:ext cx="6666833" cy="15514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Supports only English and .txt files up to 200MB.</a:t>
          </a:r>
        </a:p>
      </dsp:txBody>
      <dsp:txXfrm>
        <a:off x="75734" y="363243"/>
        <a:ext cx="6515365" cy="1399952"/>
      </dsp:txXfrm>
    </dsp:sp>
    <dsp:sp modelId="{9549987B-2974-4172-A6F8-B581AC87168E}">
      <dsp:nvSpPr>
        <dsp:cNvPr id="0" name=""/>
        <dsp:cNvSpPr/>
      </dsp:nvSpPr>
      <dsp:spPr>
        <a:xfrm>
          <a:off x="0" y="1951249"/>
          <a:ext cx="6666833" cy="155142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Future: Multi-language support, extended formats.</a:t>
          </a:r>
        </a:p>
      </dsp:txBody>
      <dsp:txXfrm>
        <a:off x="75734" y="2026983"/>
        <a:ext cx="6515365" cy="1399952"/>
      </dsp:txXfrm>
    </dsp:sp>
    <dsp:sp modelId="{1E11F527-2284-4834-9E8A-F98A15A8DD1A}">
      <dsp:nvSpPr>
        <dsp:cNvPr id="0" name=""/>
        <dsp:cNvSpPr/>
      </dsp:nvSpPr>
      <dsp:spPr>
        <a:xfrm>
          <a:off x="0" y="3614990"/>
          <a:ext cx="6666833" cy="15514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Enhanced analytics and real-time processing planned.</a:t>
          </a:r>
        </a:p>
      </dsp:txBody>
      <dsp:txXfrm>
        <a:off x="75734" y="3690724"/>
        <a:ext cx="6515365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3A4C-49ED-0A7A-22EA-DF4A43F9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42FE9-0F0E-DFFF-6D87-DF6BFE893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79A3-9D93-45A5-CF27-19D603322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8E2B7-9660-8E4D-D92B-0092E114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EAB92-77D0-C601-4AF9-95C351E8D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3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F8E1-E7A4-B8F6-01F2-717F48F7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F1A38-78C5-3BE9-626C-4D3A51BEC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0F3DD-DBFF-DED0-FF44-F3210EFB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201C5-166E-41EE-E83F-BC1B85F5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892D2-9668-4D23-BB5D-F2E6D1FD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7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60B9D6-55A0-623B-CB22-3D406F544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5DC238-1975-A6AC-1958-5DF20A6E0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81F28-93EF-554B-82CE-C7B9BBAC1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7A65F-F074-27C9-D33F-611830484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25A6-CDC2-0400-46E2-CFF74A7B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34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3AA24-159A-B3B3-1504-F6B770D2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04916-66CE-034D-DEAC-E008A3CE8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3D69-B611-E5CB-8DD9-803D7D065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9129E-466D-E274-7F75-A1B70B13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A1A38-1F45-E93B-7024-DC30014C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1B27-46E0-A8C9-00F5-30C17CA4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74A0-8329-B821-C3DE-0C43D58C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FEA04-A8CE-DED8-037E-44F40DAE7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080A9-090D-BDC3-8DDA-EEC39AE2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20DF1-A27F-5FCC-8B36-5A5C53B21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1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BBD2-56AB-7BCE-DA72-77D67EADD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B3CBE2-BE49-1931-73E8-51DDDB431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F9871-FFCB-37DF-1F65-29DCD483A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6AF9A-3254-96D1-FB08-3C36B928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EC1A-ED23-6E7C-B05B-77690F62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8234F-0B0C-92E1-DE78-D12FA4A91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2BB00-6A4C-8D8B-ADF9-7CA62F462D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585207-E2AB-F5E0-03CA-987561EB4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50486-90A1-6F22-7E17-4356111E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D620E-702D-1940-C160-A101B627A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B6EAD-9249-E306-4310-24A12A03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14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34FE8-E19A-DD90-3FC1-BCA1BC550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59F1F-71FE-261A-56DE-956501A0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1DE08-145A-E742-F01C-07B3EA759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EC662-7554-A6FA-8701-43D0B3926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1D2BC-11A3-2B4E-567B-7C7455C26C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18D9C-B578-829C-F63C-53513542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06DAE0-A953-665C-72DB-2989D9468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9F6522-7B8D-0B5F-ECC0-E8D9ADDD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4CDB-F906-DF0C-EDF6-A3AA9B28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2E81D-51F4-1744-64C2-04B793715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61ECE5-8BAA-9242-3EE8-66014B8B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1DE47-7D15-BA3E-6E76-E0D88FD0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09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8B70B2-92A2-F9B4-416F-574356E43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DDCD1-9FBD-4E7A-D928-69B5D444A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FFA47E-1C57-AB4D-B194-9E5BAA03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109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518A-6462-FB57-1BD0-2AA70C780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2E3F-09A0-1B62-CF90-F4A4D0392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57CD5C-23D2-CACF-7EC1-99016207E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0503D-03DC-4596-1179-004A9E3C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715BE-8574-5B00-2C0C-DAAC5752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8974F-B13B-0AB3-AAB0-7A815C38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1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3458E-A876-C744-9161-27939D522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354A1-FA31-406F-6926-A81220D9D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CB56B-0275-A70D-F837-CB5F0DEE7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2782A-897F-CBB2-3B1C-E50735C3A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7A1B-C00C-C208-8B0C-68AC60E5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E1416-A400-C311-5A15-350C1140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6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80F2C-DD8F-E9EA-27EC-A61BD25B2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90074-D921-94A2-3CEB-DE3994FB1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792A-33E6-A863-0E66-68F80AA9F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49962-0B00-4455-83C6-F49F30CE595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59B94-FDA4-4ED2-91BB-BB80C37CE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074EE-6292-7DB4-28A7-A05A08092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9A45D5-70FF-4145-B877-56C52B4AD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64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8AA69-1836-6919-7932-742294DFC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WhatsApp Chat Analyzer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F5AE2-9633-322C-0EAF-C043CEEE5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Submitted by: Aalyan Riasat, Abid Ali, Ali Hussnain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Submitted To:  Mam Kainat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06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71B6B-5EDC-8D34-DD33-F28D31B7A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Approach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C7F09BA-4818-D9A8-374E-EDFC72823663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343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BC10B-4C89-BD29-09FE-123BEB692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Limitations &amp; Future Enhancements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533236D-A745-D806-3312-99B60BE996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463704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648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2B54A-7C44-06CF-F0CD-309B78AC6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Conclusion</a:t>
            </a:r>
          </a:p>
        </p:txBody>
      </p:sp>
      <p:pic>
        <p:nvPicPr>
          <p:cNvPr id="6" name="Picture 5" descr="A close-up of a molecule&#10;&#10;AI-generated content may be incorrect.">
            <a:extLst>
              <a:ext uri="{FF2B5EF4-FFF2-40B4-BE49-F238E27FC236}">
                <a16:creationId xmlns:a16="http://schemas.microsoft.com/office/drawing/2014/main" id="{DEF5AE29-EB3F-7B97-4BE4-C0FD5109C6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53" r="24826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E3444E8-484A-4701-4C00-C177BA663D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9973102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2055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98C42-C9E3-2FFA-AD53-EB6C6AC64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Abstract</a:t>
            </a:r>
          </a:p>
        </p:txBody>
      </p:sp>
      <p:pic>
        <p:nvPicPr>
          <p:cNvPr id="22" name="Picture 21" descr="A green lines in a dark room&#10;&#10;AI-generated content may be incorrect.">
            <a:extLst>
              <a:ext uri="{FF2B5EF4-FFF2-40B4-BE49-F238E27FC236}">
                <a16:creationId xmlns:a16="http://schemas.microsoft.com/office/drawing/2014/main" id="{8444790B-8FDF-023F-3787-DBFA50174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60" r="28694" b="-1"/>
          <a:stretch>
            <a:fillRect/>
          </a:stretch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8EB646C8-4A00-D558-1430-F92C9B4719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4108525"/>
              </p:ext>
            </p:extLst>
          </p:nvPr>
        </p:nvGraphicFramePr>
        <p:xfrm>
          <a:off x="4553734" y="2409830"/>
          <a:ext cx="6798539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2817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445E7-ABC8-4250-B93B-0B683A86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E588F2A8-8D43-B0B2-9DA3-FDA3FDD99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73132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657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61D62A-1797-EA79-5DAB-23EA8D63B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90DC284-96DA-3C05-A3E6-F663B7DBA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07944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888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823EB-DEB5-1403-42C9-DB3BC2A14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Existing vs Proposed Systems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369C-59D6-297C-EB7E-522C36AE2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Existing: Chat Stats, Whatsanalyze, Chatilyzer.</a:t>
            </a:r>
          </a:p>
          <a:p>
            <a:r>
              <a:rPr lang="en-US" sz="2000"/>
              <a:t>Proposed: Python-based tool with data preprocessing.</a:t>
            </a:r>
          </a:p>
          <a:p>
            <a:r>
              <a:rPr lang="en-US" sz="2000"/>
              <a:t>Supports sentiment analysis, visual plots, and user behavior tracking.</a:t>
            </a:r>
          </a:p>
          <a:p>
            <a:endParaRPr lang="en-US" sz="2000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52DC97A-B80F-9416-C72E-2E33151438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58" r="27824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53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1585E-5FE1-AD3B-5B56-E0A940A48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Objectives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4CE9F59-31D2-CAF6-514D-76E3CBA47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390244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5647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7024E-5F1F-FFDD-21FC-66E5B34D6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Design Overview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90E901E-3800-F139-C8C0-DB667F403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38730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5797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1EEEE-953B-17A2-097C-6CE9B8EF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Components &amp; Deployment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B79A2D9-9A35-FD6E-5672-E45357339A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36700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068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1244C-AD7B-1C47-E588-1453EF723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Details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3A4F2F7-1F68-FCF4-8DB3-AF54F25299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8239426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1780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364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WhatsApp Chat Analyzer</vt:lpstr>
      <vt:lpstr>Abstract</vt:lpstr>
      <vt:lpstr>Introduction</vt:lpstr>
      <vt:lpstr>Problem Statement</vt:lpstr>
      <vt:lpstr>Existing vs Proposed Systems</vt:lpstr>
      <vt:lpstr>Project Objectives</vt:lpstr>
      <vt:lpstr>System Design Overview</vt:lpstr>
      <vt:lpstr>Components &amp; Deployment</vt:lpstr>
      <vt:lpstr>Implementation Details</vt:lpstr>
      <vt:lpstr>Testing Approach</vt:lpstr>
      <vt:lpstr>Limitations &amp; Future Enhancements</vt:lpstr>
      <vt:lpstr>Conclusion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23-NTU-CS-FL-1121</dc:creator>
  <cp:lastModifiedBy>23-NTU-CS-FL-1121</cp:lastModifiedBy>
  <cp:revision>3</cp:revision>
  <dcterms:created xsi:type="dcterms:W3CDTF">2025-05-20T05:38:24Z</dcterms:created>
  <dcterms:modified xsi:type="dcterms:W3CDTF">2025-05-20T06:36:57Z</dcterms:modified>
</cp:coreProperties>
</file>