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6274-1A98-3A80-8748-724E6269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31F4C-4CBB-3373-824C-EA44B57A7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5198-1448-BDA1-D6C0-67E8DBF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E2FA-BE0B-FBFE-6742-10E96058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9DC41-AA10-E679-13CF-7AD388D6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6C37-8D28-2562-992F-6FAA121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749F7-2810-E541-A07B-730F1E684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66D4-6429-D81F-7FE0-E8E0389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AA7E-934E-6CA0-BC3E-92E2F8B5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D2F5-42A3-6D23-380B-821B3A6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B240B-9027-97D1-761A-5B63DB89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57287-5B40-BFC6-04BD-884FAE77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0976-FFED-62BD-A413-DDF0B33F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D8C4-7021-15DD-5229-B7B01022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C30B-CF91-2BC9-4E36-CEC3790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DC7-093D-21FB-16F6-C6E43484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D0F8-0C85-1994-8123-83DB8071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FFDF-EAEA-6B78-4057-32BC58F4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522-BED8-17D4-AA2D-F445A360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F278-FC23-D043-F832-C332791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3D59-9037-07B7-1076-6B994DC8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7947-82DC-3806-1E5C-8E9A702A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84B6-2F15-2239-23FE-4E6F31A7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1814-3F3D-8D56-5CE6-AC7CB340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2C41-0E53-D949-3421-5EA50EB6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457C-CFD7-E991-9BAA-06824A9A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D716-FA18-EF03-F603-117642B9A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EBA30-B120-197A-1334-834B6AC3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CF1B3-8C9B-17EA-1A20-25D7326F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D864-4F34-1D2D-D7F0-1BD0D7AB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0E0A8-FABE-F1D1-E3C4-FD8CB68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92C1-90F9-AD90-8672-4D1710B5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E4B2-1BD3-5CE5-15E9-ECE69781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2615-711C-AABC-A844-8EBE22CF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43EED-5601-A200-5368-0CFB24A4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E7072-6E37-F649-A4E3-40AF220F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06ED-B291-4CD8-1689-B2F00868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1D5AA-A070-DD6C-01D8-B2507E4C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3A66-3F85-A55D-2189-6E83B7D3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C451-ED73-BD10-E157-FDA14E88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A0553-4FED-792C-AFCD-E8B5290E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540C7-A78C-7BC5-CFB9-C100426C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E477B-EC9B-F3C9-CAB2-D53E2AB6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F65B4-BF53-A86A-4C25-E8F5492F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53ED0-C4AE-FECB-B543-4C5F3D7A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D711-4076-A7B1-67F3-3A02DC9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1A16-3094-F2F3-071C-C1782A08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5671-DF93-BFC4-921A-3C9CD283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2456-EFE7-252E-70AC-98DF3A63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547F-E200-1A98-69F9-03C8D29E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F83C-AD6F-284C-DD81-A3CD49C2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BD5F-4929-B43D-3279-B7EA5E6A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5110-0C2E-6FBC-4B8F-1E3B4DC7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4C656-BDEC-D45B-B3EB-04BF69E3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932F-B7A8-6A34-EE5B-24F295FE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7B58D-2126-ADCC-317B-25DFA7BF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34AEE-7A98-56AE-3222-C5990E0A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09D3-35B1-7C82-2972-2DB29CD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76DCC-F425-44E1-4A59-8F4D9F86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B4CF-6741-E958-D6D6-95C0D111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9050-0897-7B7B-3E22-29B50D24B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0F928-B20C-4964-92F8-2E37AC091DC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987F-B780-97CA-8F15-19430D1A3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8464-7957-F37A-781E-BD2FA484C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2DF0B-2D9F-4135-8C61-BE5ECAFB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ord 7">
            <a:extLst>
              <a:ext uri="{FF2B5EF4-FFF2-40B4-BE49-F238E27FC236}">
                <a16:creationId xmlns:a16="http://schemas.microsoft.com/office/drawing/2014/main" id="{B4F7B7F0-4E5F-BD04-B31A-40D573038EC7}"/>
              </a:ext>
            </a:extLst>
          </p:cNvPr>
          <p:cNvSpPr/>
          <p:nvPr/>
        </p:nvSpPr>
        <p:spPr>
          <a:xfrm rot="21412198">
            <a:off x="4811398" y="2402383"/>
            <a:ext cx="1608961" cy="1574094"/>
          </a:xfrm>
          <a:prstGeom prst="chord">
            <a:avLst/>
          </a:prstGeom>
          <a:solidFill>
            <a:srgbClr val="1A73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98E8-AC3B-DB4A-F729-2DEFBC64305A}"/>
              </a:ext>
            </a:extLst>
          </p:cNvPr>
          <p:cNvSpPr txBox="1"/>
          <p:nvPr/>
        </p:nvSpPr>
        <p:spPr>
          <a:xfrm>
            <a:off x="4876801" y="1486402"/>
            <a:ext cx="4178709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ea typeface="SimSun" panose="02010600030101010101" pitchFamily="2" charset="-122"/>
                <a:cs typeface="Arial" panose="020B0604020202020204" pitchFamily="34" charset="0"/>
              </a:rPr>
              <a:t>A.S.</a:t>
            </a:r>
            <a:endParaRPr lang="en-US" sz="180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0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Colonna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LLL2020</dc:creator>
  <cp:lastModifiedBy>LLL2020</cp:lastModifiedBy>
  <cp:revision>2</cp:revision>
  <dcterms:created xsi:type="dcterms:W3CDTF">2024-08-05T13:35:20Z</dcterms:created>
  <dcterms:modified xsi:type="dcterms:W3CDTF">2024-08-05T15:04:55Z</dcterms:modified>
</cp:coreProperties>
</file>