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3"/>
  </p:notesMasterIdLst>
  <p:handoutMasterIdLst>
    <p:handoutMasterId r:id="rId24"/>
  </p:handoutMasterIdLst>
  <p:sldIdLst>
    <p:sldId id="357" r:id="rId4"/>
    <p:sldId id="323" r:id="rId5"/>
    <p:sldId id="320" r:id="rId6"/>
    <p:sldId id="316" r:id="rId7"/>
    <p:sldId id="390" r:id="rId8"/>
    <p:sldId id="391" r:id="rId9"/>
    <p:sldId id="392" r:id="rId10"/>
    <p:sldId id="393" r:id="rId11"/>
    <p:sldId id="394" r:id="rId12"/>
    <p:sldId id="395" r:id="rId13"/>
    <p:sldId id="396" r:id="rId14"/>
    <p:sldId id="397" r:id="rId15"/>
    <p:sldId id="403" r:id="rId16"/>
    <p:sldId id="398" r:id="rId17"/>
    <p:sldId id="399" r:id="rId18"/>
    <p:sldId id="400" r:id="rId19"/>
    <p:sldId id="401" r:id="rId20"/>
    <p:sldId id="404" r:id="rId21"/>
    <p:sldId id="368" r:id="rId22"/>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725"/>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313940" y="1999615"/>
            <a:ext cx="4826000" cy="1445260"/>
          </a:xfrm>
          <a:prstGeom prst="rect">
            <a:avLst/>
          </a:prstGeom>
          <a:noFill/>
          <a:ln w="9525">
            <a:noFill/>
          </a:ln>
        </p:spPr>
        <p:txBody>
          <a:bodyPr wrap="square" anchor="t">
            <a:spAutoFit/>
          </a:bodyPr>
          <a:p>
            <a:pPr algn="dist"/>
            <a:r>
              <a:rPr lang="en-US" altLang="zh-CN" sz="2800" b="1">
                <a:solidFill>
                  <a:schemeClr val="bg1"/>
                </a:solidFill>
                <a:latin typeface="Arial Unicode MS" panose="020B0604020202020204" charset="-122"/>
                <a:ea typeface="Arial Unicode MS" panose="020B0604020202020204" charset="-122"/>
              </a:rPr>
              <a:t>BEM Architecture</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&amp; </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Pre-Processor</a:t>
            </a:r>
            <a:r>
              <a:rPr lang="en-US" altLang="zh-CN" sz="3200" b="1">
                <a:solidFill>
                  <a:schemeClr val="bg1"/>
                </a:solidFill>
                <a:latin typeface="Arial Unicode MS" panose="020B0604020202020204" charset="-122"/>
                <a:ea typeface="Arial Unicode MS" panose="020B0604020202020204" charset="-122"/>
              </a:rPr>
              <a:t> </a:t>
            </a:r>
            <a:endParaRPr lang="en-US" altLang="zh-CN" sz="3200" b="1">
              <a:solidFill>
                <a:schemeClr val="bg1"/>
              </a:solidFill>
              <a:latin typeface="Arial Unicode MS" panose="020B0604020202020204" charset="-122"/>
              <a:ea typeface="Arial Unicode MS" panose="020B0604020202020204" charset="-122"/>
            </a:endParaRPr>
          </a:p>
        </p:txBody>
      </p:sp>
      <p:sp>
        <p:nvSpPr>
          <p:cNvPr id="2" name="矩形 1"/>
          <p:cNvSpPr/>
          <p:nvPr/>
        </p:nvSpPr>
        <p:spPr>
          <a:xfrm>
            <a:off x="0" y="396938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198" name="文本框 1"/>
          <p:cNvSpPr txBox="1"/>
          <p:nvPr/>
        </p:nvSpPr>
        <p:spPr>
          <a:xfrm>
            <a:off x="166688" y="131763"/>
            <a:ext cx="1751012" cy="254000"/>
          </a:xfrm>
          <a:prstGeom prst="rect">
            <a:avLst/>
          </a:prstGeom>
          <a:noFill/>
          <a:ln w="9525">
            <a:noFill/>
          </a:ln>
        </p:spPr>
        <p:txBody>
          <a:bodyPr wrap="square" anchor="t">
            <a:spAutoFit/>
          </a:bodyPr>
          <a:p>
            <a:pPr algn="dist"/>
            <a:r>
              <a:rPr lang="en-US" altLang="zh-CN" sz="1000">
                <a:solidFill>
                  <a:schemeClr val="bg1"/>
                </a:solidFill>
                <a:latin typeface="Arial Unicode MS" panose="020B0604020202020204" charset="-122"/>
                <a:ea typeface="Arial Unicode MS" panose="020B0604020202020204" charset="-122"/>
              </a:rPr>
              <a:t>Add Your Website</a:t>
            </a:r>
            <a:endParaRPr lang="en-US" altLang="zh-CN" sz="1000">
              <a:solidFill>
                <a:schemeClr val="bg1"/>
              </a:solidFill>
              <a:latin typeface="Arial Unicode MS" panose="020B0604020202020204" charset="-122"/>
              <a:ea typeface="Arial Unicode MS" panose="020B0604020202020204" charset="-122"/>
            </a:endParaRPr>
          </a:p>
        </p:txBody>
      </p:sp>
      <p:grpSp>
        <p:nvGrpSpPr>
          <p:cNvPr id="314412" name="组合 65"/>
          <p:cNvGrpSpPr/>
          <p:nvPr/>
        </p:nvGrpSpPr>
        <p:grpSpPr>
          <a:xfrm>
            <a:off x="4103053" y="528955"/>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527618" y="46259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792095" y="1410018"/>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43980" y="42005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177598" y="1415415"/>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000000"/>
                                          </p:val>
                                        </p:tav>
                                        <p:tav tm="100000">
                                          <p:val>
                                            <p:strVal val="#ppt_w"/>
                                          </p:val>
                                        </p:tav>
                                      </p:tavLst>
                                    </p:anim>
                                    <p:anim calcmode="lin" valueType="num">
                                      <p:cBhvr>
                                        <p:cTn id="12" dur="500" fill="hold"/>
                                        <p:tgtEl>
                                          <p:spTgt spid="314412"/>
                                        </p:tgtEl>
                                        <p:attrNameLst>
                                          <p:attrName>ppt_h</p:attrName>
                                        </p:attrNameLst>
                                      </p:cBhvr>
                                      <p:tavLst>
                                        <p:tav tm="0">
                                          <p:val>
                                            <p:fltVal val="0.000000"/>
                                          </p:val>
                                        </p:tav>
                                        <p:tav tm="100000">
                                          <p:val>
                                            <p:strVal val="#ppt_h"/>
                                          </p:val>
                                        </p:tav>
                                      </p:tavLst>
                                    </p:anim>
                                    <p:anim calcmode="lin" valueType="num">
                                      <p:cBhvr>
                                        <p:cTn id="1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 calcmode="lin" valueType="num">
                                      <p:cBhvr>
                                        <p:cTn id="20" dur="500" fill="hold"/>
                                        <p:tgtEl>
                                          <p:spTgt spid="3"/>
                                        </p:tgtEl>
                                        <p:attrNameLst>
                                          <p:attrName>style.rotation</p:attrName>
                                        </p:attrNameLst>
                                      </p:cBhvr>
                                      <p:tavLst>
                                        <p:tav tm="0">
                                          <p:val>
                                            <p:fltVal val="360.000000"/>
                                          </p:val>
                                        </p:tav>
                                        <p:tav tm="100000">
                                          <p:val>
                                            <p:fltVal val="0.00000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000000"/>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anim calcmode="lin" valueType="num">
                                      <p:cBhvr>
                                        <p:cTn id="27" dur="500" fill="hold"/>
                                        <p:tgtEl>
                                          <p:spTgt spid="7"/>
                                        </p:tgtEl>
                                        <p:attrNameLst>
                                          <p:attrName>style.rotation</p:attrName>
                                        </p:attrNameLst>
                                      </p:cBhvr>
                                      <p:tavLst>
                                        <p:tav tm="0">
                                          <p:val>
                                            <p:fltVal val="360.000000"/>
                                          </p:val>
                                        </p:tav>
                                        <p:tav tm="100000">
                                          <p:val>
                                            <p:fltVal val="0.00000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000000"/>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anim calcmode="lin" valueType="num">
                                      <p:cBhvr>
                                        <p:cTn id="34" dur="500" fill="hold"/>
                                        <p:tgtEl>
                                          <p:spTgt spid="5"/>
                                        </p:tgtEl>
                                        <p:attrNameLst>
                                          <p:attrName>style.rotation</p:attrName>
                                        </p:attrNameLst>
                                      </p:cBhvr>
                                      <p:tavLst>
                                        <p:tav tm="0">
                                          <p:val>
                                            <p:fltVal val="360.000000"/>
                                          </p:val>
                                        </p:tav>
                                        <p:tav tm="100000">
                                          <p:val>
                                            <p:fltVal val="0.00000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000000"/>
                                          </p:val>
                                        </p:tav>
                                        <p:tav tm="100000">
                                          <p:val>
                                            <p:strVal val="#ppt_w"/>
                                          </p:val>
                                        </p:tav>
                                      </p:tavLst>
                                    </p:anim>
                                    <p:anim calcmode="lin" valueType="num">
                                      <p:cBhvr>
                                        <p:cTn id="40" dur="500" fill="hold"/>
                                        <p:tgtEl>
                                          <p:spTgt spid="4"/>
                                        </p:tgtEl>
                                        <p:attrNameLst>
                                          <p:attrName>ppt_h</p:attrName>
                                        </p:attrNameLst>
                                      </p:cBhvr>
                                      <p:tavLst>
                                        <p:tav tm="0">
                                          <p:val>
                                            <p:fltVal val="0.000000"/>
                                          </p:val>
                                        </p:tav>
                                        <p:tav tm="100000">
                                          <p:val>
                                            <p:strVal val="#ppt_h"/>
                                          </p:val>
                                        </p:tav>
                                      </p:tavLst>
                                    </p:anim>
                                    <p:anim calcmode="lin" valueType="num">
                                      <p:cBhvr>
                                        <p:cTn id="41" dur="500" fill="hold"/>
                                        <p:tgtEl>
                                          <p:spTgt spid="4"/>
                                        </p:tgtEl>
                                        <p:attrNameLst>
                                          <p:attrName>style.rotation</p:attrName>
                                        </p:attrNameLst>
                                      </p:cBhvr>
                                      <p:tavLst>
                                        <p:tav tm="0">
                                          <p:val>
                                            <p:fltVal val="360.000000"/>
                                          </p:val>
                                        </p:tav>
                                        <p:tav tm="100000">
                                          <p:val>
                                            <p:fltVal val="0.00000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0-#ppt_w/2"/>
                                          </p:val>
                                        </p:tav>
                                        <p:tav tm="100000">
                                          <p:val>
                                            <p:strVal val="#ppt_x"/>
                                          </p:val>
                                        </p:tav>
                                      </p:tavLst>
                                    </p:anim>
                                    <p:anim calcmode="lin" valueType="num">
                                      <p:cBhvr additive="base">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describes its appearance ("What size?" or "Which theme?" and so on — size_s or theme_islands), its state ("How is it different from the others?" — disabled, focused, etc.) and its behavior ("How does it behave?" or "How does it respond to the user?" — such as directions_left-top).</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is separated from the block or element name by a single underscore (_).</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827655" y="17907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Boolean,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1493520" y="2717165"/>
            <a:ext cx="6987540" cy="13487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545715" y="19050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35331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Key-value,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6" name="Picture 5"/>
          <p:cNvPicPr>
            <a:picLocks noChangeAspect="1"/>
          </p:cNvPicPr>
          <p:nvPr/>
        </p:nvPicPr>
        <p:blipFill>
          <a:blip r:embed="rId1"/>
          <a:srcRect b="62586"/>
          <a:stretch>
            <a:fillRect/>
          </a:stretch>
        </p:blipFill>
        <p:spPr>
          <a:xfrm>
            <a:off x="1407160" y="2738755"/>
            <a:ext cx="6789420" cy="15252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039620" y="190500"/>
            <a:ext cx="62014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Modifiers can’t be used alone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From the BEM perspective, a modifier can't be used in isolation from the modified block or element. A modifier should change the appearance, behavior, or state of the entity, not replace it.</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011045" y="2080260"/>
            <a:ext cx="5106035" cy="1448435"/>
          </a:xfrm>
          <a:prstGeom prst="rect">
            <a:avLst/>
          </a:prstGeom>
          <a:ln w="19050">
            <a:solidFill>
              <a:srgbClr val="00B050"/>
            </a:solidFill>
          </a:ln>
        </p:spPr>
      </p:pic>
      <p:pic>
        <p:nvPicPr>
          <p:cNvPr id="4" name="Picture 3"/>
          <p:cNvPicPr>
            <a:picLocks noChangeAspect="1"/>
          </p:cNvPicPr>
          <p:nvPr/>
        </p:nvPicPr>
        <p:blipFill>
          <a:blip r:embed="rId2"/>
          <a:stretch>
            <a:fillRect/>
          </a:stretch>
        </p:blipFill>
        <p:spPr>
          <a:xfrm>
            <a:off x="2011680" y="3632200"/>
            <a:ext cx="5120640" cy="1158240"/>
          </a:xfrm>
          <a:prstGeom prst="rect">
            <a:avLst/>
          </a:prstGeom>
          <a:ln w="19050">
            <a:solidFill>
              <a:srgbClr val="FF0000"/>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Mixing the BEM entities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28397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Combine the behavior and styles of multiple entities without duplicating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Create semantically new UI components based on existing ones.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2" name="Picture 1"/>
          <p:cNvPicPr>
            <a:picLocks noChangeAspect="1"/>
          </p:cNvPicPr>
          <p:nvPr/>
        </p:nvPicPr>
        <p:blipFill>
          <a:blip r:embed="rId2"/>
          <a:stretch>
            <a:fillRect/>
          </a:stretch>
        </p:blipFill>
        <p:spPr>
          <a:xfrm>
            <a:off x="1579245" y="2936240"/>
            <a:ext cx="5958840" cy="15316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3422015" y="179070"/>
            <a:ext cx="27597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3969385"/>
          </a:xfrm>
          <a:prstGeom prst="rect">
            <a:avLst/>
          </a:prstGeom>
          <a:noFill/>
          <a:ln w="9525">
            <a:noFill/>
          </a:ln>
        </p:spPr>
        <p:txBody>
          <a:bodyPr wrap="square" anchor="t">
            <a:spAutoFit/>
          </a:bodyPr>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single block corresponds to a single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and the directory have the same name. For example, the header block is in the header/ directory, and the menu block is in the menu/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block's implementation is divided into separate technology files. For example, header.css and header.js.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directory is the root directory for the subdirectories of its elements and modifiers.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element directories begin with a double underscore (__). For example, header/__logo/ and menu/__item/.</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modifier directories begin with a single underscore (_). For example, header/_fixed/ and menu/_theme_islands/.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Implementations of elements and modifiers are divided into separate technology files. For example, header__input.js and header_theme_islands.css.</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908935" y="995045"/>
            <a:ext cx="3326130" cy="38341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BEM &amp; Pre-Processors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13765" y="1050290"/>
            <a:ext cx="7088505" cy="106045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BEM can make it easier to use preprocessors like Sass or Less by allowing you to nest selectors and create variables for commonly used values. This can help you write more maintainable and reusable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3" name="Picture 2"/>
          <p:cNvPicPr>
            <a:picLocks noChangeAspect="1"/>
          </p:cNvPicPr>
          <p:nvPr/>
        </p:nvPicPr>
        <p:blipFill>
          <a:blip r:embed="rId2"/>
          <a:stretch>
            <a:fillRect/>
          </a:stretch>
        </p:blipFill>
        <p:spPr>
          <a:xfrm>
            <a:off x="1323340" y="2098675"/>
            <a:ext cx="6497955" cy="29311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Text Box 7"/>
          <p:cNvSpPr txBox="1"/>
          <p:nvPr/>
        </p:nvSpPr>
        <p:spPr>
          <a:xfrm>
            <a:off x="-107950" y="3630930"/>
            <a:ext cx="9349740" cy="521970"/>
          </a:xfrm>
          <a:prstGeom prst="rect">
            <a:avLst/>
          </a:prstGeom>
          <a:noFill/>
        </p:spPr>
        <p:txBody>
          <a:bodyPr wrap="square" rtlCol="0">
            <a:spAutoFit/>
          </a:bodyPr>
          <a:p>
            <a:pPr algn="ctr"/>
            <a:r>
              <a:rPr lang="en-US" sz="2800">
                <a:solidFill>
                  <a:schemeClr val="bg1"/>
                </a:solidFill>
                <a:latin typeface="Bahnschrift SemiLight" panose="020B0502040204020203" charset="0"/>
                <a:cs typeface="Bahnschrift SemiLight" panose="020B0502040204020203" charset="0"/>
              </a:rPr>
              <a:t>Aamer Qanadilo</a:t>
            </a:r>
            <a:endParaRPr lang="en-US" sz="2800">
              <a:solidFill>
                <a:schemeClr val="bg1"/>
              </a:solidFill>
              <a:latin typeface="Bahnschrift SemiLight" panose="020B0502040204020203" charset="0"/>
              <a:cs typeface="Bahnschrift SemiLight" panose="020B0502040204020203" charset="0"/>
            </a:endParaRPr>
          </a:p>
        </p:txBody>
      </p:sp>
      <p:sp>
        <p:nvSpPr>
          <p:cNvPr id="9" name="Text Box 8"/>
          <p:cNvSpPr txBox="1"/>
          <p:nvPr/>
        </p:nvSpPr>
        <p:spPr>
          <a:xfrm>
            <a:off x="0" y="4475480"/>
            <a:ext cx="9160510" cy="368300"/>
          </a:xfrm>
          <a:prstGeom prst="rect">
            <a:avLst/>
          </a:prstGeom>
          <a:noFill/>
        </p:spPr>
        <p:txBody>
          <a:bodyPr wrap="square" rtlCol="0">
            <a:spAutoFit/>
          </a:bodyPr>
          <a:p>
            <a:pPr algn="ctr"/>
            <a:r>
              <a:rPr lang="en-US" b="1">
                <a:solidFill>
                  <a:schemeClr val="bg1"/>
                </a:solidFill>
                <a:latin typeface="Cascadia Code SemiBold" panose="020B0609020000020004" charset="0"/>
                <a:cs typeface="Cascadia Code SemiBold" panose="020B0609020000020004" charset="0"/>
              </a:rPr>
              <a:t>Foothill Technology Solutions</a:t>
            </a:r>
            <a:endParaRPr lang="en-US" b="1">
              <a:solidFill>
                <a:schemeClr val="bg1"/>
              </a:solidFill>
              <a:latin typeface="Cascadia Code SemiBold" panose="020B0609020000020004" charset="0"/>
              <a:cs typeface="Cascadia Code SemiBold" panose="020B06090200000200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000000"/>
                                          </p:val>
                                        </p:tav>
                                        <p:tav tm="100000">
                                          <p:val>
                                            <p:strVal val="#ppt_w"/>
                                          </p:val>
                                        </p:tav>
                                      </p:tavLst>
                                    </p:anim>
                                    <p:anim calcmode="lin" valueType="num">
                                      <p:cBhvr>
                                        <p:cTn id="12" dur="500" fill="hold"/>
                                        <p:tgtEl>
                                          <p:spTgt spid="314412"/>
                                        </p:tgtEl>
                                        <p:attrNameLst>
                                          <p:attrName>ppt_h</p:attrName>
                                        </p:attrNameLst>
                                      </p:cBhvr>
                                      <p:tavLst>
                                        <p:tav tm="0">
                                          <p:val>
                                            <p:fltVal val="0.000000"/>
                                          </p:val>
                                        </p:tav>
                                        <p:tav tm="100000">
                                          <p:val>
                                            <p:strVal val="#ppt_h"/>
                                          </p:val>
                                        </p:tav>
                                      </p:tavLst>
                                    </p:anim>
                                    <p:anim calcmode="lin" valueType="num">
                                      <p:cBhvr>
                                        <p:cTn id="1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 calcmode="lin" valueType="num">
                                      <p:cBhvr>
                                        <p:cTn id="20" dur="500" fill="hold"/>
                                        <p:tgtEl>
                                          <p:spTgt spid="3"/>
                                        </p:tgtEl>
                                        <p:attrNameLst>
                                          <p:attrName>style.rotation</p:attrName>
                                        </p:attrNameLst>
                                      </p:cBhvr>
                                      <p:tavLst>
                                        <p:tav tm="0">
                                          <p:val>
                                            <p:fltVal val="360.000000"/>
                                          </p:val>
                                        </p:tav>
                                        <p:tav tm="100000">
                                          <p:val>
                                            <p:fltVal val="0.00000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000000"/>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anim calcmode="lin" valueType="num">
                                      <p:cBhvr>
                                        <p:cTn id="27" dur="500" fill="hold"/>
                                        <p:tgtEl>
                                          <p:spTgt spid="7"/>
                                        </p:tgtEl>
                                        <p:attrNameLst>
                                          <p:attrName>style.rotation</p:attrName>
                                        </p:attrNameLst>
                                      </p:cBhvr>
                                      <p:tavLst>
                                        <p:tav tm="0">
                                          <p:val>
                                            <p:fltVal val="360.000000"/>
                                          </p:val>
                                        </p:tav>
                                        <p:tav tm="100000">
                                          <p:val>
                                            <p:fltVal val="0.00000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000000"/>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anim calcmode="lin" valueType="num">
                                      <p:cBhvr>
                                        <p:cTn id="34" dur="500" fill="hold"/>
                                        <p:tgtEl>
                                          <p:spTgt spid="5"/>
                                        </p:tgtEl>
                                        <p:attrNameLst>
                                          <p:attrName>style.rotation</p:attrName>
                                        </p:attrNameLst>
                                      </p:cBhvr>
                                      <p:tavLst>
                                        <p:tav tm="0">
                                          <p:val>
                                            <p:fltVal val="360.000000"/>
                                          </p:val>
                                        </p:tav>
                                        <p:tav tm="100000">
                                          <p:val>
                                            <p:fltVal val="0.00000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000000"/>
                                          </p:val>
                                        </p:tav>
                                        <p:tav tm="100000">
                                          <p:val>
                                            <p:strVal val="#ppt_w"/>
                                          </p:val>
                                        </p:tav>
                                      </p:tavLst>
                                    </p:anim>
                                    <p:anim calcmode="lin" valueType="num">
                                      <p:cBhvr>
                                        <p:cTn id="40" dur="500" fill="hold"/>
                                        <p:tgtEl>
                                          <p:spTgt spid="4"/>
                                        </p:tgtEl>
                                        <p:attrNameLst>
                                          <p:attrName>ppt_h</p:attrName>
                                        </p:attrNameLst>
                                      </p:cBhvr>
                                      <p:tavLst>
                                        <p:tav tm="0">
                                          <p:val>
                                            <p:fltVal val="0.000000"/>
                                          </p:val>
                                        </p:tav>
                                        <p:tav tm="100000">
                                          <p:val>
                                            <p:strVal val="#ppt_h"/>
                                          </p:val>
                                        </p:tav>
                                      </p:tavLst>
                                    </p:anim>
                                    <p:anim calcmode="lin" valueType="num">
                                      <p:cBhvr>
                                        <p:cTn id="41" dur="500" fill="hold"/>
                                        <p:tgtEl>
                                          <p:spTgt spid="4"/>
                                        </p:tgtEl>
                                        <p:attrNameLst>
                                          <p:attrName>style.rotation</p:attrName>
                                        </p:attrNameLst>
                                      </p:cBhvr>
                                      <p:tavLst>
                                        <p:tav tm="0">
                                          <p:val>
                                            <p:fltVal val="360.000000"/>
                                          </p:val>
                                        </p:tav>
                                        <p:tav tm="100000">
                                          <p:val>
                                            <p:fltVal val="0.00000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725738" y="658813"/>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p>
              <a:pPr fontAlgn="base"/>
              <a:endParaRPr lang="zh-CN" altLang="en-US" sz="1405" strike="noStrike" noProof="1">
                <a:ea typeface="Arial Unicode MS" panose="020B0604020202020204" charset="-122"/>
              </a:endParaRPr>
            </a:p>
          </p:txBody>
        </p:sp>
        <p:sp>
          <p:nvSpPr>
            <p:cNvPr id="3693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3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693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p>
              <a:pPr fontAlgn="base"/>
              <a:endParaRPr lang="zh-CN" altLang="en-US" sz="1405" strike="noStrike" noProof="1">
                <a:ea typeface="Arial Unicode MS" panose="020B0604020202020204" charset="-122"/>
              </a:endParaRPr>
            </a:p>
          </p:txBody>
        </p:sp>
        <p:sp>
          <p:nvSpPr>
            <p:cNvPr id="36936" name="Freeform 92"/>
            <p:cNvSpPr/>
            <p:nvPr/>
          </p:nvSpPr>
          <p:spPr>
            <a:xfrm>
              <a:off x="304800" y="428625"/>
              <a:ext cx="595313" cy="400050"/>
            </a:xfrm>
            <a:custGeom>
              <a:avLst/>
              <a:gdLst/>
              <a:ahLst/>
              <a:cxnLst>
                <a:cxn ang="0">
                  <a:pos x="142" y="2"/>
                </a:cxn>
                <a:cxn ang="0">
                  <a:pos x="138" y="0"/>
                </a:cxn>
                <a:cxn ang="0">
                  <a:pos x="30" y="0"/>
                </a:cxn>
                <a:cxn ang="0">
                  <a:pos x="25" y="2"/>
                </a:cxn>
                <a:cxn ang="0">
                  <a:pos x="1" y="119"/>
                </a:cxn>
                <a:cxn ang="0">
                  <a:pos x="6" y="123"/>
                </a:cxn>
                <a:cxn ang="0">
                  <a:pos x="177" y="123"/>
                </a:cxn>
                <a:cxn ang="0">
                  <a:pos x="182" y="119"/>
                </a:cxn>
                <a:cxn ang="0">
                  <a:pos x="142" y="2"/>
                </a:cxn>
              </a:cxnLst>
              <a:pathLst>
                <a:path w="183" h="123">
                  <a:moveTo>
                    <a:pt x="142" y="2"/>
                  </a:moveTo>
                  <a:cubicBezTo>
                    <a:pt x="142" y="0"/>
                    <a:pt x="140" y="0"/>
                    <a:pt x="138" y="0"/>
                  </a:cubicBezTo>
                  <a:cubicBezTo>
                    <a:pt x="30" y="0"/>
                    <a:pt x="30" y="0"/>
                    <a:pt x="30" y="0"/>
                  </a:cubicBezTo>
                  <a:cubicBezTo>
                    <a:pt x="28" y="0"/>
                    <a:pt x="26" y="0"/>
                    <a:pt x="25" y="2"/>
                  </a:cubicBezTo>
                  <a:cubicBezTo>
                    <a:pt x="1" y="119"/>
                    <a:pt x="1" y="119"/>
                    <a:pt x="1" y="119"/>
                  </a:cubicBezTo>
                  <a:cubicBezTo>
                    <a:pt x="0" y="121"/>
                    <a:pt x="2" y="123"/>
                    <a:pt x="6" y="123"/>
                  </a:cubicBezTo>
                  <a:cubicBezTo>
                    <a:pt x="177" y="123"/>
                    <a:pt x="177" y="123"/>
                    <a:pt x="177" y="123"/>
                  </a:cubicBezTo>
                  <a:cubicBezTo>
                    <a:pt x="182" y="123"/>
                    <a:pt x="183" y="121"/>
                    <a:pt x="182" y="119"/>
                  </a:cubicBezTo>
                  <a:cubicBezTo>
                    <a:pt x="142" y="2"/>
                    <a:pt x="142" y="2"/>
                    <a:pt x="142" y="2"/>
                  </a:cubicBezTo>
                  <a:close/>
                </a:path>
              </a:pathLst>
            </a:custGeom>
            <a:solidFill>
              <a:srgbClr val="F26B41"/>
            </a:solidFill>
            <a:ln w="9525">
              <a:noFill/>
            </a:ln>
          </p:spPr>
          <p:txBody>
            <a:bodyPr/>
            <a:p>
              <a:pPr fontAlgn="base"/>
              <a:endParaRPr lang="zh-CN" altLang="en-US" sz="1405"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p>
              <a:pPr fontAlgn="base"/>
              <a:endParaRPr lang="zh-CN" altLang="en-US" sz="1405" strike="noStrike" noProof="1">
                <a:ea typeface="Arial Unicode MS" panose="020B0604020202020204" charset="-122"/>
              </a:endParaRPr>
            </a:p>
          </p:txBody>
        </p:sp>
        <p:sp>
          <p:nvSpPr>
            <p:cNvPr id="3693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0"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538" name="组合 297"/>
          <p:cNvGrpSpPr/>
          <p:nvPr/>
        </p:nvGrpSpPr>
        <p:grpSpPr>
          <a:xfrm>
            <a:off x="2890838" y="1360488"/>
            <a:ext cx="327025" cy="339725"/>
            <a:chOff x="0" y="0"/>
            <a:chExt cx="1154113" cy="1149350"/>
          </a:xfrm>
        </p:grpSpPr>
        <p:sp>
          <p:nvSpPr>
            <p:cNvPr id="39012" name="Oval 26"/>
            <p:cNvSpPr/>
            <p:nvPr/>
          </p:nvSpPr>
          <p:spPr>
            <a:xfrm>
              <a:off x="0" y="0"/>
              <a:ext cx="1154113" cy="1149350"/>
            </a:xfrm>
            <a:prstGeom prst="ellipse">
              <a:avLst/>
            </a:prstGeom>
            <a:solidFill>
              <a:srgbClr val="F4B63F"/>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65" name="Freeform 115"/>
            <p:cNvSpPr/>
            <p:nvPr/>
          </p:nvSpPr>
          <p:spPr>
            <a:xfrm>
              <a:off x="279400" y="390525"/>
              <a:ext cx="866775" cy="752475"/>
            </a:xfrm>
            <a:custGeom>
              <a:avLst/>
              <a:gdLst/>
              <a:ahLst/>
              <a:cxnLst>
                <a:cxn ang="0">
                  <a:pos x="0" y="114"/>
                </a:cxn>
                <a:cxn ang="0">
                  <a:pos x="135" y="0"/>
                </a:cxn>
                <a:cxn ang="0">
                  <a:pos x="183" y="0"/>
                </a:cxn>
                <a:cxn ang="0">
                  <a:pos x="267" y="84"/>
                </a:cxn>
                <a:cxn ang="0">
                  <a:pos x="118" y="232"/>
                </a:cxn>
                <a:cxn ang="0">
                  <a:pos x="0" y="114"/>
                </a:cxn>
              </a:cxnLst>
              <a:pathLst>
                <a:path w="267" h="232">
                  <a:moveTo>
                    <a:pt x="0" y="114"/>
                  </a:moveTo>
                  <a:cubicBezTo>
                    <a:pt x="135" y="0"/>
                    <a:pt x="135" y="0"/>
                    <a:pt x="135" y="0"/>
                  </a:cubicBezTo>
                  <a:cubicBezTo>
                    <a:pt x="183" y="0"/>
                    <a:pt x="183" y="0"/>
                    <a:pt x="183" y="0"/>
                  </a:cubicBezTo>
                  <a:cubicBezTo>
                    <a:pt x="267" y="84"/>
                    <a:pt x="267" y="84"/>
                    <a:pt x="267" y="84"/>
                  </a:cubicBezTo>
                  <a:cubicBezTo>
                    <a:pt x="255" y="161"/>
                    <a:pt x="195" y="221"/>
                    <a:pt x="118" y="232"/>
                  </a:cubicBezTo>
                  <a:cubicBezTo>
                    <a:pt x="0" y="114"/>
                    <a:pt x="0" y="114"/>
                    <a:pt x="0" y="114"/>
                  </a:cubicBezTo>
                  <a:close/>
                </a:path>
              </a:pathLst>
            </a:custGeom>
            <a:solidFill>
              <a:srgbClr val="C99128"/>
            </a:solidFill>
            <a:ln w="9525">
              <a:noFill/>
            </a:ln>
          </p:spPr>
          <p:txBody>
            <a:bodyPr/>
            <a:p>
              <a:pPr fontAlgn="base"/>
              <a:endParaRPr lang="zh-CN" altLang="en-US" sz="1405" strike="noStrike" noProof="1">
                <a:ea typeface="Arial Unicode MS" panose="020B0604020202020204" charset="-122"/>
              </a:endParaRPr>
            </a:p>
          </p:txBody>
        </p:sp>
        <p:sp>
          <p:nvSpPr>
            <p:cNvPr id="36966" name="Freeform 116"/>
            <p:cNvSpPr/>
            <p:nvPr/>
          </p:nvSpPr>
          <p:spPr>
            <a:xfrm>
              <a:off x="273050" y="382588"/>
              <a:ext cx="611188" cy="384175"/>
            </a:xfrm>
            <a:custGeom>
              <a:avLst/>
              <a:gdLst/>
              <a:ahLst/>
              <a:cxnLst>
                <a:cxn ang="0">
                  <a:pos x="6" y="0"/>
                </a:cxn>
                <a:cxn ang="0">
                  <a:pos x="181" y="0"/>
                </a:cxn>
                <a:cxn ang="0">
                  <a:pos x="188" y="7"/>
                </a:cxn>
                <a:cxn ang="0">
                  <a:pos x="188" y="111"/>
                </a:cxn>
                <a:cxn ang="0">
                  <a:pos x="181" y="118"/>
                </a:cxn>
                <a:cxn ang="0">
                  <a:pos x="6" y="118"/>
                </a:cxn>
                <a:cxn ang="0">
                  <a:pos x="0" y="111"/>
                </a:cxn>
                <a:cxn ang="0">
                  <a:pos x="0" y="7"/>
                </a:cxn>
                <a:cxn ang="0">
                  <a:pos x="6" y="0"/>
                </a:cxn>
              </a:cxnLst>
              <a:pathLst>
                <a:path w="188" h="118">
                  <a:moveTo>
                    <a:pt x="6" y="0"/>
                  </a:moveTo>
                  <a:cubicBezTo>
                    <a:pt x="181" y="0"/>
                    <a:pt x="181" y="0"/>
                    <a:pt x="181" y="0"/>
                  </a:cubicBezTo>
                  <a:cubicBezTo>
                    <a:pt x="185" y="0"/>
                    <a:pt x="188" y="4"/>
                    <a:pt x="188" y="7"/>
                  </a:cubicBezTo>
                  <a:cubicBezTo>
                    <a:pt x="188" y="111"/>
                    <a:pt x="188" y="111"/>
                    <a:pt x="188" y="111"/>
                  </a:cubicBezTo>
                  <a:cubicBezTo>
                    <a:pt x="188" y="115"/>
                    <a:pt x="185" y="118"/>
                    <a:pt x="181" y="118"/>
                  </a:cubicBezTo>
                  <a:cubicBezTo>
                    <a:pt x="6" y="118"/>
                    <a:pt x="6" y="118"/>
                    <a:pt x="6" y="118"/>
                  </a:cubicBezTo>
                  <a:cubicBezTo>
                    <a:pt x="3" y="118"/>
                    <a:pt x="0" y="115"/>
                    <a:pt x="0" y="111"/>
                  </a:cubicBezTo>
                  <a:cubicBezTo>
                    <a:pt x="0" y="7"/>
                    <a:pt x="0" y="7"/>
                    <a:pt x="0" y="7"/>
                  </a:cubicBezTo>
                  <a:cubicBezTo>
                    <a:pt x="0" y="4"/>
                    <a:pt x="3" y="0"/>
                    <a:pt x="6" y="0"/>
                  </a:cubicBezTo>
                  <a:close/>
                </a:path>
              </a:pathLst>
            </a:custGeom>
            <a:solidFill>
              <a:srgbClr val="506B82"/>
            </a:solidFill>
            <a:ln w="9525">
              <a:noFill/>
            </a:ln>
          </p:spPr>
          <p:txBody>
            <a:bodyPr/>
            <a:p>
              <a:pPr fontAlgn="base"/>
              <a:endParaRPr lang="zh-CN" altLang="en-US" sz="1405" strike="noStrike" noProof="1">
                <a:ea typeface="Arial Unicode MS" panose="020B0604020202020204" charset="-122"/>
              </a:endParaRPr>
            </a:p>
          </p:txBody>
        </p:sp>
        <p:sp>
          <p:nvSpPr>
            <p:cNvPr id="36967" name="Freeform 117"/>
            <p:cNvSpPr>
              <a:spLocks noEditPoints="1"/>
            </p:cNvSpPr>
            <p:nvPr/>
          </p:nvSpPr>
          <p:spPr>
            <a:xfrm>
              <a:off x="328612" y="708025"/>
              <a:ext cx="307975" cy="22225"/>
            </a:xfrm>
            <a:custGeom>
              <a:avLst/>
              <a:gdLst/>
              <a:ahLst/>
              <a:cxnLst>
                <a:cxn ang="0">
                  <a:pos x="0" y="4"/>
                </a:cxn>
                <a:cxn ang="0">
                  <a:pos x="6" y="2"/>
                </a:cxn>
                <a:cxn ang="0">
                  <a:pos x="2" y="6"/>
                </a:cxn>
                <a:cxn ang="0">
                  <a:pos x="12" y="7"/>
                </a:cxn>
                <a:cxn ang="0">
                  <a:pos x="7" y="7"/>
                </a:cxn>
                <a:cxn ang="0">
                  <a:pos x="12" y="7"/>
                </a:cxn>
                <a:cxn ang="0">
                  <a:pos x="9" y="2"/>
                </a:cxn>
                <a:cxn ang="0">
                  <a:pos x="19" y="7"/>
                </a:cxn>
                <a:cxn ang="0">
                  <a:pos x="15" y="5"/>
                </a:cxn>
                <a:cxn ang="0">
                  <a:pos x="13" y="1"/>
                </a:cxn>
                <a:cxn ang="0">
                  <a:pos x="17" y="4"/>
                </a:cxn>
                <a:cxn ang="0">
                  <a:pos x="19" y="7"/>
                </a:cxn>
                <a:cxn ang="0">
                  <a:pos x="16" y="3"/>
                </a:cxn>
                <a:cxn ang="0">
                  <a:pos x="19" y="7"/>
                </a:cxn>
                <a:cxn ang="0">
                  <a:pos x="24" y="6"/>
                </a:cxn>
                <a:cxn ang="0">
                  <a:pos x="21" y="6"/>
                </a:cxn>
                <a:cxn ang="0">
                  <a:pos x="23" y="2"/>
                </a:cxn>
                <a:cxn ang="0">
                  <a:pos x="31" y="7"/>
                </a:cxn>
                <a:cxn ang="0">
                  <a:pos x="26" y="7"/>
                </a:cxn>
                <a:cxn ang="0">
                  <a:pos x="31" y="3"/>
                </a:cxn>
                <a:cxn ang="0">
                  <a:pos x="33" y="4"/>
                </a:cxn>
                <a:cxn ang="0">
                  <a:pos x="40" y="4"/>
                </a:cxn>
                <a:cxn ang="0">
                  <a:pos x="33" y="4"/>
                </a:cxn>
                <a:cxn ang="0">
                  <a:pos x="38" y="6"/>
                </a:cxn>
                <a:cxn ang="0">
                  <a:pos x="35" y="2"/>
                </a:cxn>
                <a:cxn ang="0">
                  <a:pos x="41" y="1"/>
                </a:cxn>
                <a:cxn ang="0">
                  <a:pos x="45" y="7"/>
                </a:cxn>
                <a:cxn ang="0">
                  <a:pos x="51" y="4"/>
                </a:cxn>
                <a:cxn ang="0">
                  <a:pos x="47" y="1"/>
                </a:cxn>
                <a:cxn ang="0">
                  <a:pos x="50" y="4"/>
                </a:cxn>
                <a:cxn ang="0">
                  <a:pos x="56" y="7"/>
                </a:cxn>
                <a:cxn ang="0">
                  <a:pos x="56" y="1"/>
                </a:cxn>
                <a:cxn ang="0">
                  <a:pos x="56" y="4"/>
                </a:cxn>
                <a:cxn ang="0">
                  <a:pos x="56" y="7"/>
                </a:cxn>
                <a:cxn ang="0">
                  <a:pos x="60" y="5"/>
                </a:cxn>
                <a:cxn ang="0">
                  <a:pos x="58" y="7"/>
                </a:cxn>
                <a:cxn ang="0">
                  <a:pos x="62" y="2"/>
                </a:cxn>
                <a:cxn ang="0">
                  <a:pos x="61" y="5"/>
                </a:cxn>
                <a:cxn ang="0">
                  <a:pos x="60" y="4"/>
                </a:cxn>
                <a:cxn ang="0">
                  <a:pos x="59" y="1"/>
                </a:cxn>
                <a:cxn ang="0">
                  <a:pos x="69" y="2"/>
                </a:cxn>
                <a:cxn ang="0">
                  <a:pos x="68" y="7"/>
                </a:cxn>
                <a:cxn ang="0">
                  <a:pos x="73" y="6"/>
                </a:cxn>
                <a:cxn ang="0">
                  <a:pos x="74" y="1"/>
                </a:cxn>
                <a:cxn ang="0">
                  <a:pos x="79" y="6"/>
                </a:cxn>
                <a:cxn ang="0">
                  <a:pos x="77" y="1"/>
                </a:cxn>
                <a:cxn ang="0">
                  <a:pos x="78" y="2"/>
                </a:cxn>
                <a:cxn ang="0">
                  <a:pos x="77" y="5"/>
                </a:cxn>
                <a:cxn ang="0">
                  <a:pos x="88" y="2"/>
                </a:cxn>
                <a:cxn ang="0">
                  <a:pos x="85" y="7"/>
                </a:cxn>
                <a:cxn ang="0">
                  <a:pos x="83" y="3"/>
                </a:cxn>
                <a:cxn ang="0">
                  <a:pos x="83" y="1"/>
                </a:cxn>
                <a:cxn ang="0">
                  <a:pos x="86" y="5"/>
                </a:cxn>
                <a:cxn ang="0">
                  <a:pos x="88" y="7"/>
                </a:cxn>
                <a:cxn ang="0">
                  <a:pos x="95" y="1"/>
                </a:cxn>
                <a:cxn ang="0">
                  <a:pos x="94" y="3"/>
                </a:cxn>
                <a:cxn ang="0">
                  <a:pos x="95" y="6"/>
                </a:cxn>
              </a:cxnLst>
              <a:pathLst>
                <a:path w="95" h="7">
                  <a:moveTo>
                    <a:pt x="6" y="7"/>
                  </a:moveTo>
                  <a:cubicBezTo>
                    <a:pt x="5" y="7"/>
                    <a:pt x="4" y="7"/>
                    <a:pt x="4" y="7"/>
                  </a:cubicBezTo>
                  <a:cubicBezTo>
                    <a:pt x="3" y="7"/>
                    <a:pt x="2" y="7"/>
                    <a:pt x="1" y="6"/>
                  </a:cubicBezTo>
                  <a:cubicBezTo>
                    <a:pt x="1" y="6"/>
                    <a:pt x="0" y="5"/>
                    <a:pt x="0" y="4"/>
                  </a:cubicBezTo>
                  <a:cubicBezTo>
                    <a:pt x="0" y="3"/>
                    <a:pt x="1" y="2"/>
                    <a:pt x="1" y="1"/>
                  </a:cubicBezTo>
                  <a:cubicBezTo>
                    <a:pt x="2" y="1"/>
                    <a:pt x="3" y="0"/>
                    <a:pt x="4" y="0"/>
                  </a:cubicBezTo>
                  <a:cubicBezTo>
                    <a:pt x="5" y="0"/>
                    <a:pt x="5" y="1"/>
                    <a:pt x="6" y="1"/>
                  </a:cubicBezTo>
                  <a:cubicBezTo>
                    <a:pt x="6" y="2"/>
                    <a:pt x="6" y="2"/>
                    <a:pt x="6" y="2"/>
                  </a:cubicBezTo>
                  <a:cubicBezTo>
                    <a:pt x="5" y="2"/>
                    <a:pt x="5" y="1"/>
                    <a:pt x="4" y="1"/>
                  </a:cubicBezTo>
                  <a:cubicBezTo>
                    <a:pt x="3" y="1"/>
                    <a:pt x="3" y="2"/>
                    <a:pt x="2" y="2"/>
                  </a:cubicBezTo>
                  <a:cubicBezTo>
                    <a:pt x="2" y="3"/>
                    <a:pt x="2" y="3"/>
                    <a:pt x="2" y="4"/>
                  </a:cubicBezTo>
                  <a:cubicBezTo>
                    <a:pt x="2" y="5"/>
                    <a:pt x="2" y="5"/>
                    <a:pt x="2" y="6"/>
                  </a:cubicBezTo>
                  <a:cubicBezTo>
                    <a:pt x="3" y="6"/>
                    <a:pt x="3" y="6"/>
                    <a:pt x="4" y="6"/>
                  </a:cubicBezTo>
                  <a:cubicBezTo>
                    <a:pt x="4" y="6"/>
                    <a:pt x="5" y="6"/>
                    <a:pt x="6" y="6"/>
                  </a:cubicBezTo>
                  <a:cubicBezTo>
                    <a:pt x="6" y="7"/>
                    <a:pt x="6" y="7"/>
                    <a:pt x="6" y="7"/>
                  </a:cubicBezTo>
                  <a:close/>
                  <a:moveTo>
                    <a:pt x="12" y="7"/>
                  </a:moveTo>
                  <a:cubicBezTo>
                    <a:pt x="11" y="7"/>
                    <a:pt x="11" y="7"/>
                    <a:pt x="11" y="7"/>
                  </a:cubicBezTo>
                  <a:cubicBezTo>
                    <a:pt x="11" y="6"/>
                    <a:pt x="11" y="6"/>
                    <a:pt x="11" y="6"/>
                  </a:cubicBezTo>
                  <a:cubicBezTo>
                    <a:pt x="8" y="6"/>
                    <a:pt x="8" y="6"/>
                    <a:pt x="8" y="6"/>
                  </a:cubicBezTo>
                  <a:cubicBezTo>
                    <a:pt x="7" y="7"/>
                    <a:pt x="7" y="7"/>
                    <a:pt x="7" y="7"/>
                  </a:cubicBezTo>
                  <a:cubicBezTo>
                    <a:pt x="6" y="7"/>
                    <a:pt x="6" y="7"/>
                    <a:pt x="6" y="7"/>
                  </a:cubicBezTo>
                  <a:cubicBezTo>
                    <a:pt x="9" y="1"/>
                    <a:pt x="9" y="1"/>
                    <a:pt x="9" y="1"/>
                  </a:cubicBezTo>
                  <a:cubicBezTo>
                    <a:pt x="10" y="1"/>
                    <a:pt x="10" y="1"/>
                    <a:pt x="10" y="1"/>
                  </a:cubicBezTo>
                  <a:cubicBezTo>
                    <a:pt x="12" y="7"/>
                    <a:pt x="12" y="7"/>
                    <a:pt x="12" y="7"/>
                  </a:cubicBezTo>
                  <a:close/>
                  <a:moveTo>
                    <a:pt x="10" y="5"/>
                  </a:moveTo>
                  <a:cubicBezTo>
                    <a:pt x="9" y="2"/>
                    <a:pt x="9" y="2"/>
                    <a:pt x="9" y="2"/>
                  </a:cubicBezTo>
                  <a:cubicBezTo>
                    <a:pt x="9" y="2"/>
                    <a:pt x="9" y="2"/>
                    <a:pt x="9" y="2"/>
                  </a:cubicBezTo>
                  <a:cubicBezTo>
                    <a:pt x="9" y="2"/>
                    <a:pt x="9" y="2"/>
                    <a:pt x="9" y="2"/>
                  </a:cubicBezTo>
                  <a:cubicBezTo>
                    <a:pt x="9" y="2"/>
                    <a:pt x="9" y="2"/>
                    <a:pt x="9" y="2"/>
                  </a:cubicBezTo>
                  <a:cubicBezTo>
                    <a:pt x="8" y="5"/>
                    <a:pt x="8" y="5"/>
                    <a:pt x="8" y="5"/>
                  </a:cubicBezTo>
                  <a:cubicBezTo>
                    <a:pt x="10" y="5"/>
                    <a:pt x="10" y="5"/>
                    <a:pt x="10" y="5"/>
                  </a:cubicBezTo>
                  <a:close/>
                  <a:moveTo>
                    <a:pt x="19" y="7"/>
                  </a:moveTo>
                  <a:cubicBezTo>
                    <a:pt x="17" y="7"/>
                    <a:pt x="17" y="7"/>
                    <a:pt x="17" y="7"/>
                  </a:cubicBezTo>
                  <a:cubicBezTo>
                    <a:pt x="16" y="5"/>
                    <a:pt x="16" y="5"/>
                    <a:pt x="16" y="5"/>
                  </a:cubicBezTo>
                  <a:cubicBezTo>
                    <a:pt x="16" y="5"/>
                    <a:pt x="16" y="5"/>
                    <a:pt x="16" y="5"/>
                  </a:cubicBezTo>
                  <a:cubicBezTo>
                    <a:pt x="15" y="5"/>
                    <a:pt x="15" y="5"/>
                    <a:pt x="15" y="5"/>
                  </a:cubicBezTo>
                  <a:cubicBezTo>
                    <a:pt x="14" y="5"/>
                    <a:pt x="14" y="5"/>
                    <a:pt x="14" y="5"/>
                  </a:cubicBezTo>
                  <a:cubicBezTo>
                    <a:pt x="14" y="7"/>
                    <a:pt x="14" y="7"/>
                    <a:pt x="14" y="7"/>
                  </a:cubicBezTo>
                  <a:cubicBezTo>
                    <a:pt x="13" y="7"/>
                    <a:pt x="13" y="7"/>
                    <a:pt x="13" y="7"/>
                  </a:cubicBezTo>
                  <a:cubicBezTo>
                    <a:pt x="13" y="1"/>
                    <a:pt x="13" y="1"/>
                    <a:pt x="13" y="1"/>
                  </a:cubicBezTo>
                  <a:cubicBezTo>
                    <a:pt x="16" y="1"/>
                    <a:pt x="16" y="1"/>
                    <a:pt x="16" y="1"/>
                  </a:cubicBezTo>
                  <a:cubicBezTo>
                    <a:pt x="16" y="1"/>
                    <a:pt x="17" y="1"/>
                    <a:pt x="17" y="1"/>
                  </a:cubicBezTo>
                  <a:cubicBezTo>
                    <a:pt x="18" y="1"/>
                    <a:pt x="18" y="2"/>
                    <a:pt x="18" y="2"/>
                  </a:cubicBezTo>
                  <a:cubicBezTo>
                    <a:pt x="18" y="3"/>
                    <a:pt x="18" y="3"/>
                    <a:pt x="17" y="4"/>
                  </a:cubicBezTo>
                  <a:cubicBezTo>
                    <a:pt x="17" y="4"/>
                    <a:pt x="17" y="4"/>
                    <a:pt x="16" y="4"/>
                  </a:cubicBezTo>
                  <a:cubicBezTo>
                    <a:pt x="16" y="4"/>
                    <a:pt x="16" y="4"/>
                    <a:pt x="16" y="4"/>
                  </a:cubicBezTo>
                  <a:cubicBezTo>
                    <a:pt x="17" y="4"/>
                    <a:pt x="17" y="5"/>
                    <a:pt x="17" y="5"/>
                  </a:cubicBezTo>
                  <a:cubicBezTo>
                    <a:pt x="19" y="7"/>
                    <a:pt x="19" y="7"/>
                    <a:pt x="19" y="7"/>
                  </a:cubicBezTo>
                  <a:close/>
                  <a:moveTo>
                    <a:pt x="14" y="1"/>
                  </a:moveTo>
                  <a:cubicBezTo>
                    <a:pt x="14" y="4"/>
                    <a:pt x="14" y="4"/>
                    <a:pt x="14" y="4"/>
                  </a:cubicBezTo>
                  <a:cubicBezTo>
                    <a:pt x="15" y="4"/>
                    <a:pt x="15" y="4"/>
                    <a:pt x="15" y="4"/>
                  </a:cubicBezTo>
                  <a:cubicBezTo>
                    <a:pt x="16" y="4"/>
                    <a:pt x="16" y="4"/>
                    <a:pt x="16" y="3"/>
                  </a:cubicBezTo>
                  <a:cubicBezTo>
                    <a:pt x="17" y="3"/>
                    <a:pt x="17" y="3"/>
                    <a:pt x="17" y="2"/>
                  </a:cubicBezTo>
                  <a:cubicBezTo>
                    <a:pt x="17" y="2"/>
                    <a:pt x="16" y="1"/>
                    <a:pt x="15" y="1"/>
                  </a:cubicBezTo>
                  <a:cubicBezTo>
                    <a:pt x="14" y="1"/>
                    <a:pt x="14" y="1"/>
                    <a:pt x="14" y="1"/>
                  </a:cubicBezTo>
                  <a:close/>
                  <a:moveTo>
                    <a:pt x="19" y="7"/>
                  </a:moveTo>
                  <a:cubicBezTo>
                    <a:pt x="19" y="1"/>
                    <a:pt x="19" y="1"/>
                    <a:pt x="19" y="1"/>
                  </a:cubicBezTo>
                  <a:cubicBezTo>
                    <a:pt x="22" y="1"/>
                    <a:pt x="22" y="1"/>
                    <a:pt x="22" y="1"/>
                  </a:cubicBezTo>
                  <a:cubicBezTo>
                    <a:pt x="24" y="1"/>
                    <a:pt x="25" y="2"/>
                    <a:pt x="25" y="4"/>
                  </a:cubicBezTo>
                  <a:cubicBezTo>
                    <a:pt x="25" y="5"/>
                    <a:pt x="25" y="6"/>
                    <a:pt x="24" y="6"/>
                  </a:cubicBezTo>
                  <a:cubicBezTo>
                    <a:pt x="23" y="7"/>
                    <a:pt x="23" y="7"/>
                    <a:pt x="21" y="7"/>
                  </a:cubicBezTo>
                  <a:cubicBezTo>
                    <a:pt x="19" y="7"/>
                    <a:pt x="19" y="7"/>
                    <a:pt x="19" y="7"/>
                  </a:cubicBezTo>
                  <a:close/>
                  <a:moveTo>
                    <a:pt x="21" y="1"/>
                  </a:moveTo>
                  <a:cubicBezTo>
                    <a:pt x="21" y="6"/>
                    <a:pt x="21" y="6"/>
                    <a:pt x="21" y="6"/>
                  </a:cubicBezTo>
                  <a:cubicBezTo>
                    <a:pt x="21" y="6"/>
                    <a:pt x="21" y="6"/>
                    <a:pt x="21" y="6"/>
                  </a:cubicBezTo>
                  <a:cubicBezTo>
                    <a:pt x="22" y="6"/>
                    <a:pt x="23" y="6"/>
                    <a:pt x="23" y="6"/>
                  </a:cubicBezTo>
                  <a:cubicBezTo>
                    <a:pt x="24" y="5"/>
                    <a:pt x="24" y="5"/>
                    <a:pt x="24" y="4"/>
                  </a:cubicBezTo>
                  <a:cubicBezTo>
                    <a:pt x="24" y="3"/>
                    <a:pt x="24" y="2"/>
                    <a:pt x="23" y="2"/>
                  </a:cubicBezTo>
                  <a:cubicBezTo>
                    <a:pt x="23" y="2"/>
                    <a:pt x="22" y="1"/>
                    <a:pt x="21" y="1"/>
                  </a:cubicBezTo>
                  <a:cubicBezTo>
                    <a:pt x="21" y="1"/>
                    <a:pt x="21" y="1"/>
                    <a:pt x="21" y="1"/>
                  </a:cubicBezTo>
                  <a:close/>
                  <a:moveTo>
                    <a:pt x="32" y="7"/>
                  </a:moveTo>
                  <a:cubicBezTo>
                    <a:pt x="31" y="7"/>
                    <a:pt x="31" y="7"/>
                    <a:pt x="31" y="7"/>
                  </a:cubicBezTo>
                  <a:cubicBezTo>
                    <a:pt x="31" y="4"/>
                    <a:pt x="31" y="4"/>
                    <a:pt x="31" y="4"/>
                  </a:cubicBezTo>
                  <a:cubicBezTo>
                    <a:pt x="27" y="4"/>
                    <a:pt x="27" y="4"/>
                    <a:pt x="27" y="4"/>
                  </a:cubicBezTo>
                  <a:cubicBezTo>
                    <a:pt x="27" y="7"/>
                    <a:pt x="27" y="7"/>
                    <a:pt x="27" y="7"/>
                  </a:cubicBezTo>
                  <a:cubicBezTo>
                    <a:pt x="26" y="7"/>
                    <a:pt x="26" y="7"/>
                    <a:pt x="26" y="7"/>
                  </a:cubicBezTo>
                  <a:cubicBezTo>
                    <a:pt x="26" y="1"/>
                    <a:pt x="26" y="1"/>
                    <a:pt x="26" y="1"/>
                  </a:cubicBezTo>
                  <a:cubicBezTo>
                    <a:pt x="27" y="1"/>
                    <a:pt x="27" y="1"/>
                    <a:pt x="27" y="1"/>
                  </a:cubicBezTo>
                  <a:cubicBezTo>
                    <a:pt x="27" y="3"/>
                    <a:pt x="27" y="3"/>
                    <a:pt x="27" y="3"/>
                  </a:cubicBezTo>
                  <a:cubicBezTo>
                    <a:pt x="31" y="3"/>
                    <a:pt x="31" y="3"/>
                    <a:pt x="31" y="3"/>
                  </a:cubicBezTo>
                  <a:cubicBezTo>
                    <a:pt x="31" y="1"/>
                    <a:pt x="31" y="1"/>
                    <a:pt x="31" y="1"/>
                  </a:cubicBezTo>
                  <a:cubicBezTo>
                    <a:pt x="32" y="1"/>
                    <a:pt x="32" y="1"/>
                    <a:pt x="32" y="1"/>
                  </a:cubicBezTo>
                  <a:cubicBezTo>
                    <a:pt x="32" y="7"/>
                    <a:pt x="32" y="7"/>
                    <a:pt x="32" y="7"/>
                  </a:cubicBezTo>
                  <a:close/>
                  <a:moveTo>
                    <a:pt x="33" y="4"/>
                  </a:moveTo>
                  <a:cubicBezTo>
                    <a:pt x="33" y="3"/>
                    <a:pt x="33" y="2"/>
                    <a:pt x="34" y="1"/>
                  </a:cubicBezTo>
                  <a:cubicBezTo>
                    <a:pt x="35" y="1"/>
                    <a:pt x="35" y="0"/>
                    <a:pt x="36" y="0"/>
                  </a:cubicBezTo>
                  <a:cubicBezTo>
                    <a:pt x="37" y="0"/>
                    <a:pt x="38" y="1"/>
                    <a:pt x="39" y="1"/>
                  </a:cubicBezTo>
                  <a:cubicBezTo>
                    <a:pt x="39" y="2"/>
                    <a:pt x="40" y="3"/>
                    <a:pt x="40" y="4"/>
                  </a:cubicBezTo>
                  <a:cubicBezTo>
                    <a:pt x="40" y="5"/>
                    <a:pt x="39" y="6"/>
                    <a:pt x="39" y="6"/>
                  </a:cubicBezTo>
                  <a:cubicBezTo>
                    <a:pt x="38" y="7"/>
                    <a:pt x="37" y="7"/>
                    <a:pt x="36" y="7"/>
                  </a:cubicBezTo>
                  <a:cubicBezTo>
                    <a:pt x="35" y="7"/>
                    <a:pt x="35" y="7"/>
                    <a:pt x="34" y="6"/>
                  </a:cubicBezTo>
                  <a:cubicBezTo>
                    <a:pt x="33" y="6"/>
                    <a:pt x="33" y="5"/>
                    <a:pt x="33" y="4"/>
                  </a:cubicBezTo>
                  <a:close/>
                  <a:moveTo>
                    <a:pt x="34" y="4"/>
                  </a:moveTo>
                  <a:cubicBezTo>
                    <a:pt x="34" y="5"/>
                    <a:pt x="34" y="5"/>
                    <a:pt x="35" y="6"/>
                  </a:cubicBezTo>
                  <a:cubicBezTo>
                    <a:pt x="35" y="6"/>
                    <a:pt x="36" y="6"/>
                    <a:pt x="36" y="6"/>
                  </a:cubicBezTo>
                  <a:cubicBezTo>
                    <a:pt x="37" y="6"/>
                    <a:pt x="37" y="6"/>
                    <a:pt x="38" y="6"/>
                  </a:cubicBezTo>
                  <a:cubicBezTo>
                    <a:pt x="38" y="5"/>
                    <a:pt x="38" y="5"/>
                    <a:pt x="38" y="4"/>
                  </a:cubicBezTo>
                  <a:cubicBezTo>
                    <a:pt x="38" y="3"/>
                    <a:pt x="38" y="3"/>
                    <a:pt x="38" y="2"/>
                  </a:cubicBezTo>
                  <a:cubicBezTo>
                    <a:pt x="38" y="2"/>
                    <a:pt x="37" y="1"/>
                    <a:pt x="36" y="1"/>
                  </a:cubicBezTo>
                  <a:cubicBezTo>
                    <a:pt x="36" y="1"/>
                    <a:pt x="35" y="2"/>
                    <a:pt x="35" y="2"/>
                  </a:cubicBezTo>
                  <a:cubicBezTo>
                    <a:pt x="34" y="3"/>
                    <a:pt x="34" y="3"/>
                    <a:pt x="34" y="4"/>
                  </a:cubicBezTo>
                  <a:close/>
                  <a:moveTo>
                    <a:pt x="45" y="7"/>
                  </a:moveTo>
                  <a:cubicBezTo>
                    <a:pt x="41" y="7"/>
                    <a:pt x="41" y="7"/>
                    <a:pt x="41" y="7"/>
                  </a:cubicBezTo>
                  <a:cubicBezTo>
                    <a:pt x="41" y="1"/>
                    <a:pt x="41" y="1"/>
                    <a:pt x="41" y="1"/>
                  </a:cubicBezTo>
                  <a:cubicBezTo>
                    <a:pt x="42" y="1"/>
                    <a:pt x="42" y="1"/>
                    <a:pt x="42" y="1"/>
                  </a:cubicBezTo>
                  <a:cubicBezTo>
                    <a:pt x="42" y="6"/>
                    <a:pt x="42" y="6"/>
                    <a:pt x="42" y="6"/>
                  </a:cubicBezTo>
                  <a:cubicBezTo>
                    <a:pt x="45" y="6"/>
                    <a:pt x="45" y="6"/>
                    <a:pt x="45" y="6"/>
                  </a:cubicBezTo>
                  <a:cubicBezTo>
                    <a:pt x="45" y="7"/>
                    <a:pt x="45" y="7"/>
                    <a:pt x="45" y="7"/>
                  </a:cubicBezTo>
                  <a:close/>
                  <a:moveTo>
                    <a:pt x="46" y="7"/>
                  </a:moveTo>
                  <a:cubicBezTo>
                    <a:pt x="46" y="1"/>
                    <a:pt x="46" y="1"/>
                    <a:pt x="46" y="1"/>
                  </a:cubicBezTo>
                  <a:cubicBezTo>
                    <a:pt x="48" y="1"/>
                    <a:pt x="48" y="1"/>
                    <a:pt x="48" y="1"/>
                  </a:cubicBezTo>
                  <a:cubicBezTo>
                    <a:pt x="50" y="1"/>
                    <a:pt x="51" y="2"/>
                    <a:pt x="51" y="4"/>
                  </a:cubicBezTo>
                  <a:cubicBezTo>
                    <a:pt x="51" y="5"/>
                    <a:pt x="51" y="6"/>
                    <a:pt x="50" y="6"/>
                  </a:cubicBezTo>
                  <a:cubicBezTo>
                    <a:pt x="50" y="7"/>
                    <a:pt x="49" y="7"/>
                    <a:pt x="48" y="7"/>
                  </a:cubicBezTo>
                  <a:cubicBezTo>
                    <a:pt x="46" y="7"/>
                    <a:pt x="46" y="7"/>
                    <a:pt x="46" y="7"/>
                  </a:cubicBezTo>
                  <a:close/>
                  <a:moveTo>
                    <a:pt x="47" y="1"/>
                  </a:moveTo>
                  <a:cubicBezTo>
                    <a:pt x="47" y="6"/>
                    <a:pt x="47" y="6"/>
                    <a:pt x="47" y="6"/>
                  </a:cubicBezTo>
                  <a:cubicBezTo>
                    <a:pt x="48" y="6"/>
                    <a:pt x="48" y="6"/>
                    <a:pt x="48" y="6"/>
                  </a:cubicBezTo>
                  <a:cubicBezTo>
                    <a:pt x="48" y="6"/>
                    <a:pt x="49" y="6"/>
                    <a:pt x="49" y="6"/>
                  </a:cubicBezTo>
                  <a:cubicBezTo>
                    <a:pt x="50" y="5"/>
                    <a:pt x="50" y="5"/>
                    <a:pt x="50" y="4"/>
                  </a:cubicBezTo>
                  <a:cubicBezTo>
                    <a:pt x="50" y="3"/>
                    <a:pt x="50" y="2"/>
                    <a:pt x="49" y="2"/>
                  </a:cubicBezTo>
                  <a:cubicBezTo>
                    <a:pt x="49" y="2"/>
                    <a:pt x="48" y="1"/>
                    <a:pt x="48" y="1"/>
                  </a:cubicBezTo>
                  <a:cubicBezTo>
                    <a:pt x="47" y="1"/>
                    <a:pt x="47" y="1"/>
                    <a:pt x="47" y="1"/>
                  </a:cubicBezTo>
                  <a:close/>
                  <a:moveTo>
                    <a:pt x="56" y="7"/>
                  </a:moveTo>
                  <a:cubicBezTo>
                    <a:pt x="53" y="7"/>
                    <a:pt x="53" y="7"/>
                    <a:pt x="53" y="7"/>
                  </a:cubicBezTo>
                  <a:cubicBezTo>
                    <a:pt x="53" y="1"/>
                    <a:pt x="53" y="1"/>
                    <a:pt x="53" y="1"/>
                  </a:cubicBezTo>
                  <a:cubicBezTo>
                    <a:pt x="56" y="1"/>
                    <a:pt x="56" y="1"/>
                    <a:pt x="56" y="1"/>
                  </a:cubicBezTo>
                  <a:cubicBezTo>
                    <a:pt x="56" y="1"/>
                    <a:pt x="56" y="1"/>
                    <a:pt x="56" y="1"/>
                  </a:cubicBezTo>
                  <a:cubicBezTo>
                    <a:pt x="54" y="1"/>
                    <a:pt x="54" y="1"/>
                    <a:pt x="54" y="1"/>
                  </a:cubicBezTo>
                  <a:cubicBezTo>
                    <a:pt x="54" y="3"/>
                    <a:pt x="54" y="3"/>
                    <a:pt x="54" y="3"/>
                  </a:cubicBezTo>
                  <a:cubicBezTo>
                    <a:pt x="56" y="3"/>
                    <a:pt x="56" y="3"/>
                    <a:pt x="56" y="3"/>
                  </a:cubicBezTo>
                  <a:cubicBezTo>
                    <a:pt x="56" y="4"/>
                    <a:pt x="56" y="4"/>
                    <a:pt x="56" y="4"/>
                  </a:cubicBezTo>
                  <a:cubicBezTo>
                    <a:pt x="54" y="4"/>
                    <a:pt x="54" y="4"/>
                    <a:pt x="54" y="4"/>
                  </a:cubicBezTo>
                  <a:cubicBezTo>
                    <a:pt x="54" y="6"/>
                    <a:pt x="54" y="6"/>
                    <a:pt x="54" y="6"/>
                  </a:cubicBezTo>
                  <a:cubicBezTo>
                    <a:pt x="56" y="6"/>
                    <a:pt x="56" y="6"/>
                    <a:pt x="56" y="6"/>
                  </a:cubicBezTo>
                  <a:cubicBezTo>
                    <a:pt x="56" y="7"/>
                    <a:pt x="56" y="7"/>
                    <a:pt x="56" y="7"/>
                  </a:cubicBezTo>
                  <a:close/>
                  <a:moveTo>
                    <a:pt x="63" y="7"/>
                  </a:moveTo>
                  <a:cubicBezTo>
                    <a:pt x="62" y="7"/>
                    <a:pt x="62" y="7"/>
                    <a:pt x="62" y="7"/>
                  </a:cubicBezTo>
                  <a:cubicBezTo>
                    <a:pt x="60" y="5"/>
                    <a:pt x="60" y="5"/>
                    <a:pt x="60" y="5"/>
                  </a:cubicBezTo>
                  <a:cubicBezTo>
                    <a:pt x="60" y="5"/>
                    <a:pt x="60" y="5"/>
                    <a:pt x="60" y="5"/>
                  </a:cubicBezTo>
                  <a:cubicBezTo>
                    <a:pt x="60" y="5"/>
                    <a:pt x="59" y="5"/>
                    <a:pt x="59" y="5"/>
                  </a:cubicBezTo>
                  <a:cubicBezTo>
                    <a:pt x="59" y="5"/>
                    <a:pt x="59" y="5"/>
                    <a:pt x="59" y="5"/>
                  </a:cubicBezTo>
                  <a:cubicBezTo>
                    <a:pt x="59" y="7"/>
                    <a:pt x="59" y="7"/>
                    <a:pt x="59" y="7"/>
                  </a:cubicBezTo>
                  <a:cubicBezTo>
                    <a:pt x="58" y="7"/>
                    <a:pt x="58" y="7"/>
                    <a:pt x="58" y="7"/>
                  </a:cubicBezTo>
                  <a:cubicBezTo>
                    <a:pt x="58" y="1"/>
                    <a:pt x="58" y="1"/>
                    <a:pt x="58" y="1"/>
                  </a:cubicBezTo>
                  <a:cubicBezTo>
                    <a:pt x="60" y="1"/>
                    <a:pt x="60" y="1"/>
                    <a:pt x="60" y="1"/>
                  </a:cubicBezTo>
                  <a:cubicBezTo>
                    <a:pt x="60" y="1"/>
                    <a:pt x="61" y="1"/>
                    <a:pt x="61" y="1"/>
                  </a:cubicBezTo>
                  <a:cubicBezTo>
                    <a:pt x="62" y="1"/>
                    <a:pt x="62" y="2"/>
                    <a:pt x="62" y="2"/>
                  </a:cubicBezTo>
                  <a:cubicBezTo>
                    <a:pt x="62" y="3"/>
                    <a:pt x="62" y="3"/>
                    <a:pt x="62" y="4"/>
                  </a:cubicBezTo>
                  <a:cubicBezTo>
                    <a:pt x="61" y="4"/>
                    <a:pt x="61" y="4"/>
                    <a:pt x="60" y="4"/>
                  </a:cubicBezTo>
                  <a:cubicBezTo>
                    <a:pt x="60" y="4"/>
                    <a:pt x="60" y="4"/>
                    <a:pt x="60" y="4"/>
                  </a:cubicBezTo>
                  <a:cubicBezTo>
                    <a:pt x="61" y="4"/>
                    <a:pt x="61" y="5"/>
                    <a:pt x="61" y="5"/>
                  </a:cubicBezTo>
                  <a:cubicBezTo>
                    <a:pt x="63" y="7"/>
                    <a:pt x="63" y="7"/>
                    <a:pt x="63" y="7"/>
                  </a:cubicBezTo>
                  <a:close/>
                  <a:moveTo>
                    <a:pt x="59" y="1"/>
                  </a:moveTo>
                  <a:cubicBezTo>
                    <a:pt x="59" y="4"/>
                    <a:pt x="59" y="4"/>
                    <a:pt x="59" y="4"/>
                  </a:cubicBezTo>
                  <a:cubicBezTo>
                    <a:pt x="60" y="4"/>
                    <a:pt x="60" y="4"/>
                    <a:pt x="60" y="4"/>
                  </a:cubicBezTo>
                  <a:cubicBezTo>
                    <a:pt x="60" y="4"/>
                    <a:pt x="60" y="4"/>
                    <a:pt x="61" y="3"/>
                  </a:cubicBezTo>
                  <a:cubicBezTo>
                    <a:pt x="61" y="3"/>
                    <a:pt x="61" y="3"/>
                    <a:pt x="61" y="2"/>
                  </a:cubicBezTo>
                  <a:cubicBezTo>
                    <a:pt x="61" y="2"/>
                    <a:pt x="60" y="1"/>
                    <a:pt x="60" y="1"/>
                  </a:cubicBezTo>
                  <a:cubicBezTo>
                    <a:pt x="59" y="1"/>
                    <a:pt x="59" y="1"/>
                    <a:pt x="59" y="1"/>
                  </a:cubicBezTo>
                  <a:close/>
                  <a:moveTo>
                    <a:pt x="74" y="7"/>
                  </a:moveTo>
                  <a:cubicBezTo>
                    <a:pt x="73" y="7"/>
                    <a:pt x="73" y="7"/>
                    <a:pt x="73" y="7"/>
                  </a:cubicBezTo>
                  <a:cubicBezTo>
                    <a:pt x="69" y="2"/>
                    <a:pt x="69" y="2"/>
                    <a:pt x="69" y="2"/>
                  </a:cubicBezTo>
                  <a:cubicBezTo>
                    <a:pt x="69" y="2"/>
                    <a:pt x="69" y="2"/>
                    <a:pt x="69" y="2"/>
                  </a:cubicBezTo>
                  <a:cubicBezTo>
                    <a:pt x="69" y="2"/>
                    <a:pt x="69" y="2"/>
                    <a:pt x="69" y="2"/>
                  </a:cubicBezTo>
                  <a:cubicBezTo>
                    <a:pt x="69" y="2"/>
                    <a:pt x="69" y="2"/>
                    <a:pt x="69" y="3"/>
                  </a:cubicBezTo>
                  <a:cubicBezTo>
                    <a:pt x="69" y="7"/>
                    <a:pt x="69" y="7"/>
                    <a:pt x="69" y="7"/>
                  </a:cubicBezTo>
                  <a:cubicBezTo>
                    <a:pt x="68" y="7"/>
                    <a:pt x="68" y="7"/>
                    <a:pt x="68" y="7"/>
                  </a:cubicBezTo>
                  <a:cubicBezTo>
                    <a:pt x="68" y="1"/>
                    <a:pt x="68" y="1"/>
                    <a:pt x="68" y="1"/>
                  </a:cubicBezTo>
                  <a:cubicBezTo>
                    <a:pt x="69" y="1"/>
                    <a:pt x="69" y="1"/>
                    <a:pt x="69" y="1"/>
                  </a:cubicBezTo>
                  <a:cubicBezTo>
                    <a:pt x="72" y="5"/>
                    <a:pt x="72" y="5"/>
                    <a:pt x="72" y="5"/>
                  </a:cubicBezTo>
                  <a:cubicBezTo>
                    <a:pt x="73" y="6"/>
                    <a:pt x="73" y="6"/>
                    <a:pt x="73" y="6"/>
                  </a:cubicBezTo>
                  <a:cubicBezTo>
                    <a:pt x="73" y="6"/>
                    <a:pt x="73" y="6"/>
                    <a:pt x="73" y="6"/>
                  </a:cubicBezTo>
                  <a:cubicBezTo>
                    <a:pt x="73" y="6"/>
                    <a:pt x="73" y="5"/>
                    <a:pt x="73" y="5"/>
                  </a:cubicBezTo>
                  <a:cubicBezTo>
                    <a:pt x="73" y="1"/>
                    <a:pt x="73" y="1"/>
                    <a:pt x="73" y="1"/>
                  </a:cubicBezTo>
                  <a:cubicBezTo>
                    <a:pt x="74" y="1"/>
                    <a:pt x="74" y="1"/>
                    <a:pt x="74" y="1"/>
                  </a:cubicBezTo>
                  <a:cubicBezTo>
                    <a:pt x="74" y="7"/>
                    <a:pt x="74" y="7"/>
                    <a:pt x="74" y="7"/>
                  </a:cubicBezTo>
                  <a:close/>
                  <a:moveTo>
                    <a:pt x="81" y="7"/>
                  </a:moveTo>
                  <a:cubicBezTo>
                    <a:pt x="80" y="7"/>
                    <a:pt x="80" y="7"/>
                    <a:pt x="80" y="7"/>
                  </a:cubicBezTo>
                  <a:cubicBezTo>
                    <a:pt x="79" y="6"/>
                    <a:pt x="79" y="6"/>
                    <a:pt x="79" y="6"/>
                  </a:cubicBezTo>
                  <a:cubicBezTo>
                    <a:pt x="77" y="6"/>
                    <a:pt x="77" y="6"/>
                    <a:pt x="77" y="6"/>
                  </a:cubicBezTo>
                  <a:cubicBezTo>
                    <a:pt x="76" y="7"/>
                    <a:pt x="76" y="7"/>
                    <a:pt x="76" y="7"/>
                  </a:cubicBezTo>
                  <a:cubicBezTo>
                    <a:pt x="75" y="7"/>
                    <a:pt x="75" y="7"/>
                    <a:pt x="75" y="7"/>
                  </a:cubicBezTo>
                  <a:cubicBezTo>
                    <a:pt x="77" y="1"/>
                    <a:pt x="77" y="1"/>
                    <a:pt x="77" y="1"/>
                  </a:cubicBezTo>
                  <a:cubicBezTo>
                    <a:pt x="78" y="1"/>
                    <a:pt x="78" y="1"/>
                    <a:pt x="78" y="1"/>
                  </a:cubicBezTo>
                  <a:cubicBezTo>
                    <a:pt x="81" y="7"/>
                    <a:pt x="81" y="7"/>
                    <a:pt x="81" y="7"/>
                  </a:cubicBezTo>
                  <a:close/>
                  <a:moveTo>
                    <a:pt x="79" y="5"/>
                  </a:moveTo>
                  <a:cubicBezTo>
                    <a:pt x="78" y="2"/>
                    <a:pt x="78" y="2"/>
                    <a:pt x="78" y="2"/>
                  </a:cubicBezTo>
                  <a:cubicBezTo>
                    <a:pt x="78" y="2"/>
                    <a:pt x="78" y="2"/>
                    <a:pt x="78" y="2"/>
                  </a:cubicBezTo>
                  <a:cubicBezTo>
                    <a:pt x="78" y="2"/>
                    <a:pt x="78" y="2"/>
                    <a:pt x="78" y="2"/>
                  </a:cubicBezTo>
                  <a:cubicBezTo>
                    <a:pt x="78" y="2"/>
                    <a:pt x="78" y="2"/>
                    <a:pt x="78" y="2"/>
                  </a:cubicBezTo>
                  <a:cubicBezTo>
                    <a:pt x="77" y="5"/>
                    <a:pt x="77" y="5"/>
                    <a:pt x="77" y="5"/>
                  </a:cubicBezTo>
                  <a:cubicBezTo>
                    <a:pt x="79" y="5"/>
                    <a:pt x="79" y="5"/>
                    <a:pt x="79" y="5"/>
                  </a:cubicBezTo>
                  <a:close/>
                  <a:moveTo>
                    <a:pt x="88" y="7"/>
                  </a:moveTo>
                  <a:cubicBezTo>
                    <a:pt x="88" y="3"/>
                    <a:pt x="88" y="3"/>
                    <a:pt x="88" y="3"/>
                  </a:cubicBezTo>
                  <a:cubicBezTo>
                    <a:pt x="88" y="3"/>
                    <a:pt x="88" y="2"/>
                    <a:pt x="88" y="2"/>
                  </a:cubicBezTo>
                  <a:cubicBezTo>
                    <a:pt x="88" y="2"/>
                    <a:pt x="88" y="2"/>
                    <a:pt x="88" y="2"/>
                  </a:cubicBezTo>
                  <a:cubicBezTo>
                    <a:pt x="88" y="2"/>
                    <a:pt x="88" y="2"/>
                    <a:pt x="88" y="2"/>
                  </a:cubicBezTo>
                  <a:cubicBezTo>
                    <a:pt x="86" y="7"/>
                    <a:pt x="86" y="7"/>
                    <a:pt x="86" y="7"/>
                  </a:cubicBezTo>
                  <a:cubicBezTo>
                    <a:pt x="85" y="7"/>
                    <a:pt x="85" y="7"/>
                    <a:pt x="85" y="7"/>
                  </a:cubicBezTo>
                  <a:cubicBezTo>
                    <a:pt x="83" y="2"/>
                    <a:pt x="83" y="2"/>
                    <a:pt x="83" y="2"/>
                  </a:cubicBezTo>
                  <a:cubicBezTo>
                    <a:pt x="83" y="2"/>
                    <a:pt x="83" y="2"/>
                    <a:pt x="83" y="2"/>
                  </a:cubicBezTo>
                  <a:cubicBezTo>
                    <a:pt x="83" y="2"/>
                    <a:pt x="83" y="2"/>
                    <a:pt x="83" y="2"/>
                  </a:cubicBezTo>
                  <a:cubicBezTo>
                    <a:pt x="83" y="2"/>
                    <a:pt x="83" y="2"/>
                    <a:pt x="83" y="3"/>
                  </a:cubicBezTo>
                  <a:cubicBezTo>
                    <a:pt x="83" y="7"/>
                    <a:pt x="83" y="7"/>
                    <a:pt x="83" y="7"/>
                  </a:cubicBezTo>
                  <a:cubicBezTo>
                    <a:pt x="82" y="7"/>
                    <a:pt x="82" y="7"/>
                    <a:pt x="82" y="7"/>
                  </a:cubicBezTo>
                  <a:cubicBezTo>
                    <a:pt x="82" y="1"/>
                    <a:pt x="82" y="1"/>
                    <a:pt x="82" y="1"/>
                  </a:cubicBezTo>
                  <a:cubicBezTo>
                    <a:pt x="83" y="1"/>
                    <a:pt x="83" y="1"/>
                    <a:pt x="83" y="1"/>
                  </a:cubicBezTo>
                  <a:cubicBezTo>
                    <a:pt x="85" y="5"/>
                    <a:pt x="85" y="5"/>
                    <a:pt x="85" y="5"/>
                  </a:cubicBezTo>
                  <a:cubicBezTo>
                    <a:pt x="85" y="5"/>
                    <a:pt x="86" y="6"/>
                    <a:pt x="86" y="6"/>
                  </a:cubicBezTo>
                  <a:cubicBezTo>
                    <a:pt x="86" y="6"/>
                    <a:pt x="86" y="6"/>
                    <a:pt x="86" y="6"/>
                  </a:cubicBezTo>
                  <a:cubicBezTo>
                    <a:pt x="86" y="6"/>
                    <a:pt x="86" y="5"/>
                    <a:pt x="86" y="5"/>
                  </a:cubicBezTo>
                  <a:cubicBezTo>
                    <a:pt x="88" y="1"/>
                    <a:pt x="88" y="1"/>
                    <a:pt x="88" y="1"/>
                  </a:cubicBezTo>
                  <a:cubicBezTo>
                    <a:pt x="89" y="1"/>
                    <a:pt x="89" y="1"/>
                    <a:pt x="89" y="1"/>
                  </a:cubicBezTo>
                  <a:cubicBezTo>
                    <a:pt x="89" y="7"/>
                    <a:pt x="89" y="7"/>
                    <a:pt x="89" y="7"/>
                  </a:cubicBezTo>
                  <a:cubicBezTo>
                    <a:pt x="88" y="7"/>
                    <a:pt x="88" y="7"/>
                    <a:pt x="88" y="7"/>
                  </a:cubicBezTo>
                  <a:close/>
                  <a:moveTo>
                    <a:pt x="95" y="7"/>
                  </a:moveTo>
                  <a:cubicBezTo>
                    <a:pt x="91" y="7"/>
                    <a:pt x="91" y="7"/>
                    <a:pt x="91" y="7"/>
                  </a:cubicBezTo>
                  <a:cubicBezTo>
                    <a:pt x="91" y="1"/>
                    <a:pt x="91" y="1"/>
                    <a:pt x="91" y="1"/>
                  </a:cubicBezTo>
                  <a:cubicBezTo>
                    <a:pt x="95" y="1"/>
                    <a:pt x="95" y="1"/>
                    <a:pt x="95" y="1"/>
                  </a:cubicBezTo>
                  <a:cubicBezTo>
                    <a:pt x="95" y="1"/>
                    <a:pt x="95" y="1"/>
                    <a:pt x="95" y="1"/>
                  </a:cubicBezTo>
                  <a:cubicBezTo>
                    <a:pt x="92" y="1"/>
                    <a:pt x="92" y="1"/>
                    <a:pt x="92" y="1"/>
                  </a:cubicBezTo>
                  <a:cubicBezTo>
                    <a:pt x="92" y="3"/>
                    <a:pt x="92" y="3"/>
                    <a:pt x="92" y="3"/>
                  </a:cubicBezTo>
                  <a:cubicBezTo>
                    <a:pt x="94" y="3"/>
                    <a:pt x="94" y="3"/>
                    <a:pt x="94" y="3"/>
                  </a:cubicBezTo>
                  <a:cubicBezTo>
                    <a:pt x="94" y="4"/>
                    <a:pt x="94" y="4"/>
                    <a:pt x="94" y="4"/>
                  </a:cubicBezTo>
                  <a:cubicBezTo>
                    <a:pt x="92" y="4"/>
                    <a:pt x="92" y="4"/>
                    <a:pt x="92" y="4"/>
                  </a:cubicBezTo>
                  <a:cubicBezTo>
                    <a:pt x="92" y="6"/>
                    <a:pt x="92" y="6"/>
                    <a:pt x="92" y="6"/>
                  </a:cubicBezTo>
                  <a:cubicBezTo>
                    <a:pt x="95" y="6"/>
                    <a:pt x="95" y="6"/>
                    <a:pt x="95" y="6"/>
                  </a:cubicBezTo>
                  <a:cubicBezTo>
                    <a:pt x="95" y="7"/>
                    <a:pt x="95" y="7"/>
                    <a:pt x="95" y="7"/>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68" name="Freeform 118"/>
            <p:cNvSpPr/>
            <p:nvPr/>
          </p:nvSpPr>
          <p:spPr>
            <a:xfrm>
              <a:off x="766762" y="704850"/>
              <a:ext cx="19050" cy="25400"/>
            </a:xfrm>
            <a:custGeom>
              <a:avLst/>
              <a:gdLst/>
              <a:ahLst/>
              <a:cxnLst>
                <a:cxn ang="0">
                  <a:pos x="0" y="8"/>
                </a:cxn>
                <a:cxn ang="0">
                  <a:pos x="0" y="8"/>
                </a:cxn>
                <a:cxn ang="0">
                  <a:pos x="0" y="8"/>
                </a:cxn>
                <a:cxn ang="0">
                  <a:pos x="1" y="8"/>
                </a:cxn>
                <a:cxn ang="0">
                  <a:pos x="1" y="8"/>
                </a:cxn>
                <a:cxn ang="0">
                  <a:pos x="1" y="8"/>
                </a:cxn>
                <a:cxn ang="0">
                  <a:pos x="2" y="8"/>
                </a:cxn>
                <a:cxn ang="0">
                  <a:pos x="1" y="8"/>
                </a:cxn>
                <a:cxn ang="0">
                  <a:pos x="6" y="1"/>
                </a:cxn>
                <a:cxn ang="0">
                  <a:pos x="6" y="1"/>
                </a:cxn>
                <a:cxn ang="0">
                  <a:pos x="5" y="0"/>
                </a:cxn>
                <a:cxn ang="0">
                  <a:pos x="5" y="0"/>
                </a:cxn>
                <a:cxn ang="0">
                  <a:pos x="5" y="0"/>
                </a:cxn>
                <a:cxn ang="0">
                  <a:pos x="4" y="0"/>
                </a:cxn>
                <a:cxn ang="0">
                  <a:pos x="0" y="7"/>
                </a:cxn>
                <a:cxn ang="0">
                  <a:pos x="0" y="8"/>
                </a:cxn>
                <a:cxn ang="0">
                  <a:pos x="0" y="8"/>
                </a:cxn>
              </a:cxnLst>
              <a:pathLst>
                <a:path w="6" h="8">
                  <a:moveTo>
                    <a:pt x="0" y="8"/>
                  </a:move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2" y="8"/>
                  </a:cubicBezTo>
                  <a:cubicBezTo>
                    <a:pt x="1" y="8"/>
                    <a:pt x="1" y="8"/>
                    <a:pt x="1" y="8"/>
                  </a:cubicBezTo>
                  <a:cubicBezTo>
                    <a:pt x="6" y="1"/>
                    <a:pt x="6" y="1"/>
                    <a:pt x="6" y="1"/>
                  </a:cubicBezTo>
                  <a:cubicBezTo>
                    <a:pt x="6" y="1"/>
                    <a:pt x="6" y="1"/>
                    <a:pt x="6" y="1"/>
                  </a:cubicBezTo>
                  <a:cubicBezTo>
                    <a:pt x="6" y="1"/>
                    <a:pt x="6" y="0"/>
                    <a:pt x="5" y="0"/>
                  </a:cubicBezTo>
                  <a:cubicBezTo>
                    <a:pt x="5" y="0"/>
                    <a:pt x="5" y="0"/>
                    <a:pt x="5" y="0"/>
                  </a:cubicBezTo>
                  <a:cubicBezTo>
                    <a:pt x="5" y="0"/>
                    <a:pt x="5" y="0"/>
                    <a:pt x="5" y="0"/>
                  </a:cubicBezTo>
                  <a:cubicBezTo>
                    <a:pt x="4" y="0"/>
                    <a:pt x="4" y="0"/>
                    <a:pt x="4" y="0"/>
                  </a:cubicBezTo>
                  <a:cubicBezTo>
                    <a:pt x="0" y="7"/>
                    <a:pt x="0" y="7"/>
                    <a:pt x="0" y="7"/>
                  </a:cubicBezTo>
                  <a:cubicBezTo>
                    <a:pt x="0" y="8"/>
                    <a:pt x="0" y="8"/>
                    <a:pt x="0" y="8"/>
                  </a:cubicBezTo>
                  <a:cubicBezTo>
                    <a:pt x="0" y="8"/>
                    <a:pt x="0" y="8"/>
                    <a:pt x="0" y="8"/>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69" name="Freeform 119"/>
            <p:cNvSpPr>
              <a:spLocks noEditPoints="1"/>
            </p:cNvSpPr>
            <p:nvPr/>
          </p:nvSpPr>
          <p:spPr>
            <a:xfrm>
              <a:off x="725487" y="704850"/>
              <a:ext cx="19050"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0" name="Freeform 120"/>
            <p:cNvSpPr>
              <a:spLocks noEditPoints="1"/>
            </p:cNvSpPr>
            <p:nvPr/>
          </p:nvSpPr>
          <p:spPr>
            <a:xfrm>
              <a:off x="747712" y="704850"/>
              <a:ext cx="15875" cy="25400"/>
            </a:xfrm>
            <a:custGeom>
              <a:avLst/>
              <a:gd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1" name="Freeform 121"/>
            <p:cNvSpPr>
              <a:spLocks noEditPoints="1"/>
            </p:cNvSpPr>
            <p:nvPr/>
          </p:nvSpPr>
          <p:spPr>
            <a:xfrm>
              <a:off x="785812" y="704850"/>
              <a:ext cx="20638"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2" name="Freeform 122"/>
            <p:cNvSpPr>
              <a:spLocks noEditPoints="1"/>
            </p:cNvSpPr>
            <p:nvPr/>
          </p:nvSpPr>
          <p:spPr>
            <a:xfrm>
              <a:off x="809625" y="704850"/>
              <a:ext cx="15875" cy="25400"/>
            </a:xfrm>
            <a:custGeom>
              <a:avLst/>
              <a:gd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3" name="Freeform 123"/>
            <p:cNvSpPr>
              <a:spLocks noEditPoints="1"/>
            </p:cNvSpPr>
            <p:nvPr/>
          </p:nvSpPr>
          <p:spPr>
            <a:xfrm>
              <a:off x="328612" y="512763"/>
              <a:ext cx="103188" cy="84138"/>
            </a:xfrm>
            <a:custGeom>
              <a:avLst/>
              <a:gdLst/>
              <a:ahLst/>
              <a:cxnLst>
                <a:cxn ang="0">
                  <a:pos x="16" y="0"/>
                </a:cxn>
                <a:cxn ang="0">
                  <a:pos x="13" y="1"/>
                </a:cxn>
                <a:cxn ang="0">
                  <a:pos x="10" y="1"/>
                </a:cxn>
                <a:cxn ang="0">
                  <a:pos x="8" y="3"/>
                </a:cxn>
                <a:cxn ang="0">
                  <a:pos x="4" y="0"/>
                </a:cxn>
                <a:cxn ang="0">
                  <a:pos x="27" y="0"/>
                </a:cxn>
                <a:cxn ang="0">
                  <a:pos x="32" y="3"/>
                </a:cxn>
                <a:cxn ang="0">
                  <a:pos x="24" y="1"/>
                </a:cxn>
                <a:cxn ang="0">
                  <a:pos x="24" y="1"/>
                </a:cxn>
                <a:cxn ang="0">
                  <a:pos x="16" y="1"/>
                </a:cxn>
                <a:cxn ang="0">
                  <a:pos x="32" y="3"/>
                </a:cxn>
                <a:cxn ang="0">
                  <a:pos x="32" y="9"/>
                </a:cxn>
                <a:cxn ang="0">
                  <a:pos x="22" y="8"/>
                </a:cxn>
                <a:cxn ang="0">
                  <a:pos x="16" y="3"/>
                </a:cxn>
                <a:cxn ang="0">
                  <a:pos x="21" y="2"/>
                </a:cxn>
                <a:cxn ang="0">
                  <a:pos x="26" y="3"/>
                </a:cxn>
                <a:cxn ang="0">
                  <a:pos x="32" y="3"/>
                </a:cxn>
                <a:cxn ang="0">
                  <a:pos x="32" y="16"/>
                </a:cxn>
                <a:cxn ang="0">
                  <a:pos x="21" y="15"/>
                </a:cxn>
                <a:cxn ang="0">
                  <a:pos x="20" y="13"/>
                </a:cxn>
                <a:cxn ang="0">
                  <a:pos x="21" y="11"/>
                </a:cxn>
                <a:cxn ang="0">
                  <a:pos x="32" y="10"/>
                </a:cxn>
                <a:cxn ang="0">
                  <a:pos x="32" y="22"/>
                </a:cxn>
                <a:cxn ang="0">
                  <a:pos x="26" y="22"/>
                </a:cxn>
                <a:cxn ang="0">
                  <a:pos x="24" y="24"/>
                </a:cxn>
                <a:cxn ang="0">
                  <a:pos x="16" y="24"/>
                </a:cxn>
                <a:cxn ang="0">
                  <a:pos x="20" y="21"/>
                </a:cxn>
                <a:cxn ang="0">
                  <a:pos x="22" y="16"/>
                </a:cxn>
                <a:cxn ang="0">
                  <a:pos x="32" y="23"/>
                </a:cxn>
                <a:cxn ang="0">
                  <a:pos x="16" y="26"/>
                </a:cxn>
                <a:cxn ang="0">
                  <a:pos x="21" y="24"/>
                </a:cxn>
                <a:cxn ang="0">
                  <a:pos x="24" y="24"/>
                </a:cxn>
                <a:cxn ang="0">
                  <a:pos x="26" y="23"/>
                </a:cxn>
                <a:cxn ang="0">
                  <a:pos x="16" y="26"/>
                </a:cxn>
                <a:cxn ang="0">
                  <a:pos x="0" y="23"/>
                </a:cxn>
                <a:cxn ang="0">
                  <a:pos x="10" y="24"/>
                </a:cxn>
                <a:cxn ang="0">
                  <a:pos x="10" y="24"/>
                </a:cxn>
                <a:cxn ang="0">
                  <a:pos x="16" y="24"/>
                </a:cxn>
                <a:cxn ang="0">
                  <a:pos x="0" y="22"/>
                </a:cxn>
                <a:cxn ang="0">
                  <a:pos x="0" y="16"/>
                </a:cxn>
                <a:cxn ang="0">
                  <a:pos x="10" y="17"/>
                </a:cxn>
                <a:cxn ang="0">
                  <a:pos x="16" y="23"/>
                </a:cxn>
                <a:cxn ang="0">
                  <a:pos x="13" y="24"/>
                </a:cxn>
                <a:cxn ang="0">
                  <a:pos x="8" y="22"/>
                </a:cxn>
                <a:cxn ang="0">
                  <a:pos x="0" y="22"/>
                </a:cxn>
                <a:cxn ang="0">
                  <a:pos x="0" y="10"/>
                </a:cxn>
                <a:cxn ang="0">
                  <a:pos x="11" y="11"/>
                </a:cxn>
                <a:cxn ang="0">
                  <a:pos x="12" y="13"/>
                </a:cxn>
                <a:cxn ang="0">
                  <a:pos x="11" y="15"/>
                </a:cxn>
                <a:cxn ang="0">
                  <a:pos x="0" y="16"/>
                </a:cxn>
                <a:cxn ang="0">
                  <a:pos x="0" y="4"/>
                </a:cxn>
                <a:cxn ang="0">
                  <a:pos x="8" y="3"/>
                </a:cxn>
                <a:cxn ang="0">
                  <a:pos x="10" y="2"/>
                </a:cxn>
                <a:cxn ang="0">
                  <a:pos x="16" y="2"/>
                </a:cxn>
                <a:cxn ang="0">
                  <a:pos x="12" y="5"/>
                </a:cxn>
                <a:cxn ang="0">
                  <a:pos x="10" y="9"/>
                </a:cxn>
                <a:cxn ang="0">
                  <a:pos x="16" y="3"/>
                </a:cxn>
                <a:cxn ang="0">
                  <a:pos x="20" y="13"/>
                </a:cxn>
                <a:cxn ang="0">
                  <a:pos x="16" y="22"/>
                </a:cxn>
                <a:cxn ang="0">
                  <a:pos x="12" y="13"/>
                </a:cxn>
                <a:cxn ang="0">
                  <a:pos x="16" y="3"/>
                </a:cxn>
              </a:cxnLst>
              <a:pathLst>
                <a:path w="32" h="26">
                  <a:moveTo>
                    <a:pt x="4" y="0"/>
                  </a:moveTo>
                  <a:cubicBezTo>
                    <a:pt x="16" y="0"/>
                    <a:pt x="16" y="0"/>
                    <a:pt x="16" y="0"/>
                  </a:cubicBezTo>
                  <a:cubicBezTo>
                    <a:pt x="16" y="1"/>
                    <a:pt x="16" y="1"/>
                    <a:pt x="16" y="1"/>
                  </a:cubicBezTo>
                  <a:cubicBezTo>
                    <a:pt x="13" y="1"/>
                    <a:pt x="13" y="1"/>
                    <a:pt x="13" y="1"/>
                  </a:cubicBezTo>
                  <a:cubicBezTo>
                    <a:pt x="10" y="1"/>
                    <a:pt x="10" y="1"/>
                    <a:pt x="10" y="1"/>
                  </a:cubicBezTo>
                  <a:cubicBezTo>
                    <a:pt x="10" y="1"/>
                    <a:pt x="10" y="1"/>
                    <a:pt x="10" y="1"/>
                  </a:cubicBezTo>
                  <a:cubicBezTo>
                    <a:pt x="10" y="1"/>
                    <a:pt x="10" y="1"/>
                    <a:pt x="10" y="1"/>
                  </a:cubicBezTo>
                  <a:cubicBezTo>
                    <a:pt x="8" y="3"/>
                    <a:pt x="8" y="3"/>
                    <a:pt x="8" y="3"/>
                  </a:cubicBezTo>
                  <a:cubicBezTo>
                    <a:pt x="0" y="3"/>
                    <a:pt x="0" y="3"/>
                    <a:pt x="0" y="3"/>
                  </a:cubicBezTo>
                  <a:cubicBezTo>
                    <a:pt x="1" y="1"/>
                    <a:pt x="2" y="0"/>
                    <a:pt x="4" y="0"/>
                  </a:cubicBezTo>
                  <a:close/>
                  <a:moveTo>
                    <a:pt x="16" y="0"/>
                  </a:moveTo>
                  <a:cubicBezTo>
                    <a:pt x="27" y="0"/>
                    <a:pt x="27" y="0"/>
                    <a:pt x="27" y="0"/>
                  </a:cubicBezTo>
                  <a:cubicBezTo>
                    <a:pt x="29" y="0"/>
                    <a:pt x="31" y="1"/>
                    <a:pt x="32" y="3"/>
                  </a:cubicBezTo>
                  <a:cubicBezTo>
                    <a:pt x="32" y="3"/>
                    <a:pt x="32" y="3"/>
                    <a:pt x="32" y="3"/>
                  </a:cubicBezTo>
                  <a:cubicBezTo>
                    <a:pt x="26" y="3"/>
                    <a:pt x="26" y="3"/>
                    <a:pt x="26" y="3"/>
                  </a:cubicBezTo>
                  <a:cubicBezTo>
                    <a:pt x="24" y="1"/>
                    <a:pt x="24" y="1"/>
                    <a:pt x="24" y="1"/>
                  </a:cubicBezTo>
                  <a:cubicBezTo>
                    <a:pt x="24" y="1"/>
                    <a:pt x="24" y="1"/>
                    <a:pt x="24" y="1"/>
                  </a:cubicBezTo>
                  <a:cubicBezTo>
                    <a:pt x="24" y="1"/>
                    <a:pt x="24" y="1"/>
                    <a:pt x="24" y="1"/>
                  </a:cubicBezTo>
                  <a:cubicBezTo>
                    <a:pt x="21" y="1"/>
                    <a:pt x="21" y="1"/>
                    <a:pt x="21" y="1"/>
                  </a:cubicBezTo>
                  <a:cubicBezTo>
                    <a:pt x="16" y="1"/>
                    <a:pt x="16" y="1"/>
                    <a:pt x="16" y="1"/>
                  </a:cubicBezTo>
                  <a:cubicBezTo>
                    <a:pt x="16" y="0"/>
                    <a:pt x="16" y="0"/>
                    <a:pt x="16" y="0"/>
                  </a:cubicBezTo>
                  <a:close/>
                  <a:moveTo>
                    <a:pt x="32" y="3"/>
                  </a:moveTo>
                  <a:cubicBezTo>
                    <a:pt x="32" y="4"/>
                    <a:pt x="32" y="4"/>
                    <a:pt x="32" y="4"/>
                  </a:cubicBezTo>
                  <a:cubicBezTo>
                    <a:pt x="32" y="9"/>
                    <a:pt x="32" y="9"/>
                    <a:pt x="32" y="9"/>
                  </a:cubicBezTo>
                  <a:cubicBezTo>
                    <a:pt x="22" y="9"/>
                    <a:pt x="22" y="9"/>
                    <a:pt x="22" y="9"/>
                  </a:cubicBezTo>
                  <a:cubicBezTo>
                    <a:pt x="22" y="9"/>
                    <a:pt x="22" y="9"/>
                    <a:pt x="22" y="8"/>
                  </a:cubicBezTo>
                  <a:cubicBezTo>
                    <a:pt x="22" y="7"/>
                    <a:pt x="21" y="6"/>
                    <a:pt x="20" y="5"/>
                  </a:cubicBezTo>
                  <a:cubicBezTo>
                    <a:pt x="19" y="4"/>
                    <a:pt x="18" y="3"/>
                    <a:pt x="16" y="3"/>
                  </a:cubicBezTo>
                  <a:cubicBezTo>
                    <a:pt x="16" y="2"/>
                    <a:pt x="16" y="2"/>
                    <a:pt x="16" y="2"/>
                  </a:cubicBezTo>
                  <a:cubicBezTo>
                    <a:pt x="21" y="2"/>
                    <a:pt x="21" y="2"/>
                    <a:pt x="21" y="2"/>
                  </a:cubicBezTo>
                  <a:cubicBezTo>
                    <a:pt x="24" y="2"/>
                    <a:pt x="24" y="2"/>
                    <a:pt x="24" y="2"/>
                  </a:cubicBezTo>
                  <a:cubicBezTo>
                    <a:pt x="26" y="3"/>
                    <a:pt x="26" y="3"/>
                    <a:pt x="26" y="3"/>
                  </a:cubicBezTo>
                  <a:cubicBezTo>
                    <a:pt x="26" y="3"/>
                    <a:pt x="26" y="3"/>
                    <a:pt x="26" y="3"/>
                  </a:cubicBezTo>
                  <a:cubicBezTo>
                    <a:pt x="32" y="3"/>
                    <a:pt x="32" y="3"/>
                    <a:pt x="32" y="3"/>
                  </a:cubicBezTo>
                  <a:close/>
                  <a:moveTo>
                    <a:pt x="32" y="10"/>
                  </a:moveTo>
                  <a:cubicBezTo>
                    <a:pt x="32" y="16"/>
                    <a:pt x="32" y="16"/>
                    <a:pt x="32" y="16"/>
                  </a:cubicBezTo>
                  <a:cubicBezTo>
                    <a:pt x="22" y="16"/>
                    <a:pt x="22" y="16"/>
                    <a:pt x="22" y="16"/>
                  </a:cubicBezTo>
                  <a:cubicBezTo>
                    <a:pt x="22" y="16"/>
                    <a:pt x="21" y="15"/>
                    <a:pt x="21" y="15"/>
                  </a:cubicBezTo>
                  <a:cubicBezTo>
                    <a:pt x="21" y="14"/>
                    <a:pt x="20" y="14"/>
                    <a:pt x="20" y="13"/>
                  </a:cubicBezTo>
                  <a:cubicBezTo>
                    <a:pt x="20" y="13"/>
                    <a:pt x="20" y="13"/>
                    <a:pt x="20" y="13"/>
                  </a:cubicBezTo>
                  <a:cubicBezTo>
                    <a:pt x="20" y="13"/>
                    <a:pt x="20" y="13"/>
                    <a:pt x="20" y="12"/>
                  </a:cubicBezTo>
                  <a:cubicBezTo>
                    <a:pt x="20" y="12"/>
                    <a:pt x="21" y="11"/>
                    <a:pt x="21" y="11"/>
                  </a:cubicBezTo>
                  <a:cubicBezTo>
                    <a:pt x="21" y="11"/>
                    <a:pt x="22" y="10"/>
                    <a:pt x="22" y="10"/>
                  </a:cubicBezTo>
                  <a:cubicBezTo>
                    <a:pt x="32" y="10"/>
                    <a:pt x="32" y="10"/>
                    <a:pt x="32" y="10"/>
                  </a:cubicBezTo>
                  <a:close/>
                  <a:moveTo>
                    <a:pt x="32" y="16"/>
                  </a:moveTo>
                  <a:cubicBezTo>
                    <a:pt x="32" y="22"/>
                    <a:pt x="32" y="22"/>
                    <a:pt x="32" y="22"/>
                  </a:cubicBezTo>
                  <a:cubicBezTo>
                    <a:pt x="32" y="22"/>
                    <a:pt x="32" y="22"/>
                    <a:pt x="32" y="22"/>
                  </a:cubicBezTo>
                  <a:cubicBezTo>
                    <a:pt x="26" y="22"/>
                    <a:pt x="26" y="22"/>
                    <a:pt x="26" y="22"/>
                  </a:cubicBezTo>
                  <a:cubicBezTo>
                    <a:pt x="26" y="22"/>
                    <a:pt x="26" y="22"/>
                    <a:pt x="26" y="22"/>
                  </a:cubicBezTo>
                  <a:cubicBezTo>
                    <a:pt x="24" y="24"/>
                    <a:pt x="24" y="24"/>
                    <a:pt x="24" y="24"/>
                  </a:cubicBezTo>
                  <a:cubicBezTo>
                    <a:pt x="21" y="24"/>
                    <a:pt x="21" y="24"/>
                    <a:pt x="21" y="24"/>
                  </a:cubicBezTo>
                  <a:cubicBezTo>
                    <a:pt x="16" y="24"/>
                    <a:pt x="16" y="24"/>
                    <a:pt x="16" y="24"/>
                  </a:cubicBezTo>
                  <a:cubicBezTo>
                    <a:pt x="16" y="23"/>
                    <a:pt x="16" y="23"/>
                    <a:pt x="16" y="23"/>
                  </a:cubicBezTo>
                  <a:cubicBezTo>
                    <a:pt x="18" y="23"/>
                    <a:pt x="19" y="22"/>
                    <a:pt x="20" y="21"/>
                  </a:cubicBezTo>
                  <a:cubicBezTo>
                    <a:pt x="21" y="20"/>
                    <a:pt x="22" y="19"/>
                    <a:pt x="22" y="17"/>
                  </a:cubicBezTo>
                  <a:cubicBezTo>
                    <a:pt x="22" y="17"/>
                    <a:pt x="22" y="17"/>
                    <a:pt x="22" y="16"/>
                  </a:cubicBezTo>
                  <a:cubicBezTo>
                    <a:pt x="32" y="16"/>
                    <a:pt x="32" y="16"/>
                    <a:pt x="32" y="16"/>
                  </a:cubicBezTo>
                  <a:close/>
                  <a:moveTo>
                    <a:pt x="32" y="23"/>
                  </a:moveTo>
                  <a:cubicBezTo>
                    <a:pt x="31" y="25"/>
                    <a:pt x="29" y="26"/>
                    <a:pt x="27" y="26"/>
                  </a:cubicBezTo>
                  <a:cubicBezTo>
                    <a:pt x="16" y="26"/>
                    <a:pt x="16" y="26"/>
                    <a:pt x="16" y="26"/>
                  </a:cubicBezTo>
                  <a:cubicBezTo>
                    <a:pt x="16" y="24"/>
                    <a:pt x="16" y="24"/>
                    <a:pt x="16" y="24"/>
                  </a:cubicBezTo>
                  <a:cubicBezTo>
                    <a:pt x="21" y="24"/>
                    <a:pt x="21" y="24"/>
                    <a:pt x="21" y="24"/>
                  </a:cubicBezTo>
                  <a:cubicBezTo>
                    <a:pt x="24" y="24"/>
                    <a:pt x="24" y="24"/>
                    <a:pt x="24" y="24"/>
                  </a:cubicBezTo>
                  <a:cubicBezTo>
                    <a:pt x="24" y="24"/>
                    <a:pt x="24" y="24"/>
                    <a:pt x="24" y="24"/>
                  </a:cubicBezTo>
                  <a:cubicBezTo>
                    <a:pt x="24" y="24"/>
                    <a:pt x="24" y="24"/>
                    <a:pt x="24" y="24"/>
                  </a:cubicBezTo>
                  <a:cubicBezTo>
                    <a:pt x="26" y="23"/>
                    <a:pt x="26" y="23"/>
                    <a:pt x="26" y="23"/>
                  </a:cubicBezTo>
                  <a:cubicBezTo>
                    <a:pt x="32" y="23"/>
                    <a:pt x="32" y="23"/>
                    <a:pt x="32" y="23"/>
                  </a:cubicBezTo>
                  <a:close/>
                  <a:moveTo>
                    <a:pt x="16" y="26"/>
                  </a:moveTo>
                  <a:cubicBezTo>
                    <a:pt x="4" y="26"/>
                    <a:pt x="4" y="26"/>
                    <a:pt x="4" y="26"/>
                  </a:cubicBezTo>
                  <a:cubicBezTo>
                    <a:pt x="2" y="26"/>
                    <a:pt x="1" y="25"/>
                    <a:pt x="0" y="23"/>
                  </a:cubicBezTo>
                  <a:cubicBezTo>
                    <a:pt x="8" y="23"/>
                    <a:pt x="8" y="23"/>
                    <a:pt x="8" y="23"/>
                  </a:cubicBezTo>
                  <a:cubicBezTo>
                    <a:pt x="10" y="24"/>
                    <a:pt x="10" y="24"/>
                    <a:pt x="10" y="24"/>
                  </a:cubicBezTo>
                  <a:cubicBezTo>
                    <a:pt x="10" y="24"/>
                    <a:pt x="10" y="24"/>
                    <a:pt x="10" y="24"/>
                  </a:cubicBezTo>
                  <a:cubicBezTo>
                    <a:pt x="10" y="24"/>
                    <a:pt x="10" y="24"/>
                    <a:pt x="10" y="24"/>
                  </a:cubicBezTo>
                  <a:cubicBezTo>
                    <a:pt x="13" y="24"/>
                    <a:pt x="13" y="24"/>
                    <a:pt x="13" y="24"/>
                  </a:cubicBezTo>
                  <a:cubicBezTo>
                    <a:pt x="16" y="24"/>
                    <a:pt x="16" y="24"/>
                    <a:pt x="16" y="24"/>
                  </a:cubicBezTo>
                  <a:cubicBezTo>
                    <a:pt x="16" y="26"/>
                    <a:pt x="16" y="26"/>
                    <a:pt x="16" y="26"/>
                  </a:cubicBezTo>
                  <a:close/>
                  <a:moveTo>
                    <a:pt x="0" y="22"/>
                  </a:moveTo>
                  <a:cubicBezTo>
                    <a:pt x="0" y="22"/>
                    <a:pt x="0" y="22"/>
                    <a:pt x="0" y="22"/>
                  </a:cubicBezTo>
                  <a:cubicBezTo>
                    <a:pt x="0" y="16"/>
                    <a:pt x="0" y="16"/>
                    <a:pt x="0" y="16"/>
                  </a:cubicBezTo>
                  <a:cubicBezTo>
                    <a:pt x="10" y="16"/>
                    <a:pt x="10" y="16"/>
                    <a:pt x="10" y="16"/>
                  </a:cubicBezTo>
                  <a:cubicBezTo>
                    <a:pt x="10" y="17"/>
                    <a:pt x="10" y="17"/>
                    <a:pt x="10" y="17"/>
                  </a:cubicBezTo>
                  <a:cubicBezTo>
                    <a:pt x="10" y="19"/>
                    <a:pt x="11" y="20"/>
                    <a:pt x="12" y="21"/>
                  </a:cubicBezTo>
                  <a:cubicBezTo>
                    <a:pt x="13" y="22"/>
                    <a:pt x="14" y="23"/>
                    <a:pt x="16" y="23"/>
                  </a:cubicBezTo>
                  <a:cubicBezTo>
                    <a:pt x="16" y="24"/>
                    <a:pt x="16" y="24"/>
                    <a:pt x="16" y="24"/>
                  </a:cubicBezTo>
                  <a:cubicBezTo>
                    <a:pt x="13" y="24"/>
                    <a:pt x="13" y="24"/>
                    <a:pt x="13" y="24"/>
                  </a:cubicBezTo>
                  <a:cubicBezTo>
                    <a:pt x="10" y="24"/>
                    <a:pt x="10" y="24"/>
                    <a:pt x="10" y="24"/>
                  </a:cubicBezTo>
                  <a:cubicBezTo>
                    <a:pt x="8" y="22"/>
                    <a:pt x="8" y="22"/>
                    <a:pt x="8" y="22"/>
                  </a:cubicBezTo>
                  <a:cubicBezTo>
                    <a:pt x="8" y="22"/>
                    <a:pt x="8" y="22"/>
                    <a:pt x="8" y="22"/>
                  </a:cubicBezTo>
                  <a:cubicBezTo>
                    <a:pt x="0" y="22"/>
                    <a:pt x="0" y="22"/>
                    <a:pt x="0" y="22"/>
                  </a:cubicBezTo>
                  <a:close/>
                  <a:moveTo>
                    <a:pt x="0" y="16"/>
                  </a:moveTo>
                  <a:cubicBezTo>
                    <a:pt x="0" y="10"/>
                    <a:pt x="0" y="10"/>
                    <a:pt x="0" y="10"/>
                  </a:cubicBezTo>
                  <a:cubicBezTo>
                    <a:pt x="10" y="10"/>
                    <a:pt x="10" y="10"/>
                    <a:pt x="10" y="10"/>
                  </a:cubicBezTo>
                  <a:cubicBezTo>
                    <a:pt x="10" y="10"/>
                    <a:pt x="10" y="11"/>
                    <a:pt x="11" y="11"/>
                  </a:cubicBezTo>
                  <a:cubicBezTo>
                    <a:pt x="11" y="11"/>
                    <a:pt x="11" y="12"/>
                    <a:pt x="12" y="12"/>
                  </a:cubicBezTo>
                  <a:cubicBezTo>
                    <a:pt x="12" y="13"/>
                    <a:pt x="12" y="13"/>
                    <a:pt x="12" y="13"/>
                  </a:cubicBezTo>
                  <a:cubicBezTo>
                    <a:pt x="12" y="13"/>
                    <a:pt x="12" y="13"/>
                    <a:pt x="12" y="13"/>
                  </a:cubicBezTo>
                  <a:cubicBezTo>
                    <a:pt x="11" y="14"/>
                    <a:pt x="11" y="14"/>
                    <a:pt x="11" y="15"/>
                  </a:cubicBezTo>
                  <a:cubicBezTo>
                    <a:pt x="10" y="15"/>
                    <a:pt x="10" y="16"/>
                    <a:pt x="10" y="16"/>
                  </a:cubicBezTo>
                  <a:cubicBezTo>
                    <a:pt x="0" y="16"/>
                    <a:pt x="0" y="16"/>
                    <a:pt x="0" y="16"/>
                  </a:cubicBezTo>
                  <a:close/>
                  <a:moveTo>
                    <a:pt x="0" y="9"/>
                  </a:moveTo>
                  <a:cubicBezTo>
                    <a:pt x="0" y="4"/>
                    <a:pt x="0" y="4"/>
                    <a:pt x="0" y="4"/>
                  </a:cubicBezTo>
                  <a:cubicBezTo>
                    <a:pt x="0" y="4"/>
                    <a:pt x="0" y="4"/>
                    <a:pt x="0" y="3"/>
                  </a:cubicBezTo>
                  <a:cubicBezTo>
                    <a:pt x="8" y="3"/>
                    <a:pt x="8" y="3"/>
                    <a:pt x="8" y="3"/>
                  </a:cubicBezTo>
                  <a:cubicBezTo>
                    <a:pt x="8" y="3"/>
                    <a:pt x="8" y="3"/>
                    <a:pt x="8" y="3"/>
                  </a:cubicBezTo>
                  <a:cubicBezTo>
                    <a:pt x="10" y="2"/>
                    <a:pt x="10" y="2"/>
                    <a:pt x="10" y="2"/>
                  </a:cubicBezTo>
                  <a:cubicBezTo>
                    <a:pt x="13" y="2"/>
                    <a:pt x="13" y="2"/>
                    <a:pt x="13" y="2"/>
                  </a:cubicBezTo>
                  <a:cubicBezTo>
                    <a:pt x="16" y="2"/>
                    <a:pt x="16" y="2"/>
                    <a:pt x="16" y="2"/>
                  </a:cubicBezTo>
                  <a:cubicBezTo>
                    <a:pt x="16" y="3"/>
                    <a:pt x="16" y="3"/>
                    <a:pt x="16" y="3"/>
                  </a:cubicBezTo>
                  <a:cubicBezTo>
                    <a:pt x="14" y="3"/>
                    <a:pt x="13" y="4"/>
                    <a:pt x="12" y="5"/>
                  </a:cubicBezTo>
                  <a:cubicBezTo>
                    <a:pt x="11" y="6"/>
                    <a:pt x="10" y="7"/>
                    <a:pt x="10" y="8"/>
                  </a:cubicBezTo>
                  <a:cubicBezTo>
                    <a:pt x="10" y="9"/>
                    <a:pt x="10" y="9"/>
                    <a:pt x="10" y="9"/>
                  </a:cubicBezTo>
                  <a:cubicBezTo>
                    <a:pt x="0" y="9"/>
                    <a:pt x="0" y="9"/>
                    <a:pt x="0" y="9"/>
                  </a:cubicBezTo>
                  <a:close/>
                  <a:moveTo>
                    <a:pt x="16" y="3"/>
                  </a:moveTo>
                  <a:cubicBezTo>
                    <a:pt x="19" y="3"/>
                    <a:pt x="21" y="6"/>
                    <a:pt x="21" y="8"/>
                  </a:cubicBezTo>
                  <a:cubicBezTo>
                    <a:pt x="21" y="11"/>
                    <a:pt x="20" y="11"/>
                    <a:pt x="20" y="13"/>
                  </a:cubicBezTo>
                  <a:cubicBezTo>
                    <a:pt x="20" y="14"/>
                    <a:pt x="21" y="15"/>
                    <a:pt x="21" y="17"/>
                  </a:cubicBezTo>
                  <a:cubicBezTo>
                    <a:pt x="21" y="20"/>
                    <a:pt x="19" y="22"/>
                    <a:pt x="16" y="22"/>
                  </a:cubicBezTo>
                  <a:cubicBezTo>
                    <a:pt x="13" y="22"/>
                    <a:pt x="10" y="20"/>
                    <a:pt x="10" y="17"/>
                  </a:cubicBezTo>
                  <a:cubicBezTo>
                    <a:pt x="10" y="15"/>
                    <a:pt x="12" y="14"/>
                    <a:pt x="12" y="13"/>
                  </a:cubicBezTo>
                  <a:cubicBezTo>
                    <a:pt x="12" y="11"/>
                    <a:pt x="10" y="11"/>
                    <a:pt x="10" y="8"/>
                  </a:cubicBezTo>
                  <a:cubicBezTo>
                    <a:pt x="10" y="6"/>
                    <a:pt x="13" y="3"/>
                    <a:pt x="16" y="3"/>
                  </a:cubicBezTo>
                  <a:close/>
                </a:path>
              </a:pathLst>
            </a:custGeom>
            <a:solidFill>
              <a:srgbClr val="FECB42"/>
            </a:solidFill>
            <a:ln w="9525">
              <a:noFill/>
            </a:ln>
          </p:spPr>
          <p:txBody>
            <a:bodyPr/>
            <a:p>
              <a:pPr fontAlgn="base"/>
              <a:endParaRPr lang="zh-CN" altLang="en-US" sz="1405" strike="noStrike" noProof="1">
                <a:ea typeface="Arial Unicode MS" panose="020B0604020202020204" charset="-122"/>
              </a:endParaRPr>
            </a:p>
          </p:txBody>
        </p:sp>
        <p:sp>
          <p:nvSpPr>
            <p:cNvPr id="36974" name="Freeform 124"/>
            <p:cNvSpPr>
              <a:spLocks noEditPoints="1"/>
            </p:cNvSpPr>
            <p:nvPr/>
          </p:nvSpPr>
          <p:spPr>
            <a:xfrm>
              <a:off x="328612" y="636588"/>
              <a:ext cx="496888" cy="31750"/>
            </a:xfrm>
            <a:custGeom>
              <a:avLst/>
              <a:gdLst/>
              <a:ahLst/>
              <a:cxnLst>
                <a:cxn ang="0">
                  <a:pos x="4" y="9"/>
                </a:cxn>
                <a:cxn ang="0">
                  <a:pos x="3" y="9"/>
                </a:cxn>
                <a:cxn ang="0">
                  <a:pos x="130" y="6"/>
                </a:cxn>
                <a:cxn ang="0">
                  <a:pos x="136" y="5"/>
                </a:cxn>
                <a:cxn ang="0">
                  <a:pos x="144" y="9"/>
                </a:cxn>
                <a:cxn ang="0">
                  <a:pos x="142" y="8"/>
                </a:cxn>
                <a:cxn ang="0">
                  <a:pos x="138" y="1"/>
                </a:cxn>
                <a:cxn ang="0">
                  <a:pos x="151" y="6"/>
                </a:cxn>
                <a:cxn ang="0">
                  <a:pos x="153" y="6"/>
                </a:cxn>
                <a:cxn ang="0">
                  <a:pos x="148" y="1"/>
                </a:cxn>
                <a:cxn ang="0">
                  <a:pos x="123" y="10"/>
                </a:cxn>
                <a:cxn ang="0">
                  <a:pos x="126" y="8"/>
                </a:cxn>
                <a:cxn ang="0">
                  <a:pos x="126" y="3"/>
                </a:cxn>
                <a:cxn ang="0">
                  <a:pos x="121" y="1"/>
                </a:cxn>
                <a:cxn ang="0">
                  <a:pos x="128" y="4"/>
                </a:cxn>
                <a:cxn ang="0">
                  <a:pos x="85" y="5"/>
                </a:cxn>
                <a:cxn ang="0">
                  <a:pos x="83" y="5"/>
                </a:cxn>
                <a:cxn ang="0">
                  <a:pos x="80" y="3"/>
                </a:cxn>
                <a:cxn ang="0">
                  <a:pos x="87" y="3"/>
                </a:cxn>
                <a:cxn ang="0">
                  <a:pos x="91" y="10"/>
                </a:cxn>
                <a:cxn ang="0">
                  <a:pos x="95" y="1"/>
                </a:cxn>
                <a:cxn ang="0">
                  <a:pos x="90" y="3"/>
                </a:cxn>
                <a:cxn ang="0">
                  <a:pos x="99" y="2"/>
                </a:cxn>
                <a:cxn ang="0">
                  <a:pos x="101" y="9"/>
                </a:cxn>
                <a:cxn ang="0">
                  <a:pos x="108" y="1"/>
                </a:cxn>
                <a:cxn ang="0">
                  <a:pos x="110" y="6"/>
                </a:cxn>
                <a:cxn ang="0">
                  <a:pos x="111" y="9"/>
                </a:cxn>
                <a:cxn ang="0">
                  <a:pos x="106" y="10"/>
                </a:cxn>
                <a:cxn ang="0">
                  <a:pos x="109" y="5"/>
                </a:cxn>
                <a:cxn ang="0">
                  <a:pos x="109" y="2"/>
                </a:cxn>
                <a:cxn ang="0">
                  <a:pos x="105" y="2"/>
                </a:cxn>
                <a:cxn ang="0">
                  <a:pos x="48" y="5"/>
                </a:cxn>
                <a:cxn ang="0">
                  <a:pos x="42" y="8"/>
                </a:cxn>
                <a:cxn ang="0">
                  <a:pos x="46" y="6"/>
                </a:cxn>
                <a:cxn ang="0">
                  <a:pos x="44" y="2"/>
                </a:cxn>
                <a:cxn ang="0">
                  <a:pos x="54" y="9"/>
                </a:cxn>
                <a:cxn ang="0">
                  <a:pos x="54" y="10"/>
                </a:cxn>
                <a:cxn ang="0">
                  <a:pos x="60" y="9"/>
                </a:cxn>
                <a:cxn ang="0">
                  <a:pos x="12" y="1"/>
                </a:cxn>
                <a:cxn ang="0">
                  <a:pos x="14" y="6"/>
                </a:cxn>
                <a:cxn ang="0">
                  <a:pos x="15" y="9"/>
                </a:cxn>
                <a:cxn ang="0">
                  <a:pos x="9" y="10"/>
                </a:cxn>
                <a:cxn ang="0">
                  <a:pos x="12" y="5"/>
                </a:cxn>
                <a:cxn ang="0">
                  <a:pos x="13" y="2"/>
                </a:cxn>
                <a:cxn ang="0">
                  <a:pos x="8" y="2"/>
                </a:cxn>
                <a:cxn ang="0">
                  <a:pos x="23" y="9"/>
                </a:cxn>
                <a:cxn ang="0">
                  <a:pos x="18" y="8"/>
                </a:cxn>
                <a:cxn ang="0">
                  <a:pos x="19" y="4"/>
                </a:cxn>
                <a:cxn ang="0">
                  <a:pos x="19" y="2"/>
                </a:cxn>
                <a:cxn ang="0">
                  <a:pos x="24" y="2"/>
                </a:cxn>
                <a:cxn ang="0">
                  <a:pos x="24" y="6"/>
                </a:cxn>
                <a:cxn ang="0">
                  <a:pos x="26" y="6"/>
                </a:cxn>
                <a:cxn ang="0">
                  <a:pos x="32" y="5"/>
                </a:cxn>
                <a:cxn ang="0">
                  <a:pos x="66" y="8"/>
                </a:cxn>
                <a:cxn ang="0">
                  <a:pos x="68" y="4"/>
                </a:cxn>
                <a:cxn ang="0">
                  <a:pos x="69" y="10"/>
                </a:cxn>
                <a:cxn ang="0">
                  <a:pos x="66" y="1"/>
                </a:cxn>
              </a:cxnLst>
              <a:pathLst>
                <a:path w="153" h="10">
                  <a:moveTo>
                    <a:pt x="3" y="2"/>
                  </a:moveTo>
                  <a:cubicBezTo>
                    <a:pt x="2" y="2"/>
                    <a:pt x="2" y="2"/>
                    <a:pt x="2" y="2"/>
                  </a:cubicBezTo>
                  <a:cubicBezTo>
                    <a:pt x="2" y="2"/>
                    <a:pt x="2" y="2"/>
                    <a:pt x="2" y="2"/>
                  </a:cubicBezTo>
                  <a:cubicBezTo>
                    <a:pt x="2" y="1"/>
                    <a:pt x="2" y="1"/>
                    <a:pt x="2" y="1"/>
                  </a:cubicBezTo>
                  <a:cubicBezTo>
                    <a:pt x="2" y="1"/>
                    <a:pt x="2" y="1"/>
                    <a:pt x="3" y="1"/>
                  </a:cubicBezTo>
                  <a:cubicBezTo>
                    <a:pt x="4" y="1"/>
                    <a:pt x="4" y="1"/>
                    <a:pt x="4" y="1"/>
                  </a:cubicBezTo>
                  <a:cubicBezTo>
                    <a:pt x="4" y="1"/>
                    <a:pt x="4" y="1"/>
                    <a:pt x="4" y="1"/>
                  </a:cubicBezTo>
                  <a:cubicBezTo>
                    <a:pt x="4" y="9"/>
                    <a:pt x="4" y="9"/>
                    <a:pt x="4" y="9"/>
                  </a:cubicBezTo>
                  <a:cubicBezTo>
                    <a:pt x="4" y="9"/>
                    <a:pt x="4" y="9"/>
                    <a:pt x="4" y="9"/>
                  </a:cubicBezTo>
                  <a:cubicBezTo>
                    <a:pt x="4" y="9"/>
                    <a:pt x="4" y="9"/>
                    <a:pt x="4" y="9"/>
                  </a:cubicBezTo>
                  <a:cubicBezTo>
                    <a:pt x="6" y="9"/>
                    <a:pt x="6" y="9"/>
                    <a:pt x="6" y="9"/>
                  </a:cubicBezTo>
                  <a:cubicBezTo>
                    <a:pt x="7" y="9"/>
                    <a:pt x="7" y="10"/>
                    <a:pt x="6" y="10"/>
                  </a:cubicBezTo>
                  <a:cubicBezTo>
                    <a:pt x="4" y="10"/>
                    <a:pt x="4" y="10"/>
                    <a:pt x="4" y="10"/>
                  </a:cubicBezTo>
                  <a:cubicBezTo>
                    <a:pt x="1" y="10"/>
                    <a:pt x="1" y="10"/>
                    <a:pt x="1" y="10"/>
                  </a:cubicBezTo>
                  <a:cubicBezTo>
                    <a:pt x="0" y="10"/>
                    <a:pt x="0" y="9"/>
                    <a:pt x="1" y="9"/>
                  </a:cubicBezTo>
                  <a:cubicBezTo>
                    <a:pt x="3" y="9"/>
                    <a:pt x="3" y="9"/>
                    <a:pt x="3" y="9"/>
                  </a:cubicBezTo>
                  <a:cubicBezTo>
                    <a:pt x="3" y="6"/>
                    <a:pt x="3" y="4"/>
                    <a:pt x="3" y="2"/>
                  </a:cubicBezTo>
                  <a:close/>
                  <a:moveTo>
                    <a:pt x="137" y="5"/>
                  </a:moveTo>
                  <a:cubicBezTo>
                    <a:pt x="137" y="6"/>
                    <a:pt x="136" y="6"/>
                    <a:pt x="136" y="6"/>
                  </a:cubicBezTo>
                  <a:cubicBezTo>
                    <a:pt x="136" y="9"/>
                    <a:pt x="136" y="9"/>
                    <a:pt x="136" y="9"/>
                  </a:cubicBezTo>
                  <a:cubicBezTo>
                    <a:pt x="136" y="10"/>
                    <a:pt x="135" y="10"/>
                    <a:pt x="135" y="10"/>
                  </a:cubicBezTo>
                  <a:cubicBezTo>
                    <a:pt x="134" y="10"/>
                    <a:pt x="134" y="10"/>
                    <a:pt x="134" y="9"/>
                  </a:cubicBezTo>
                  <a:cubicBezTo>
                    <a:pt x="134" y="6"/>
                    <a:pt x="134" y="6"/>
                    <a:pt x="134" y="6"/>
                  </a:cubicBezTo>
                  <a:cubicBezTo>
                    <a:pt x="130" y="6"/>
                    <a:pt x="130" y="6"/>
                    <a:pt x="130" y="6"/>
                  </a:cubicBezTo>
                  <a:cubicBezTo>
                    <a:pt x="130" y="6"/>
                    <a:pt x="130" y="6"/>
                    <a:pt x="130" y="6"/>
                  </a:cubicBezTo>
                  <a:cubicBezTo>
                    <a:pt x="130" y="1"/>
                    <a:pt x="130" y="1"/>
                    <a:pt x="130" y="1"/>
                  </a:cubicBezTo>
                  <a:cubicBezTo>
                    <a:pt x="130" y="0"/>
                    <a:pt x="131" y="0"/>
                    <a:pt x="131" y="1"/>
                  </a:cubicBezTo>
                  <a:cubicBezTo>
                    <a:pt x="131" y="5"/>
                    <a:pt x="131" y="5"/>
                    <a:pt x="131" y="5"/>
                  </a:cubicBezTo>
                  <a:cubicBezTo>
                    <a:pt x="134" y="5"/>
                    <a:pt x="134" y="5"/>
                    <a:pt x="134" y="5"/>
                  </a:cubicBezTo>
                  <a:cubicBezTo>
                    <a:pt x="134" y="1"/>
                    <a:pt x="134" y="1"/>
                    <a:pt x="134" y="1"/>
                  </a:cubicBezTo>
                  <a:cubicBezTo>
                    <a:pt x="134" y="0"/>
                    <a:pt x="136" y="0"/>
                    <a:pt x="136" y="1"/>
                  </a:cubicBezTo>
                  <a:cubicBezTo>
                    <a:pt x="136" y="5"/>
                    <a:pt x="136" y="5"/>
                    <a:pt x="136" y="5"/>
                  </a:cubicBezTo>
                  <a:cubicBezTo>
                    <a:pt x="136" y="5"/>
                    <a:pt x="137" y="5"/>
                    <a:pt x="137" y="5"/>
                  </a:cubicBezTo>
                  <a:close/>
                  <a:moveTo>
                    <a:pt x="142" y="4"/>
                  </a:moveTo>
                  <a:cubicBezTo>
                    <a:pt x="143" y="4"/>
                    <a:pt x="143" y="4"/>
                    <a:pt x="144" y="5"/>
                  </a:cubicBezTo>
                  <a:cubicBezTo>
                    <a:pt x="144" y="5"/>
                    <a:pt x="144" y="5"/>
                    <a:pt x="145" y="5"/>
                  </a:cubicBezTo>
                  <a:cubicBezTo>
                    <a:pt x="145" y="5"/>
                    <a:pt x="145" y="5"/>
                    <a:pt x="145" y="6"/>
                  </a:cubicBezTo>
                  <a:cubicBezTo>
                    <a:pt x="145" y="6"/>
                    <a:pt x="145" y="7"/>
                    <a:pt x="145" y="7"/>
                  </a:cubicBezTo>
                  <a:cubicBezTo>
                    <a:pt x="145" y="8"/>
                    <a:pt x="145" y="8"/>
                    <a:pt x="145" y="9"/>
                  </a:cubicBezTo>
                  <a:cubicBezTo>
                    <a:pt x="145" y="9"/>
                    <a:pt x="145" y="9"/>
                    <a:pt x="144" y="9"/>
                  </a:cubicBezTo>
                  <a:cubicBezTo>
                    <a:pt x="144" y="10"/>
                    <a:pt x="144" y="10"/>
                    <a:pt x="143" y="10"/>
                  </a:cubicBezTo>
                  <a:cubicBezTo>
                    <a:pt x="142" y="10"/>
                    <a:pt x="140" y="10"/>
                    <a:pt x="139" y="10"/>
                  </a:cubicBezTo>
                  <a:cubicBezTo>
                    <a:pt x="139" y="10"/>
                    <a:pt x="139" y="10"/>
                    <a:pt x="138" y="9"/>
                  </a:cubicBezTo>
                  <a:cubicBezTo>
                    <a:pt x="138" y="9"/>
                    <a:pt x="138" y="8"/>
                    <a:pt x="138" y="8"/>
                  </a:cubicBezTo>
                  <a:cubicBezTo>
                    <a:pt x="139" y="8"/>
                    <a:pt x="139" y="8"/>
                    <a:pt x="139" y="8"/>
                  </a:cubicBezTo>
                  <a:cubicBezTo>
                    <a:pt x="140" y="8"/>
                    <a:pt x="140" y="8"/>
                    <a:pt x="140" y="8"/>
                  </a:cubicBezTo>
                  <a:cubicBezTo>
                    <a:pt x="141" y="9"/>
                    <a:pt x="141" y="9"/>
                    <a:pt x="141" y="9"/>
                  </a:cubicBezTo>
                  <a:cubicBezTo>
                    <a:pt x="142" y="9"/>
                    <a:pt x="142" y="8"/>
                    <a:pt x="142" y="8"/>
                  </a:cubicBezTo>
                  <a:cubicBezTo>
                    <a:pt x="143" y="8"/>
                    <a:pt x="143" y="8"/>
                    <a:pt x="143" y="8"/>
                  </a:cubicBezTo>
                  <a:cubicBezTo>
                    <a:pt x="143" y="8"/>
                    <a:pt x="143" y="7"/>
                    <a:pt x="143" y="7"/>
                  </a:cubicBezTo>
                  <a:cubicBezTo>
                    <a:pt x="143" y="7"/>
                    <a:pt x="143" y="6"/>
                    <a:pt x="143" y="6"/>
                  </a:cubicBezTo>
                  <a:cubicBezTo>
                    <a:pt x="143" y="6"/>
                    <a:pt x="143" y="6"/>
                    <a:pt x="143" y="6"/>
                  </a:cubicBezTo>
                  <a:cubicBezTo>
                    <a:pt x="139" y="6"/>
                    <a:pt x="139" y="6"/>
                    <a:pt x="139" y="6"/>
                  </a:cubicBezTo>
                  <a:cubicBezTo>
                    <a:pt x="138" y="6"/>
                    <a:pt x="138" y="6"/>
                    <a:pt x="138" y="5"/>
                  </a:cubicBezTo>
                  <a:cubicBezTo>
                    <a:pt x="138" y="1"/>
                    <a:pt x="138" y="1"/>
                    <a:pt x="138" y="1"/>
                  </a:cubicBezTo>
                  <a:cubicBezTo>
                    <a:pt x="138" y="1"/>
                    <a:pt x="138" y="1"/>
                    <a:pt x="138" y="1"/>
                  </a:cubicBezTo>
                  <a:cubicBezTo>
                    <a:pt x="139" y="1"/>
                    <a:pt x="139" y="1"/>
                    <a:pt x="139" y="1"/>
                  </a:cubicBezTo>
                  <a:cubicBezTo>
                    <a:pt x="141" y="1"/>
                    <a:pt x="142" y="1"/>
                    <a:pt x="144" y="1"/>
                  </a:cubicBezTo>
                  <a:cubicBezTo>
                    <a:pt x="145" y="1"/>
                    <a:pt x="145" y="2"/>
                    <a:pt x="144" y="2"/>
                  </a:cubicBezTo>
                  <a:cubicBezTo>
                    <a:pt x="140" y="2"/>
                    <a:pt x="140" y="2"/>
                    <a:pt x="140" y="2"/>
                  </a:cubicBezTo>
                  <a:cubicBezTo>
                    <a:pt x="140" y="4"/>
                    <a:pt x="140" y="4"/>
                    <a:pt x="140" y="4"/>
                  </a:cubicBezTo>
                  <a:cubicBezTo>
                    <a:pt x="142" y="4"/>
                    <a:pt x="142" y="4"/>
                    <a:pt x="142" y="4"/>
                  </a:cubicBezTo>
                  <a:close/>
                  <a:moveTo>
                    <a:pt x="151" y="7"/>
                  </a:moveTo>
                  <a:cubicBezTo>
                    <a:pt x="151" y="7"/>
                    <a:pt x="151" y="7"/>
                    <a:pt x="151" y="6"/>
                  </a:cubicBezTo>
                  <a:cubicBezTo>
                    <a:pt x="151" y="5"/>
                    <a:pt x="149" y="6"/>
                    <a:pt x="148" y="6"/>
                  </a:cubicBezTo>
                  <a:cubicBezTo>
                    <a:pt x="148" y="7"/>
                    <a:pt x="148" y="7"/>
                    <a:pt x="148" y="7"/>
                  </a:cubicBezTo>
                  <a:cubicBezTo>
                    <a:pt x="148" y="8"/>
                    <a:pt x="148" y="8"/>
                    <a:pt x="149" y="8"/>
                  </a:cubicBezTo>
                  <a:cubicBezTo>
                    <a:pt x="149" y="9"/>
                    <a:pt x="149" y="9"/>
                    <a:pt x="150" y="9"/>
                  </a:cubicBezTo>
                  <a:cubicBezTo>
                    <a:pt x="151" y="9"/>
                    <a:pt x="151" y="8"/>
                    <a:pt x="151" y="7"/>
                  </a:cubicBezTo>
                  <a:close/>
                  <a:moveTo>
                    <a:pt x="152" y="4"/>
                  </a:moveTo>
                  <a:cubicBezTo>
                    <a:pt x="152" y="5"/>
                    <a:pt x="152" y="5"/>
                    <a:pt x="153" y="5"/>
                  </a:cubicBezTo>
                  <a:cubicBezTo>
                    <a:pt x="153" y="5"/>
                    <a:pt x="153" y="6"/>
                    <a:pt x="153" y="6"/>
                  </a:cubicBezTo>
                  <a:cubicBezTo>
                    <a:pt x="153" y="6"/>
                    <a:pt x="153" y="7"/>
                    <a:pt x="153" y="7"/>
                  </a:cubicBezTo>
                  <a:cubicBezTo>
                    <a:pt x="153" y="8"/>
                    <a:pt x="153" y="8"/>
                    <a:pt x="153" y="8"/>
                  </a:cubicBezTo>
                  <a:cubicBezTo>
                    <a:pt x="153" y="9"/>
                    <a:pt x="152" y="10"/>
                    <a:pt x="151" y="10"/>
                  </a:cubicBezTo>
                  <a:cubicBezTo>
                    <a:pt x="151" y="10"/>
                    <a:pt x="150" y="10"/>
                    <a:pt x="150" y="10"/>
                  </a:cubicBezTo>
                  <a:cubicBezTo>
                    <a:pt x="149" y="10"/>
                    <a:pt x="149" y="10"/>
                    <a:pt x="148" y="10"/>
                  </a:cubicBezTo>
                  <a:cubicBezTo>
                    <a:pt x="147" y="10"/>
                    <a:pt x="146" y="9"/>
                    <a:pt x="146" y="7"/>
                  </a:cubicBezTo>
                  <a:cubicBezTo>
                    <a:pt x="146" y="1"/>
                    <a:pt x="146" y="1"/>
                    <a:pt x="146" y="1"/>
                  </a:cubicBezTo>
                  <a:cubicBezTo>
                    <a:pt x="146" y="0"/>
                    <a:pt x="148" y="0"/>
                    <a:pt x="148" y="1"/>
                  </a:cubicBezTo>
                  <a:cubicBezTo>
                    <a:pt x="148" y="4"/>
                    <a:pt x="148" y="4"/>
                    <a:pt x="148" y="4"/>
                  </a:cubicBezTo>
                  <a:cubicBezTo>
                    <a:pt x="149" y="4"/>
                    <a:pt x="150" y="4"/>
                    <a:pt x="152" y="4"/>
                  </a:cubicBezTo>
                  <a:close/>
                  <a:moveTo>
                    <a:pt x="128" y="7"/>
                  </a:moveTo>
                  <a:cubicBezTo>
                    <a:pt x="128" y="8"/>
                    <a:pt x="128" y="8"/>
                    <a:pt x="128" y="9"/>
                  </a:cubicBezTo>
                  <a:cubicBezTo>
                    <a:pt x="128" y="9"/>
                    <a:pt x="128" y="9"/>
                    <a:pt x="127" y="9"/>
                  </a:cubicBezTo>
                  <a:cubicBezTo>
                    <a:pt x="127" y="10"/>
                    <a:pt x="127" y="10"/>
                    <a:pt x="126" y="10"/>
                  </a:cubicBezTo>
                  <a:cubicBezTo>
                    <a:pt x="125" y="10"/>
                    <a:pt x="124" y="10"/>
                    <a:pt x="124" y="10"/>
                  </a:cubicBezTo>
                  <a:cubicBezTo>
                    <a:pt x="123" y="10"/>
                    <a:pt x="123" y="10"/>
                    <a:pt x="123" y="10"/>
                  </a:cubicBezTo>
                  <a:cubicBezTo>
                    <a:pt x="123" y="10"/>
                    <a:pt x="122" y="10"/>
                    <a:pt x="122" y="10"/>
                  </a:cubicBezTo>
                  <a:cubicBezTo>
                    <a:pt x="122" y="10"/>
                    <a:pt x="121" y="10"/>
                    <a:pt x="121" y="9"/>
                  </a:cubicBezTo>
                  <a:cubicBezTo>
                    <a:pt x="121" y="9"/>
                    <a:pt x="121" y="9"/>
                    <a:pt x="121" y="8"/>
                  </a:cubicBezTo>
                  <a:cubicBezTo>
                    <a:pt x="121" y="8"/>
                    <a:pt x="122" y="8"/>
                    <a:pt x="122" y="8"/>
                  </a:cubicBezTo>
                  <a:cubicBezTo>
                    <a:pt x="122" y="8"/>
                    <a:pt x="122" y="8"/>
                    <a:pt x="122" y="8"/>
                  </a:cubicBezTo>
                  <a:cubicBezTo>
                    <a:pt x="123" y="8"/>
                    <a:pt x="123" y="8"/>
                    <a:pt x="123" y="8"/>
                  </a:cubicBezTo>
                  <a:cubicBezTo>
                    <a:pt x="124" y="9"/>
                    <a:pt x="125" y="9"/>
                    <a:pt x="125" y="8"/>
                  </a:cubicBezTo>
                  <a:cubicBezTo>
                    <a:pt x="126" y="8"/>
                    <a:pt x="126" y="8"/>
                    <a:pt x="126" y="8"/>
                  </a:cubicBezTo>
                  <a:cubicBezTo>
                    <a:pt x="126" y="8"/>
                    <a:pt x="126" y="7"/>
                    <a:pt x="126" y="7"/>
                  </a:cubicBezTo>
                  <a:cubicBezTo>
                    <a:pt x="126" y="7"/>
                    <a:pt x="126" y="6"/>
                    <a:pt x="126" y="6"/>
                  </a:cubicBezTo>
                  <a:cubicBezTo>
                    <a:pt x="126" y="6"/>
                    <a:pt x="126" y="6"/>
                    <a:pt x="126" y="6"/>
                  </a:cubicBezTo>
                  <a:cubicBezTo>
                    <a:pt x="124" y="6"/>
                    <a:pt x="124" y="6"/>
                    <a:pt x="124" y="6"/>
                  </a:cubicBezTo>
                  <a:cubicBezTo>
                    <a:pt x="122" y="6"/>
                    <a:pt x="122" y="4"/>
                    <a:pt x="124" y="4"/>
                  </a:cubicBezTo>
                  <a:cubicBezTo>
                    <a:pt x="125" y="4"/>
                    <a:pt x="125" y="4"/>
                    <a:pt x="125" y="4"/>
                  </a:cubicBezTo>
                  <a:cubicBezTo>
                    <a:pt x="126" y="4"/>
                    <a:pt x="126" y="4"/>
                    <a:pt x="126" y="4"/>
                  </a:cubicBezTo>
                  <a:cubicBezTo>
                    <a:pt x="126" y="4"/>
                    <a:pt x="126" y="4"/>
                    <a:pt x="126" y="3"/>
                  </a:cubicBezTo>
                  <a:cubicBezTo>
                    <a:pt x="126" y="3"/>
                    <a:pt x="126" y="3"/>
                    <a:pt x="126" y="3"/>
                  </a:cubicBezTo>
                  <a:cubicBezTo>
                    <a:pt x="126" y="2"/>
                    <a:pt x="126" y="2"/>
                    <a:pt x="125" y="2"/>
                  </a:cubicBezTo>
                  <a:cubicBezTo>
                    <a:pt x="125" y="2"/>
                    <a:pt x="124" y="2"/>
                    <a:pt x="124" y="2"/>
                  </a:cubicBezTo>
                  <a:cubicBezTo>
                    <a:pt x="123" y="2"/>
                    <a:pt x="123" y="2"/>
                    <a:pt x="123" y="2"/>
                  </a:cubicBezTo>
                  <a:cubicBezTo>
                    <a:pt x="123" y="2"/>
                    <a:pt x="123" y="2"/>
                    <a:pt x="123" y="2"/>
                  </a:cubicBezTo>
                  <a:cubicBezTo>
                    <a:pt x="123" y="3"/>
                    <a:pt x="123" y="3"/>
                    <a:pt x="122" y="3"/>
                  </a:cubicBezTo>
                  <a:cubicBezTo>
                    <a:pt x="122" y="3"/>
                    <a:pt x="122" y="3"/>
                    <a:pt x="121" y="2"/>
                  </a:cubicBezTo>
                  <a:cubicBezTo>
                    <a:pt x="121" y="2"/>
                    <a:pt x="121" y="2"/>
                    <a:pt x="121" y="1"/>
                  </a:cubicBezTo>
                  <a:cubicBezTo>
                    <a:pt x="122" y="1"/>
                    <a:pt x="122" y="1"/>
                    <a:pt x="122" y="1"/>
                  </a:cubicBezTo>
                  <a:cubicBezTo>
                    <a:pt x="122" y="1"/>
                    <a:pt x="123" y="1"/>
                    <a:pt x="123" y="1"/>
                  </a:cubicBezTo>
                  <a:cubicBezTo>
                    <a:pt x="124" y="0"/>
                    <a:pt x="125" y="1"/>
                    <a:pt x="126" y="1"/>
                  </a:cubicBezTo>
                  <a:cubicBezTo>
                    <a:pt x="127" y="1"/>
                    <a:pt x="127" y="1"/>
                    <a:pt x="127" y="1"/>
                  </a:cubicBezTo>
                  <a:cubicBezTo>
                    <a:pt x="128" y="1"/>
                    <a:pt x="128" y="2"/>
                    <a:pt x="128" y="2"/>
                  </a:cubicBezTo>
                  <a:cubicBezTo>
                    <a:pt x="128" y="2"/>
                    <a:pt x="128" y="3"/>
                    <a:pt x="128" y="3"/>
                  </a:cubicBezTo>
                  <a:cubicBezTo>
                    <a:pt x="128" y="3"/>
                    <a:pt x="128" y="4"/>
                    <a:pt x="128" y="4"/>
                  </a:cubicBezTo>
                  <a:cubicBezTo>
                    <a:pt x="128" y="4"/>
                    <a:pt x="128" y="4"/>
                    <a:pt x="128" y="4"/>
                  </a:cubicBezTo>
                  <a:cubicBezTo>
                    <a:pt x="128" y="5"/>
                    <a:pt x="128" y="5"/>
                    <a:pt x="128" y="5"/>
                  </a:cubicBezTo>
                  <a:cubicBezTo>
                    <a:pt x="128" y="5"/>
                    <a:pt x="128" y="5"/>
                    <a:pt x="128" y="5"/>
                  </a:cubicBezTo>
                  <a:cubicBezTo>
                    <a:pt x="128" y="5"/>
                    <a:pt x="128" y="5"/>
                    <a:pt x="128" y="5"/>
                  </a:cubicBezTo>
                  <a:cubicBezTo>
                    <a:pt x="128" y="6"/>
                    <a:pt x="128" y="6"/>
                    <a:pt x="128" y="6"/>
                  </a:cubicBezTo>
                  <a:cubicBezTo>
                    <a:pt x="128" y="6"/>
                    <a:pt x="128" y="6"/>
                    <a:pt x="128" y="6"/>
                  </a:cubicBezTo>
                  <a:cubicBezTo>
                    <a:pt x="128" y="7"/>
                    <a:pt x="128" y="7"/>
                    <a:pt x="128" y="7"/>
                  </a:cubicBezTo>
                  <a:close/>
                  <a:moveTo>
                    <a:pt x="85" y="5"/>
                  </a:moveTo>
                  <a:cubicBezTo>
                    <a:pt x="85" y="5"/>
                    <a:pt x="85" y="5"/>
                    <a:pt x="85" y="5"/>
                  </a:cubicBezTo>
                  <a:cubicBezTo>
                    <a:pt x="85" y="4"/>
                    <a:pt x="85" y="4"/>
                    <a:pt x="85" y="4"/>
                  </a:cubicBezTo>
                  <a:cubicBezTo>
                    <a:pt x="85" y="3"/>
                    <a:pt x="85" y="3"/>
                    <a:pt x="85" y="3"/>
                  </a:cubicBezTo>
                  <a:cubicBezTo>
                    <a:pt x="85" y="3"/>
                    <a:pt x="85" y="3"/>
                    <a:pt x="85" y="2"/>
                  </a:cubicBezTo>
                  <a:cubicBezTo>
                    <a:pt x="85" y="2"/>
                    <a:pt x="84" y="2"/>
                    <a:pt x="84" y="2"/>
                  </a:cubicBezTo>
                  <a:cubicBezTo>
                    <a:pt x="84" y="2"/>
                    <a:pt x="84" y="2"/>
                    <a:pt x="83" y="2"/>
                  </a:cubicBezTo>
                  <a:cubicBezTo>
                    <a:pt x="83" y="2"/>
                    <a:pt x="83" y="2"/>
                    <a:pt x="83" y="2"/>
                  </a:cubicBezTo>
                  <a:cubicBezTo>
                    <a:pt x="82" y="2"/>
                    <a:pt x="82" y="3"/>
                    <a:pt x="82" y="3"/>
                  </a:cubicBezTo>
                  <a:cubicBezTo>
                    <a:pt x="82" y="4"/>
                    <a:pt x="82" y="5"/>
                    <a:pt x="83" y="5"/>
                  </a:cubicBezTo>
                  <a:cubicBezTo>
                    <a:pt x="83" y="5"/>
                    <a:pt x="84" y="5"/>
                    <a:pt x="85" y="5"/>
                  </a:cubicBezTo>
                  <a:close/>
                  <a:moveTo>
                    <a:pt x="87" y="9"/>
                  </a:moveTo>
                  <a:cubicBezTo>
                    <a:pt x="87" y="10"/>
                    <a:pt x="85" y="10"/>
                    <a:pt x="85" y="9"/>
                  </a:cubicBezTo>
                  <a:cubicBezTo>
                    <a:pt x="85" y="6"/>
                    <a:pt x="85" y="6"/>
                    <a:pt x="85" y="6"/>
                  </a:cubicBezTo>
                  <a:cubicBezTo>
                    <a:pt x="84" y="6"/>
                    <a:pt x="83" y="7"/>
                    <a:pt x="82" y="6"/>
                  </a:cubicBezTo>
                  <a:cubicBezTo>
                    <a:pt x="81" y="6"/>
                    <a:pt x="81" y="6"/>
                    <a:pt x="81" y="6"/>
                  </a:cubicBezTo>
                  <a:cubicBezTo>
                    <a:pt x="80" y="5"/>
                    <a:pt x="80" y="5"/>
                    <a:pt x="80" y="5"/>
                  </a:cubicBezTo>
                  <a:cubicBezTo>
                    <a:pt x="80" y="4"/>
                    <a:pt x="80" y="4"/>
                    <a:pt x="80" y="3"/>
                  </a:cubicBezTo>
                  <a:cubicBezTo>
                    <a:pt x="80" y="3"/>
                    <a:pt x="80" y="3"/>
                    <a:pt x="80" y="2"/>
                  </a:cubicBezTo>
                  <a:cubicBezTo>
                    <a:pt x="80" y="2"/>
                    <a:pt x="80" y="2"/>
                    <a:pt x="81" y="1"/>
                  </a:cubicBezTo>
                  <a:cubicBezTo>
                    <a:pt x="81" y="1"/>
                    <a:pt x="81" y="1"/>
                    <a:pt x="82" y="1"/>
                  </a:cubicBezTo>
                  <a:cubicBezTo>
                    <a:pt x="82" y="1"/>
                    <a:pt x="83" y="1"/>
                    <a:pt x="84" y="1"/>
                  </a:cubicBezTo>
                  <a:cubicBezTo>
                    <a:pt x="84" y="1"/>
                    <a:pt x="84" y="1"/>
                    <a:pt x="85" y="1"/>
                  </a:cubicBezTo>
                  <a:cubicBezTo>
                    <a:pt x="85" y="1"/>
                    <a:pt x="86" y="1"/>
                    <a:pt x="86" y="1"/>
                  </a:cubicBezTo>
                  <a:cubicBezTo>
                    <a:pt x="86" y="1"/>
                    <a:pt x="87" y="2"/>
                    <a:pt x="87" y="2"/>
                  </a:cubicBezTo>
                  <a:cubicBezTo>
                    <a:pt x="87" y="2"/>
                    <a:pt x="87" y="3"/>
                    <a:pt x="87" y="3"/>
                  </a:cubicBezTo>
                  <a:cubicBezTo>
                    <a:pt x="87" y="9"/>
                    <a:pt x="87" y="9"/>
                    <a:pt x="87" y="9"/>
                  </a:cubicBezTo>
                  <a:close/>
                  <a:moveTo>
                    <a:pt x="96" y="8"/>
                  </a:moveTo>
                  <a:cubicBezTo>
                    <a:pt x="96" y="8"/>
                    <a:pt x="96" y="8"/>
                    <a:pt x="96" y="8"/>
                  </a:cubicBezTo>
                  <a:cubicBezTo>
                    <a:pt x="96" y="8"/>
                    <a:pt x="96" y="8"/>
                    <a:pt x="95" y="9"/>
                  </a:cubicBezTo>
                  <a:cubicBezTo>
                    <a:pt x="95" y="9"/>
                    <a:pt x="95" y="9"/>
                    <a:pt x="95" y="10"/>
                  </a:cubicBezTo>
                  <a:cubicBezTo>
                    <a:pt x="94" y="10"/>
                    <a:pt x="94" y="10"/>
                    <a:pt x="94" y="10"/>
                  </a:cubicBezTo>
                  <a:cubicBezTo>
                    <a:pt x="93" y="10"/>
                    <a:pt x="93" y="10"/>
                    <a:pt x="92" y="10"/>
                  </a:cubicBezTo>
                  <a:cubicBezTo>
                    <a:pt x="91" y="10"/>
                    <a:pt x="91" y="10"/>
                    <a:pt x="91" y="10"/>
                  </a:cubicBezTo>
                  <a:cubicBezTo>
                    <a:pt x="90" y="10"/>
                    <a:pt x="90" y="10"/>
                    <a:pt x="89" y="10"/>
                  </a:cubicBezTo>
                  <a:cubicBezTo>
                    <a:pt x="89" y="9"/>
                    <a:pt x="89" y="9"/>
                    <a:pt x="89" y="9"/>
                  </a:cubicBezTo>
                  <a:cubicBezTo>
                    <a:pt x="89" y="8"/>
                    <a:pt x="89" y="8"/>
                    <a:pt x="89" y="8"/>
                  </a:cubicBezTo>
                  <a:cubicBezTo>
                    <a:pt x="89" y="3"/>
                    <a:pt x="89" y="3"/>
                    <a:pt x="89" y="3"/>
                  </a:cubicBezTo>
                  <a:cubicBezTo>
                    <a:pt x="89" y="2"/>
                    <a:pt x="89" y="2"/>
                    <a:pt x="89" y="1"/>
                  </a:cubicBezTo>
                  <a:cubicBezTo>
                    <a:pt x="90" y="1"/>
                    <a:pt x="91" y="1"/>
                    <a:pt x="92" y="1"/>
                  </a:cubicBezTo>
                  <a:cubicBezTo>
                    <a:pt x="93" y="1"/>
                    <a:pt x="93" y="1"/>
                    <a:pt x="94" y="1"/>
                  </a:cubicBezTo>
                  <a:cubicBezTo>
                    <a:pt x="94" y="1"/>
                    <a:pt x="94" y="1"/>
                    <a:pt x="95" y="1"/>
                  </a:cubicBezTo>
                  <a:cubicBezTo>
                    <a:pt x="95" y="1"/>
                    <a:pt x="95" y="2"/>
                    <a:pt x="95" y="2"/>
                  </a:cubicBezTo>
                  <a:cubicBezTo>
                    <a:pt x="96" y="2"/>
                    <a:pt x="96" y="3"/>
                    <a:pt x="96" y="3"/>
                  </a:cubicBezTo>
                  <a:cubicBezTo>
                    <a:pt x="96" y="8"/>
                    <a:pt x="96" y="8"/>
                    <a:pt x="96" y="8"/>
                  </a:cubicBezTo>
                  <a:close/>
                  <a:moveTo>
                    <a:pt x="94" y="3"/>
                  </a:moveTo>
                  <a:cubicBezTo>
                    <a:pt x="94" y="3"/>
                    <a:pt x="94" y="3"/>
                    <a:pt x="93" y="2"/>
                  </a:cubicBezTo>
                  <a:cubicBezTo>
                    <a:pt x="93" y="2"/>
                    <a:pt x="93" y="2"/>
                    <a:pt x="92" y="2"/>
                  </a:cubicBezTo>
                  <a:cubicBezTo>
                    <a:pt x="91" y="2"/>
                    <a:pt x="91" y="2"/>
                    <a:pt x="91" y="2"/>
                  </a:cubicBezTo>
                  <a:cubicBezTo>
                    <a:pt x="91" y="3"/>
                    <a:pt x="90" y="3"/>
                    <a:pt x="90" y="3"/>
                  </a:cubicBezTo>
                  <a:cubicBezTo>
                    <a:pt x="90" y="8"/>
                    <a:pt x="90" y="8"/>
                    <a:pt x="90" y="8"/>
                  </a:cubicBezTo>
                  <a:cubicBezTo>
                    <a:pt x="90" y="8"/>
                    <a:pt x="91" y="8"/>
                    <a:pt x="91" y="8"/>
                  </a:cubicBezTo>
                  <a:cubicBezTo>
                    <a:pt x="91" y="8"/>
                    <a:pt x="91" y="9"/>
                    <a:pt x="92" y="9"/>
                  </a:cubicBezTo>
                  <a:cubicBezTo>
                    <a:pt x="93" y="9"/>
                    <a:pt x="93" y="8"/>
                    <a:pt x="93" y="8"/>
                  </a:cubicBezTo>
                  <a:cubicBezTo>
                    <a:pt x="94" y="8"/>
                    <a:pt x="94" y="8"/>
                    <a:pt x="94" y="8"/>
                  </a:cubicBezTo>
                  <a:cubicBezTo>
                    <a:pt x="94" y="3"/>
                    <a:pt x="94" y="3"/>
                    <a:pt x="94" y="3"/>
                  </a:cubicBezTo>
                  <a:close/>
                  <a:moveTo>
                    <a:pt x="99" y="2"/>
                  </a:moveTo>
                  <a:cubicBezTo>
                    <a:pt x="99" y="2"/>
                    <a:pt x="99" y="2"/>
                    <a:pt x="99" y="2"/>
                  </a:cubicBezTo>
                  <a:cubicBezTo>
                    <a:pt x="98" y="2"/>
                    <a:pt x="98" y="2"/>
                    <a:pt x="98" y="2"/>
                  </a:cubicBezTo>
                  <a:cubicBezTo>
                    <a:pt x="98" y="1"/>
                    <a:pt x="98" y="1"/>
                    <a:pt x="98" y="1"/>
                  </a:cubicBezTo>
                  <a:cubicBezTo>
                    <a:pt x="98" y="1"/>
                    <a:pt x="99" y="1"/>
                    <a:pt x="100" y="1"/>
                  </a:cubicBezTo>
                  <a:cubicBezTo>
                    <a:pt x="100" y="1"/>
                    <a:pt x="101" y="1"/>
                    <a:pt x="101" y="1"/>
                  </a:cubicBezTo>
                  <a:cubicBezTo>
                    <a:pt x="101" y="1"/>
                    <a:pt x="101" y="1"/>
                    <a:pt x="101" y="1"/>
                  </a:cubicBezTo>
                  <a:cubicBezTo>
                    <a:pt x="101" y="8"/>
                    <a:pt x="101" y="8"/>
                    <a:pt x="101" y="8"/>
                  </a:cubicBezTo>
                  <a:cubicBezTo>
                    <a:pt x="101" y="8"/>
                    <a:pt x="101" y="8"/>
                    <a:pt x="101" y="8"/>
                  </a:cubicBezTo>
                  <a:cubicBezTo>
                    <a:pt x="101" y="9"/>
                    <a:pt x="101" y="9"/>
                    <a:pt x="101" y="9"/>
                  </a:cubicBezTo>
                  <a:cubicBezTo>
                    <a:pt x="103" y="9"/>
                    <a:pt x="103" y="9"/>
                    <a:pt x="103" y="9"/>
                  </a:cubicBezTo>
                  <a:cubicBezTo>
                    <a:pt x="104" y="9"/>
                    <a:pt x="104" y="10"/>
                    <a:pt x="103" y="10"/>
                  </a:cubicBezTo>
                  <a:cubicBezTo>
                    <a:pt x="100" y="10"/>
                    <a:pt x="100" y="10"/>
                    <a:pt x="100" y="10"/>
                  </a:cubicBezTo>
                  <a:cubicBezTo>
                    <a:pt x="97" y="10"/>
                    <a:pt x="97" y="10"/>
                    <a:pt x="97" y="10"/>
                  </a:cubicBezTo>
                  <a:cubicBezTo>
                    <a:pt x="96" y="10"/>
                    <a:pt x="96" y="9"/>
                    <a:pt x="97" y="9"/>
                  </a:cubicBezTo>
                  <a:cubicBezTo>
                    <a:pt x="99" y="9"/>
                    <a:pt x="99" y="9"/>
                    <a:pt x="99" y="9"/>
                  </a:cubicBezTo>
                  <a:cubicBezTo>
                    <a:pt x="99" y="6"/>
                    <a:pt x="99" y="4"/>
                    <a:pt x="99" y="2"/>
                  </a:cubicBezTo>
                  <a:close/>
                  <a:moveTo>
                    <a:pt x="108" y="1"/>
                  </a:moveTo>
                  <a:cubicBezTo>
                    <a:pt x="109" y="1"/>
                    <a:pt x="110" y="1"/>
                    <a:pt x="110" y="1"/>
                  </a:cubicBezTo>
                  <a:cubicBezTo>
                    <a:pt x="110" y="1"/>
                    <a:pt x="111" y="1"/>
                    <a:pt x="111" y="1"/>
                  </a:cubicBezTo>
                  <a:cubicBezTo>
                    <a:pt x="111" y="1"/>
                    <a:pt x="112" y="2"/>
                    <a:pt x="112" y="2"/>
                  </a:cubicBezTo>
                  <a:cubicBezTo>
                    <a:pt x="112" y="2"/>
                    <a:pt x="112" y="3"/>
                    <a:pt x="112" y="3"/>
                  </a:cubicBezTo>
                  <a:cubicBezTo>
                    <a:pt x="112" y="3"/>
                    <a:pt x="112" y="3"/>
                    <a:pt x="112" y="3"/>
                  </a:cubicBezTo>
                  <a:cubicBezTo>
                    <a:pt x="112" y="4"/>
                    <a:pt x="112" y="4"/>
                    <a:pt x="112" y="5"/>
                  </a:cubicBezTo>
                  <a:cubicBezTo>
                    <a:pt x="112" y="5"/>
                    <a:pt x="112" y="5"/>
                    <a:pt x="111" y="6"/>
                  </a:cubicBezTo>
                  <a:cubicBezTo>
                    <a:pt x="111" y="6"/>
                    <a:pt x="111" y="6"/>
                    <a:pt x="110" y="6"/>
                  </a:cubicBezTo>
                  <a:cubicBezTo>
                    <a:pt x="110" y="6"/>
                    <a:pt x="110" y="6"/>
                    <a:pt x="109" y="6"/>
                  </a:cubicBezTo>
                  <a:cubicBezTo>
                    <a:pt x="108" y="6"/>
                    <a:pt x="108" y="6"/>
                    <a:pt x="108" y="6"/>
                  </a:cubicBezTo>
                  <a:cubicBezTo>
                    <a:pt x="107" y="6"/>
                    <a:pt x="107" y="6"/>
                    <a:pt x="107" y="6"/>
                  </a:cubicBezTo>
                  <a:cubicBezTo>
                    <a:pt x="107" y="6"/>
                    <a:pt x="107" y="7"/>
                    <a:pt x="107" y="7"/>
                  </a:cubicBezTo>
                  <a:cubicBezTo>
                    <a:pt x="107" y="7"/>
                    <a:pt x="106" y="7"/>
                    <a:pt x="106" y="8"/>
                  </a:cubicBezTo>
                  <a:cubicBezTo>
                    <a:pt x="106" y="9"/>
                    <a:pt x="106" y="9"/>
                    <a:pt x="106" y="9"/>
                  </a:cubicBezTo>
                  <a:cubicBezTo>
                    <a:pt x="111" y="9"/>
                    <a:pt x="111" y="9"/>
                    <a:pt x="111" y="9"/>
                  </a:cubicBezTo>
                  <a:cubicBezTo>
                    <a:pt x="111" y="9"/>
                    <a:pt x="111" y="9"/>
                    <a:pt x="111" y="9"/>
                  </a:cubicBezTo>
                  <a:cubicBezTo>
                    <a:pt x="111" y="9"/>
                    <a:pt x="112" y="9"/>
                    <a:pt x="112" y="9"/>
                  </a:cubicBezTo>
                  <a:cubicBezTo>
                    <a:pt x="112" y="9"/>
                    <a:pt x="112" y="9"/>
                    <a:pt x="112" y="9"/>
                  </a:cubicBezTo>
                  <a:cubicBezTo>
                    <a:pt x="112" y="9"/>
                    <a:pt x="112" y="9"/>
                    <a:pt x="112" y="9"/>
                  </a:cubicBezTo>
                  <a:cubicBezTo>
                    <a:pt x="112" y="9"/>
                    <a:pt x="112" y="10"/>
                    <a:pt x="112" y="10"/>
                  </a:cubicBezTo>
                  <a:cubicBezTo>
                    <a:pt x="112" y="10"/>
                    <a:pt x="112" y="10"/>
                    <a:pt x="112" y="10"/>
                  </a:cubicBezTo>
                  <a:cubicBezTo>
                    <a:pt x="112" y="10"/>
                    <a:pt x="112" y="10"/>
                    <a:pt x="111" y="10"/>
                  </a:cubicBezTo>
                  <a:cubicBezTo>
                    <a:pt x="111" y="10"/>
                    <a:pt x="111" y="10"/>
                    <a:pt x="111" y="10"/>
                  </a:cubicBezTo>
                  <a:cubicBezTo>
                    <a:pt x="106" y="10"/>
                    <a:pt x="106" y="10"/>
                    <a:pt x="106" y="10"/>
                  </a:cubicBezTo>
                  <a:cubicBezTo>
                    <a:pt x="105" y="10"/>
                    <a:pt x="105" y="10"/>
                    <a:pt x="105" y="10"/>
                  </a:cubicBezTo>
                  <a:cubicBezTo>
                    <a:pt x="105" y="10"/>
                    <a:pt x="105" y="10"/>
                    <a:pt x="105" y="9"/>
                  </a:cubicBezTo>
                  <a:cubicBezTo>
                    <a:pt x="105" y="7"/>
                    <a:pt x="105" y="7"/>
                    <a:pt x="105" y="7"/>
                  </a:cubicBezTo>
                  <a:cubicBezTo>
                    <a:pt x="105" y="7"/>
                    <a:pt x="105" y="6"/>
                    <a:pt x="105" y="6"/>
                  </a:cubicBezTo>
                  <a:cubicBezTo>
                    <a:pt x="105" y="6"/>
                    <a:pt x="105" y="5"/>
                    <a:pt x="105" y="5"/>
                  </a:cubicBezTo>
                  <a:cubicBezTo>
                    <a:pt x="106" y="5"/>
                    <a:pt x="106" y="5"/>
                    <a:pt x="106" y="5"/>
                  </a:cubicBezTo>
                  <a:cubicBezTo>
                    <a:pt x="107" y="5"/>
                    <a:pt x="107" y="5"/>
                    <a:pt x="108" y="5"/>
                  </a:cubicBezTo>
                  <a:cubicBezTo>
                    <a:pt x="109" y="5"/>
                    <a:pt x="109" y="5"/>
                    <a:pt x="109" y="5"/>
                  </a:cubicBezTo>
                  <a:cubicBezTo>
                    <a:pt x="109" y="5"/>
                    <a:pt x="109" y="5"/>
                    <a:pt x="110" y="5"/>
                  </a:cubicBezTo>
                  <a:cubicBezTo>
                    <a:pt x="110" y="5"/>
                    <a:pt x="110" y="4"/>
                    <a:pt x="110" y="4"/>
                  </a:cubicBezTo>
                  <a:cubicBezTo>
                    <a:pt x="110" y="4"/>
                    <a:pt x="110" y="4"/>
                    <a:pt x="110" y="4"/>
                  </a:cubicBezTo>
                  <a:cubicBezTo>
                    <a:pt x="110" y="4"/>
                    <a:pt x="110" y="4"/>
                    <a:pt x="110" y="3"/>
                  </a:cubicBezTo>
                  <a:cubicBezTo>
                    <a:pt x="110" y="3"/>
                    <a:pt x="110" y="3"/>
                    <a:pt x="110" y="3"/>
                  </a:cubicBezTo>
                  <a:cubicBezTo>
                    <a:pt x="110" y="3"/>
                    <a:pt x="110" y="3"/>
                    <a:pt x="110" y="3"/>
                  </a:cubicBezTo>
                  <a:cubicBezTo>
                    <a:pt x="110" y="3"/>
                    <a:pt x="110" y="2"/>
                    <a:pt x="110" y="2"/>
                  </a:cubicBezTo>
                  <a:cubicBezTo>
                    <a:pt x="110" y="2"/>
                    <a:pt x="109" y="2"/>
                    <a:pt x="109" y="2"/>
                  </a:cubicBezTo>
                  <a:cubicBezTo>
                    <a:pt x="109" y="2"/>
                    <a:pt x="109" y="2"/>
                    <a:pt x="108" y="2"/>
                  </a:cubicBezTo>
                  <a:cubicBezTo>
                    <a:pt x="108" y="2"/>
                    <a:pt x="108" y="2"/>
                    <a:pt x="107" y="2"/>
                  </a:cubicBezTo>
                  <a:cubicBezTo>
                    <a:pt x="107" y="2"/>
                    <a:pt x="107" y="2"/>
                    <a:pt x="107" y="2"/>
                  </a:cubicBezTo>
                  <a:cubicBezTo>
                    <a:pt x="106" y="2"/>
                    <a:pt x="106" y="2"/>
                    <a:pt x="106" y="2"/>
                  </a:cubicBezTo>
                  <a:cubicBezTo>
                    <a:pt x="106" y="3"/>
                    <a:pt x="106" y="3"/>
                    <a:pt x="106" y="3"/>
                  </a:cubicBezTo>
                  <a:cubicBezTo>
                    <a:pt x="106" y="3"/>
                    <a:pt x="106" y="3"/>
                    <a:pt x="106" y="3"/>
                  </a:cubicBezTo>
                  <a:cubicBezTo>
                    <a:pt x="105" y="3"/>
                    <a:pt x="105" y="2"/>
                    <a:pt x="105" y="2"/>
                  </a:cubicBezTo>
                  <a:cubicBezTo>
                    <a:pt x="105" y="2"/>
                    <a:pt x="105" y="2"/>
                    <a:pt x="105" y="2"/>
                  </a:cubicBezTo>
                  <a:cubicBezTo>
                    <a:pt x="105" y="2"/>
                    <a:pt x="105" y="2"/>
                    <a:pt x="105" y="2"/>
                  </a:cubicBezTo>
                  <a:cubicBezTo>
                    <a:pt x="105" y="2"/>
                    <a:pt x="105" y="1"/>
                    <a:pt x="105" y="1"/>
                  </a:cubicBezTo>
                  <a:cubicBezTo>
                    <a:pt x="105" y="1"/>
                    <a:pt x="106" y="1"/>
                    <a:pt x="106" y="1"/>
                  </a:cubicBezTo>
                  <a:cubicBezTo>
                    <a:pt x="106" y="1"/>
                    <a:pt x="107" y="1"/>
                    <a:pt x="107" y="1"/>
                  </a:cubicBezTo>
                  <a:cubicBezTo>
                    <a:pt x="107" y="1"/>
                    <a:pt x="108" y="1"/>
                    <a:pt x="108" y="1"/>
                  </a:cubicBezTo>
                  <a:close/>
                  <a:moveTo>
                    <a:pt x="46" y="5"/>
                  </a:moveTo>
                  <a:cubicBezTo>
                    <a:pt x="47" y="5"/>
                    <a:pt x="47" y="5"/>
                    <a:pt x="47" y="5"/>
                  </a:cubicBezTo>
                  <a:cubicBezTo>
                    <a:pt x="48" y="5"/>
                    <a:pt x="48" y="5"/>
                    <a:pt x="48" y="5"/>
                  </a:cubicBezTo>
                  <a:cubicBezTo>
                    <a:pt x="49" y="5"/>
                    <a:pt x="49" y="6"/>
                    <a:pt x="49" y="6"/>
                  </a:cubicBezTo>
                  <a:cubicBezTo>
                    <a:pt x="49" y="6"/>
                    <a:pt x="49" y="7"/>
                    <a:pt x="49" y="7"/>
                  </a:cubicBezTo>
                  <a:cubicBezTo>
                    <a:pt x="49" y="8"/>
                    <a:pt x="49" y="8"/>
                    <a:pt x="49" y="9"/>
                  </a:cubicBezTo>
                  <a:cubicBezTo>
                    <a:pt x="49" y="9"/>
                    <a:pt x="48" y="9"/>
                    <a:pt x="48" y="9"/>
                  </a:cubicBezTo>
                  <a:cubicBezTo>
                    <a:pt x="48" y="10"/>
                    <a:pt x="47" y="10"/>
                    <a:pt x="47" y="10"/>
                  </a:cubicBezTo>
                  <a:cubicBezTo>
                    <a:pt x="46" y="10"/>
                    <a:pt x="44" y="10"/>
                    <a:pt x="43" y="10"/>
                  </a:cubicBezTo>
                  <a:cubicBezTo>
                    <a:pt x="43" y="10"/>
                    <a:pt x="42" y="10"/>
                    <a:pt x="42" y="10"/>
                  </a:cubicBezTo>
                  <a:cubicBezTo>
                    <a:pt x="42" y="9"/>
                    <a:pt x="42" y="9"/>
                    <a:pt x="42" y="8"/>
                  </a:cubicBezTo>
                  <a:cubicBezTo>
                    <a:pt x="42" y="8"/>
                    <a:pt x="43" y="8"/>
                    <a:pt x="43" y="8"/>
                  </a:cubicBezTo>
                  <a:cubicBezTo>
                    <a:pt x="43" y="8"/>
                    <a:pt x="43" y="8"/>
                    <a:pt x="44" y="8"/>
                  </a:cubicBezTo>
                  <a:cubicBezTo>
                    <a:pt x="44" y="9"/>
                    <a:pt x="45" y="9"/>
                    <a:pt x="45" y="9"/>
                  </a:cubicBezTo>
                  <a:cubicBezTo>
                    <a:pt x="46" y="9"/>
                    <a:pt x="46" y="9"/>
                    <a:pt x="46" y="9"/>
                  </a:cubicBezTo>
                  <a:cubicBezTo>
                    <a:pt x="47" y="8"/>
                    <a:pt x="47" y="8"/>
                    <a:pt x="47" y="8"/>
                  </a:cubicBezTo>
                  <a:cubicBezTo>
                    <a:pt x="47" y="8"/>
                    <a:pt x="47" y="7"/>
                    <a:pt x="47" y="7"/>
                  </a:cubicBezTo>
                  <a:cubicBezTo>
                    <a:pt x="47" y="7"/>
                    <a:pt x="47" y="6"/>
                    <a:pt x="47" y="6"/>
                  </a:cubicBezTo>
                  <a:cubicBezTo>
                    <a:pt x="47" y="6"/>
                    <a:pt x="47" y="6"/>
                    <a:pt x="46" y="6"/>
                  </a:cubicBezTo>
                  <a:cubicBezTo>
                    <a:pt x="43" y="6"/>
                    <a:pt x="43" y="6"/>
                    <a:pt x="43" y="6"/>
                  </a:cubicBezTo>
                  <a:cubicBezTo>
                    <a:pt x="42" y="6"/>
                    <a:pt x="42" y="6"/>
                    <a:pt x="42" y="5"/>
                  </a:cubicBezTo>
                  <a:cubicBezTo>
                    <a:pt x="42" y="1"/>
                    <a:pt x="42" y="1"/>
                    <a:pt x="42" y="1"/>
                  </a:cubicBezTo>
                  <a:cubicBezTo>
                    <a:pt x="42" y="1"/>
                    <a:pt x="42" y="1"/>
                    <a:pt x="42" y="1"/>
                  </a:cubicBezTo>
                  <a:cubicBezTo>
                    <a:pt x="42" y="1"/>
                    <a:pt x="43" y="1"/>
                    <a:pt x="43" y="1"/>
                  </a:cubicBezTo>
                  <a:cubicBezTo>
                    <a:pt x="44" y="1"/>
                    <a:pt x="46" y="1"/>
                    <a:pt x="47" y="1"/>
                  </a:cubicBezTo>
                  <a:cubicBezTo>
                    <a:pt x="49" y="1"/>
                    <a:pt x="49" y="2"/>
                    <a:pt x="47" y="2"/>
                  </a:cubicBezTo>
                  <a:cubicBezTo>
                    <a:pt x="44" y="2"/>
                    <a:pt x="44" y="2"/>
                    <a:pt x="44" y="2"/>
                  </a:cubicBezTo>
                  <a:cubicBezTo>
                    <a:pt x="44" y="5"/>
                    <a:pt x="44" y="5"/>
                    <a:pt x="44" y="5"/>
                  </a:cubicBezTo>
                  <a:cubicBezTo>
                    <a:pt x="46" y="5"/>
                    <a:pt x="46" y="5"/>
                    <a:pt x="46" y="5"/>
                  </a:cubicBezTo>
                  <a:close/>
                  <a:moveTo>
                    <a:pt x="55" y="7"/>
                  </a:moveTo>
                  <a:cubicBezTo>
                    <a:pt x="55" y="7"/>
                    <a:pt x="55" y="7"/>
                    <a:pt x="55" y="6"/>
                  </a:cubicBezTo>
                  <a:cubicBezTo>
                    <a:pt x="55" y="5"/>
                    <a:pt x="53" y="6"/>
                    <a:pt x="52" y="6"/>
                  </a:cubicBezTo>
                  <a:cubicBezTo>
                    <a:pt x="52" y="7"/>
                    <a:pt x="52" y="7"/>
                    <a:pt x="52" y="7"/>
                  </a:cubicBezTo>
                  <a:cubicBezTo>
                    <a:pt x="52" y="8"/>
                    <a:pt x="52" y="8"/>
                    <a:pt x="53" y="8"/>
                  </a:cubicBezTo>
                  <a:cubicBezTo>
                    <a:pt x="53" y="9"/>
                    <a:pt x="53" y="9"/>
                    <a:pt x="54" y="9"/>
                  </a:cubicBezTo>
                  <a:cubicBezTo>
                    <a:pt x="55" y="9"/>
                    <a:pt x="55" y="8"/>
                    <a:pt x="55" y="7"/>
                  </a:cubicBezTo>
                  <a:close/>
                  <a:moveTo>
                    <a:pt x="56" y="4"/>
                  </a:moveTo>
                  <a:cubicBezTo>
                    <a:pt x="56" y="5"/>
                    <a:pt x="56" y="5"/>
                    <a:pt x="57" y="5"/>
                  </a:cubicBezTo>
                  <a:cubicBezTo>
                    <a:pt x="57" y="5"/>
                    <a:pt x="57" y="6"/>
                    <a:pt x="57" y="6"/>
                  </a:cubicBezTo>
                  <a:cubicBezTo>
                    <a:pt x="57" y="6"/>
                    <a:pt x="57" y="7"/>
                    <a:pt x="57" y="7"/>
                  </a:cubicBezTo>
                  <a:cubicBezTo>
                    <a:pt x="57" y="8"/>
                    <a:pt x="57" y="8"/>
                    <a:pt x="57" y="8"/>
                  </a:cubicBezTo>
                  <a:cubicBezTo>
                    <a:pt x="57" y="9"/>
                    <a:pt x="56" y="10"/>
                    <a:pt x="55" y="10"/>
                  </a:cubicBezTo>
                  <a:cubicBezTo>
                    <a:pt x="55" y="10"/>
                    <a:pt x="54" y="10"/>
                    <a:pt x="54" y="10"/>
                  </a:cubicBezTo>
                  <a:cubicBezTo>
                    <a:pt x="53" y="10"/>
                    <a:pt x="53" y="10"/>
                    <a:pt x="52" y="10"/>
                  </a:cubicBezTo>
                  <a:cubicBezTo>
                    <a:pt x="51" y="10"/>
                    <a:pt x="50" y="9"/>
                    <a:pt x="50" y="7"/>
                  </a:cubicBezTo>
                  <a:cubicBezTo>
                    <a:pt x="50" y="1"/>
                    <a:pt x="50" y="1"/>
                    <a:pt x="50" y="1"/>
                  </a:cubicBezTo>
                  <a:cubicBezTo>
                    <a:pt x="50" y="0"/>
                    <a:pt x="52" y="0"/>
                    <a:pt x="52" y="1"/>
                  </a:cubicBezTo>
                  <a:cubicBezTo>
                    <a:pt x="52" y="4"/>
                    <a:pt x="52" y="4"/>
                    <a:pt x="52" y="4"/>
                  </a:cubicBezTo>
                  <a:cubicBezTo>
                    <a:pt x="53" y="4"/>
                    <a:pt x="54" y="4"/>
                    <a:pt x="56" y="4"/>
                  </a:cubicBezTo>
                  <a:close/>
                  <a:moveTo>
                    <a:pt x="62" y="9"/>
                  </a:moveTo>
                  <a:cubicBezTo>
                    <a:pt x="62" y="10"/>
                    <a:pt x="60" y="10"/>
                    <a:pt x="60" y="9"/>
                  </a:cubicBezTo>
                  <a:cubicBezTo>
                    <a:pt x="60" y="2"/>
                    <a:pt x="60" y="2"/>
                    <a:pt x="60" y="2"/>
                  </a:cubicBezTo>
                  <a:cubicBezTo>
                    <a:pt x="56" y="2"/>
                    <a:pt x="56" y="2"/>
                    <a:pt x="56" y="2"/>
                  </a:cubicBezTo>
                  <a:cubicBezTo>
                    <a:pt x="54" y="2"/>
                    <a:pt x="54" y="1"/>
                    <a:pt x="56" y="1"/>
                  </a:cubicBezTo>
                  <a:cubicBezTo>
                    <a:pt x="60" y="1"/>
                    <a:pt x="60" y="1"/>
                    <a:pt x="60" y="1"/>
                  </a:cubicBezTo>
                  <a:cubicBezTo>
                    <a:pt x="61" y="1"/>
                    <a:pt x="61" y="1"/>
                    <a:pt x="61" y="1"/>
                  </a:cubicBezTo>
                  <a:cubicBezTo>
                    <a:pt x="62" y="1"/>
                    <a:pt x="62" y="1"/>
                    <a:pt x="62" y="2"/>
                  </a:cubicBezTo>
                  <a:cubicBezTo>
                    <a:pt x="62" y="9"/>
                    <a:pt x="62" y="9"/>
                    <a:pt x="62" y="9"/>
                  </a:cubicBezTo>
                  <a:close/>
                  <a:moveTo>
                    <a:pt x="12" y="1"/>
                  </a:moveTo>
                  <a:cubicBezTo>
                    <a:pt x="13" y="1"/>
                    <a:pt x="13" y="1"/>
                    <a:pt x="14" y="1"/>
                  </a:cubicBezTo>
                  <a:cubicBezTo>
                    <a:pt x="14" y="1"/>
                    <a:pt x="14" y="1"/>
                    <a:pt x="15" y="1"/>
                  </a:cubicBezTo>
                  <a:cubicBezTo>
                    <a:pt x="15" y="1"/>
                    <a:pt x="15" y="2"/>
                    <a:pt x="15" y="2"/>
                  </a:cubicBezTo>
                  <a:cubicBezTo>
                    <a:pt x="16" y="2"/>
                    <a:pt x="16" y="3"/>
                    <a:pt x="16" y="3"/>
                  </a:cubicBezTo>
                  <a:cubicBezTo>
                    <a:pt x="16" y="3"/>
                    <a:pt x="16" y="3"/>
                    <a:pt x="16" y="3"/>
                  </a:cubicBezTo>
                  <a:cubicBezTo>
                    <a:pt x="16" y="4"/>
                    <a:pt x="16" y="4"/>
                    <a:pt x="15" y="5"/>
                  </a:cubicBezTo>
                  <a:cubicBezTo>
                    <a:pt x="15" y="5"/>
                    <a:pt x="15" y="5"/>
                    <a:pt x="15" y="6"/>
                  </a:cubicBezTo>
                  <a:cubicBezTo>
                    <a:pt x="15" y="6"/>
                    <a:pt x="14" y="6"/>
                    <a:pt x="14" y="6"/>
                  </a:cubicBezTo>
                  <a:cubicBezTo>
                    <a:pt x="14" y="6"/>
                    <a:pt x="13" y="6"/>
                    <a:pt x="13" y="6"/>
                  </a:cubicBezTo>
                  <a:cubicBezTo>
                    <a:pt x="12" y="6"/>
                    <a:pt x="12" y="6"/>
                    <a:pt x="11" y="6"/>
                  </a:cubicBezTo>
                  <a:cubicBezTo>
                    <a:pt x="11" y="6"/>
                    <a:pt x="11" y="6"/>
                    <a:pt x="11" y="6"/>
                  </a:cubicBezTo>
                  <a:cubicBezTo>
                    <a:pt x="10" y="7"/>
                    <a:pt x="10" y="7"/>
                    <a:pt x="10" y="7"/>
                  </a:cubicBezTo>
                  <a:cubicBezTo>
                    <a:pt x="10" y="7"/>
                    <a:pt x="10" y="7"/>
                    <a:pt x="10" y="8"/>
                  </a:cubicBezTo>
                  <a:cubicBezTo>
                    <a:pt x="10" y="9"/>
                    <a:pt x="10" y="9"/>
                    <a:pt x="10" y="9"/>
                  </a:cubicBezTo>
                  <a:cubicBezTo>
                    <a:pt x="15" y="9"/>
                    <a:pt x="15" y="9"/>
                    <a:pt x="15" y="9"/>
                  </a:cubicBezTo>
                  <a:cubicBezTo>
                    <a:pt x="15" y="9"/>
                    <a:pt x="15" y="9"/>
                    <a:pt x="15" y="9"/>
                  </a:cubicBezTo>
                  <a:cubicBezTo>
                    <a:pt x="15" y="9"/>
                    <a:pt x="15" y="9"/>
                    <a:pt x="15" y="9"/>
                  </a:cubicBezTo>
                  <a:cubicBezTo>
                    <a:pt x="15" y="9"/>
                    <a:pt x="15" y="9"/>
                    <a:pt x="16" y="9"/>
                  </a:cubicBezTo>
                  <a:cubicBezTo>
                    <a:pt x="16" y="9"/>
                    <a:pt x="16" y="9"/>
                    <a:pt x="16" y="9"/>
                  </a:cubicBezTo>
                  <a:cubicBezTo>
                    <a:pt x="16" y="9"/>
                    <a:pt x="16" y="10"/>
                    <a:pt x="16" y="10"/>
                  </a:cubicBezTo>
                  <a:cubicBezTo>
                    <a:pt x="15" y="10"/>
                    <a:pt x="15" y="10"/>
                    <a:pt x="15" y="10"/>
                  </a:cubicBezTo>
                  <a:cubicBezTo>
                    <a:pt x="15" y="10"/>
                    <a:pt x="15" y="10"/>
                    <a:pt x="15" y="10"/>
                  </a:cubicBezTo>
                  <a:cubicBezTo>
                    <a:pt x="15" y="10"/>
                    <a:pt x="15" y="10"/>
                    <a:pt x="15" y="10"/>
                  </a:cubicBezTo>
                  <a:cubicBezTo>
                    <a:pt x="9" y="10"/>
                    <a:pt x="9" y="10"/>
                    <a:pt x="9" y="10"/>
                  </a:cubicBezTo>
                  <a:cubicBezTo>
                    <a:pt x="9" y="10"/>
                    <a:pt x="9" y="10"/>
                    <a:pt x="8" y="10"/>
                  </a:cubicBezTo>
                  <a:cubicBezTo>
                    <a:pt x="8" y="10"/>
                    <a:pt x="8" y="10"/>
                    <a:pt x="8" y="9"/>
                  </a:cubicBezTo>
                  <a:cubicBezTo>
                    <a:pt x="8" y="7"/>
                    <a:pt x="8" y="7"/>
                    <a:pt x="8" y="7"/>
                  </a:cubicBezTo>
                  <a:cubicBezTo>
                    <a:pt x="8" y="7"/>
                    <a:pt x="8" y="6"/>
                    <a:pt x="8" y="6"/>
                  </a:cubicBezTo>
                  <a:cubicBezTo>
                    <a:pt x="9" y="6"/>
                    <a:pt x="9" y="6"/>
                    <a:pt x="9" y="5"/>
                  </a:cubicBezTo>
                  <a:cubicBezTo>
                    <a:pt x="9" y="5"/>
                    <a:pt x="10" y="5"/>
                    <a:pt x="10" y="5"/>
                  </a:cubicBezTo>
                  <a:cubicBezTo>
                    <a:pt x="10" y="5"/>
                    <a:pt x="11" y="5"/>
                    <a:pt x="11" y="5"/>
                  </a:cubicBezTo>
                  <a:cubicBezTo>
                    <a:pt x="12" y="5"/>
                    <a:pt x="12" y="5"/>
                    <a:pt x="12" y="5"/>
                  </a:cubicBezTo>
                  <a:cubicBezTo>
                    <a:pt x="13" y="5"/>
                    <a:pt x="13" y="5"/>
                    <a:pt x="13" y="5"/>
                  </a:cubicBezTo>
                  <a:cubicBezTo>
                    <a:pt x="13" y="5"/>
                    <a:pt x="13" y="5"/>
                    <a:pt x="14" y="4"/>
                  </a:cubicBezTo>
                  <a:cubicBezTo>
                    <a:pt x="14" y="4"/>
                    <a:pt x="14" y="4"/>
                    <a:pt x="14" y="4"/>
                  </a:cubicBezTo>
                  <a:cubicBezTo>
                    <a:pt x="14" y="4"/>
                    <a:pt x="14" y="4"/>
                    <a:pt x="14" y="3"/>
                  </a:cubicBezTo>
                  <a:cubicBezTo>
                    <a:pt x="14" y="3"/>
                    <a:pt x="14" y="3"/>
                    <a:pt x="14" y="3"/>
                  </a:cubicBezTo>
                  <a:cubicBezTo>
                    <a:pt x="14" y="3"/>
                    <a:pt x="14" y="3"/>
                    <a:pt x="14" y="3"/>
                  </a:cubicBezTo>
                  <a:cubicBezTo>
                    <a:pt x="14" y="3"/>
                    <a:pt x="14" y="3"/>
                    <a:pt x="13" y="2"/>
                  </a:cubicBezTo>
                  <a:cubicBezTo>
                    <a:pt x="13" y="2"/>
                    <a:pt x="13" y="2"/>
                    <a:pt x="13" y="2"/>
                  </a:cubicBezTo>
                  <a:cubicBezTo>
                    <a:pt x="13" y="2"/>
                    <a:pt x="12" y="2"/>
                    <a:pt x="12" y="2"/>
                  </a:cubicBezTo>
                  <a:cubicBezTo>
                    <a:pt x="11" y="2"/>
                    <a:pt x="11" y="2"/>
                    <a:pt x="11" y="2"/>
                  </a:cubicBezTo>
                  <a:cubicBezTo>
                    <a:pt x="11" y="2"/>
                    <a:pt x="10" y="2"/>
                    <a:pt x="10" y="2"/>
                  </a:cubicBezTo>
                  <a:cubicBezTo>
                    <a:pt x="10" y="2"/>
                    <a:pt x="10" y="2"/>
                    <a:pt x="10" y="3"/>
                  </a:cubicBezTo>
                  <a:cubicBezTo>
                    <a:pt x="10" y="3"/>
                    <a:pt x="10" y="3"/>
                    <a:pt x="9" y="3"/>
                  </a:cubicBezTo>
                  <a:cubicBezTo>
                    <a:pt x="9" y="3"/>
                    <a:pt x="9" y="3"/>
                    <a:pt x="9" y="3"/>
                  </a:cubicBezTo>
                  <a:cubicBezTo>
                    <a:pt x="9" y="3"/>
                    <a:pt x="9" y="3"/>
                    <a:pt x="9" y="2"/>
                  </a:cubicBezTo>
                  <a:cubicBezTo>
                    <a:pt x="9" y="2"/>
                    <a:pt x="8" y="2"/>
                    <a:pt x="8" y="2"/>
                  </a:cubicBezTo>
                  <a:cubicBezTo>
                    <a:pt x="8" y="2"/>
                    <a:pt x="8" y="2"/>
                    <a:pt x="8" y="2"/>
                  </a:cubicBezTo>
                  <a:cubicBezTo>
                    <a:pt x="9" y="2"/>
                    <a:pt x="9" y="1"/>
                    <a:pt x="9" y="1"/>
                  </a:cubicBezTo>
                  <a:cubicBezTo>
                    <a:pt x="9" y="1"/>
                    <a:pt x="9" y="1"/>
                    <a:pt x="10" y="1"/>
                  </a:cubicBezTo>
                  <a:cubicBezTo>
                    <a:pt x="10" y="1"/>
                    <a:pt x="10" y="1"/>
                    <a:pt x="11" y="1"/>
                  </a:cubicBezTo>
                  <a:cubicBezTo>
                    <a:pt x="11" y="1"/>
                    <a:pt x="11" y="1"/>
                    <a:pt x="12" y="1"/>
                  </a:cubicBezTo>
                  <a:close/>
                  <a:moveTo>
                    <a:pt x="24" y="7"/>
                  </a:moveTo>
                  <a:cubicBezTo>
                    <a:pt x="24" y="8"/>
                    <a:pt x="24" y="8"/>
                    <a:pt x="24" y="9"/>
                  </a:cubicBezTo>
                  <a:cubicBezTo>
                    <a:pt x="24" y="9"/>
                    <a:pt x="24" y="9"/>
                    <a:pt x="23" y="9"/>
                  </a:cubicBezTo>
                  <a:cubicBezTo>
                    <a:pt x="23" y="10"/>
                    <a:pt x="23" y="10"/>
                    <a:pt x="22" y="10"/>
                  </a:cubicBezTo>
                  <a:cubicBezTo>
                    <a:pt x="21" y="10"/>
                    <a:pt x="20" y="10"/>
                    <a:pt x="19" y="10"/>
                  </a:cubicBezTo>
                  <a:cubicBezTo>
                    <a:pt x="19" y="10"/>
                    <a:pt x="19" y="10"/>
                    <a:pt x="19" y="10"/>
                  </a:cubicBezTo>
                  <a:cubicBezTo>
                    <a:pt x="19" y="10"/>
                    <a:pt x="18" y="10"/>
                    <a:pt x="18" y="10"/>
                  </a:cubicBezTo>
                  <a:cubicBezTo>
                    <a:pt x="18" y="10"/>
                    <a:pt x="17" y="10"/>
                    <a:pt x="17" y="9"/>
                  </a:cubicBezTo>
                  <a:cubicBezTo>
                    <a:pt x="17" y="9"/>
                    <a:pt x="17" y="9"/>
                    <a:pt x="17" y="8"/>
                  </a:cubicBezTo>
                  <a:cubicBezTo>
                    <a:pt x="17" y="8"/>
                    <a:pt x="18" y="8"/>
                    <a:pt x="18" y="8"/>
                  </a:cubicBezTo>
                  <a:cubicBezTo>
                    <a:pt x="18" y="8"/>
                    <a:pt x="18" y="8"/>
                    <a:pt x="18" y="8"/>
                  </a:cubicBezTo>
                  <a:cubicBezTo>
                    <a:pt x="18" y="8"/>
                    <a:pt x="19" y="8"/>
                    <a:pt x="19" y="8"/>
                  </a:cubicBezTo>
                  <a:cubicBezTo>
                    <a:pt x="20" y="9"/>
                    <a:pt x="21" y="9"/>
                    <a:pt x="21" y="8"/>
                  </a:cubicBezTo>
                  <a:cubicBezTo>
                    <a:pt x="22" y="8"/>
                    <a:pt x="22" y="8"/>
                    <a:pt x="22" y="8"/>
                  </a:cubicBezTo>
                  <a:cubicBezTo>
                    <a:pt x="22" y="8"/>
                    <a:pt x="22" y="7"/>
                    <a:pt x="22" y="7"/>
                  </a:cubicBezTo>
                  <a:cubicBezTo>
                    <a:pt x="22" y="7"/>
                    <a:pt x="22" y="6"/>
                    <a:pt x="22" y="6"/>
                  </a:cubicBezTo>
                  <a:cubicBezTo>
                    <a:pt x="22" y="6"/>
                    <a:pt x="22" y="6"/>
                    <a:pt x="21" y="6"/>
                  </a:cubicBezTo>
                  <a:cubicBezTo>
                    <a:pt x="19" y="6"/>
                    <a:pt x="19" y="6"/>
                    <a:pt x="19" y="6"/>
                  </a:cubicBezTo>
                  <a:cubicBezTo>
                    <a:pt x="18" y="6"/>
                    <a:pt x="18" y="4"/>
                    <a:pt x="19" y="4"/>
                  </a:cubicBezTo>
                  <a:cubicBezTo>
                    <a:pt x="21" y="4"/>
                    <a:pt x="21" y="4"/>
                    <a:pt x="21" y="4"/>
                  </a:cubicBezTo>
                  <a:cubicBezTo>
                    <a:pt x="22" y="4"/>
                    <a:pt x="22" y="4"/>
                    <a:pt x="22" y="4"/>
                  </a:cubicBezTo>
                  <a:cubicBezTo>
                    <a:pt x="22" y="4"/>
                    <a:pt x="22" y="4"/>
                    <a:pt x="22" y="3"/>
                  </a:cubicBezTo>
                  <a:cubicBezTo>
                    <a:pt x="22" y="3"/>
                    <a:pt x="22" y="3"/>
                    <a:pt x="22" y="3"/>
                  </a:cubicBezTo>
                  <a:cubicBezTo>
                    <a:pt x="22" y="2"/>
                    <a:pt x="22" y="2"/>
                    <a:pt x="21" y="2"/>
                  </a:cubicBezTo>
                  <a:cubicBezTo>
                    <a:pt x="21" y="2"/>
                    <a:pt x="20" y="2"/>
                    <a:pt x="20" y="2"/>
                  </a:cubicBezTo>
                  <a:cubicBezTo>
                    <a:pt x="19" y="2"/>
                    <a:pt x="19" y="2"/>
                    <a:pt x="19" y="2"/>
                  </a:cubicBezTo>
                  <a:cubicBezTo>
                    <a:pt x="19" y="2"/>
                    <a:pt x="19" y="2"/>
                    <a:pt x="19" y="2"/>
                  </a:cubicBezTo>
                  <a:cubicBezTo>
                    <a:pt x="19" y="3"/>
                    <a:pt x="18" y="3"/>
                    <a:pt x="18" y="3"/>
                  </a:cubicBezTo>
                  <a:cubicBezTo>
                    <a:pt x="18" y="3"/>
                    <a:pt x="18" y="3"/>
                    <a:pt x="17" y="2"/>
                  </a:cubicBezTo>
                  <a:cubicBezTo>
                    <a:pt x="17" y="2"/>
                    <a:pt x="17" y="2"/>
                    <a:pt x="17" y="1"/>
                  </a:cubicBezTo>
                  <a:cubicBezTo>
                    <a:pt x="17" y="1"/>
                    <a:pt x="18" y="1"/>
                    <a:pt x="18" y="1"/>
                  </a:cubicBezTo>
                  <a:cubicBezTo>
                    <a:pt x="18" y="1"/>
                    <a:pt x="18" y="1"/>
                    <a:pt x="19" y="1"/>
                  </a:cubicBezTo>
                  <a:cubicBezTo>
                    <a:pt x="20" y="0"/>
                    <a:pt x="21" y="1"/>
                    <a:pt x="22" y="1"/>
                  </a:cubicBezTo>
                  <a:cubicBezTo>
                    <a:pt x="23" y="1"/>
                    <a:pt x="23" y="1"/>
                    <a:pt x="23" y="1"/>
                  </a:cubicBezTo>
                  <a:cubicBezTo>
                    <a:pt x="23" y="1"/>
                    <a:pt x="24" y="2"/>
                    <a:pt x="24" y="2"/>
                  </a:cubicBezTo>
                  <a:cubicBezTo>
                    <a:pt x="24" y="2"/>
                    <a:pt x="24" y="3"/>
                    <a:pt x="24" y="3"/>
                  </a:cubicBezTo>
                  <a:cubicBezTo>
                    <a:pt x="24" y="3"/>
                    <a:pt x="24" y="4"/>
                    <a:pt x="24" y="4"/>
                  </a:cubicBezTo>
                  <a:cubicBezTo>
                    <a:pt x="24" y="4"/>
                    <a:pt x="24" y="4"/>
                    <a:pt x="24" y="4"/>
                  </a:cubicBezTo>
                  <a:cubicBezTo>
                    <a:pt x="24" y="5"/>
                    <a:pt x="24" y="5"/>
                    <a:pt x="24" y="5"/>
                  </a:cubicBezTo>
                  <a:cubicBezTo>
                    <a:pt x="24" y="5"/>
                    <a:pt x="24" y="5"/>
                    <a:pt x="23" y="5"/>
                  </a:cubicBezTo>
                  <a:cubicBezTo>
                    <a:pt x="24" y="5"/>
                    <a:pt x="24" y="5"/>
                    <a:pt x="24" y="5"/>
                  </a:cubicBezTo>
                  <a:cubicBezTo>
                    <a:pt x="24" y="6"/>
                    <a:pt x="24" y="6"/>
                    <a:pt x="24" y="6"/>
                  </a:cubicBezTo>
                  <a:cubicBezTo>
                    <a:pt x="24" y="6"/>
                    <a:pt x="24" y="6"/>
                    <a:pt x="24" y="6"/>
                  </a:cubicBezTo>
                  <a:cubicBezTo>
                    <a:pt x="24" y="7"/>
                    <a:pt x="24" y="7"/>
                    <a:pt x="24" y="7"/>
                  </a:cubicBezTo>
                  <a:close/>
                  <a:moveTo>
                    <a:pt x="33" y="5"/>
                  </a:moveTo>
                  <a:cubicBezTo>
                    <a:pt x="33" y="6"/>
                    <a:pt x="32" y="6"/>
                    <a:pt x="32" y="6"/>
                  </a:cubicBezTo>
                  <a:cubicBezTo>
                    <a:pt x="32" y="9"/>
                    <a:pt x="32" y="9"/>
                    <a:pt x="32" y="9"/>
                  </a:cubicBezTo>
                  <a:cubicBezTo>
                    <a:pt x="32" y="10"/>
                    <a:pt x="31" y="10"/>
                    <a:pt x="31" y="10"/>
                  </a:cubicBezTo>
                  <a:cubicBezTo>
                    <a:pt x="30" y="10"/>
                    <a:pt x="30" y="10"/>
                    <a:pt x="30" y="9"/>
                  </a:cubicBezTo>
                  <a:cubicBezTo>
                    <a:pt x="30" y="6"/>
                    <a:pt x="30" y="6"/>
                    <a:pt x="30" y="6"/>
                  </a:cubicBezTo>
                  <a:cubicBezTo>
                    <a:pt x="26" y="6"/>
                    <a:pt x="26" y="6"/>
                    <a:pt x="26" y="6"/>
                  </a:cubicBezTo>
                  <a:cubicBezTo>
                    <a:pt x="26" y="6"/>
                    <a:pt x="26" y="6"/>
                    <a:pt x="26" y="6"/>
                  </a:cubicBezTo>
                  <a:cubicBezTo>
                    <a:pt x="26" y="1"/>
                    <a:pt x="26" y="1"/>
                    <a:pt x="26" y="1"/>
                  </a:cubicBezTo>
                  <a:cubicBezTo>
                    <a:pt x="26" y="0"/>
                    <a:pt x="27" y="0"/>
                    <a:pt x="27" y="1"/>
                  </a:cubicBezTo>
                  <a:cubicBezTo>
                    <a:pt x="27" y="5"/>
                    <a:pt x="27" y="5"/>
                    <a:pt x="27" y="5"/>
                  </a:cubicBezTo>
                  <a:cubicBezTo>
                    <a:pt x="30" y="5"/>
                    <a:pt x="30" y="5"/>
                    <a:pt x="30" y="5"/>
                  </a:cubicBezTo>
                  <a:cubicBezTo>
                    <a:pt x="30" y="1"/>
                    <a:pt x="30" y="1"/>
                    <a:pt x="30" y="1"/>
                  </a:cubicBezTo>
                  <a:cubicBezTo>
                    <a:pt x="30" y="0"/>
                    <a:pt x="32" y="0"/>
                    <a:pt x="32" y="1"/>
                  </a:cubicBezTo>
                  <a:cubicBezTo>
                    <a:pt x="32" y="5"/>
                    <a:pt x="32" y="5"/>
                    <a:pt x="32" y="5"/>
                  </a:cubicBezTo>
                  <a:cubicBezTo>
                    <a:pt x="32" y="5"/>
                    <a:pt x="33" y="5"/>
                    <a:pt x="33" y="5"/>
                  </a:cubicBezTo>
                  <a:close/>
                  <a:moveTo>
                    <a:pt x="69" y="7"/>
                  </a:moveTo>
                  <a:cubicBezTo>
                    <a:pt x="69" y="7"/>
                    <a:pt x="69" y="7"/>
                    <a:pt x="68" y="6"/>
                  </a:cubicBezTo>
                  <a:cubicBezTo>
                    <a:pt x="68" y="6"/>
                    <a:pt x="68" y="6"/>
                    <a:pt x="67" y="6"/>
                  </a:cubicBezTo>
                  <a:cubicBezTo>
                    <a:pt x="67" y="6"/>
                    <a:pt x="67" y="6"/>
                    <a:pt x="66" y="6"/>
                  </a:cubicBezTo>
                  <a:cubicBezTo>
                    <a:pt x="66" y="7"/>
                    <a:pt x="66" y="7"/>
                    <a:pt x="66" y="7"/>
                  </a:cubicBezTo>
                  <a:cubicBezTo>
                    <a:pt x="66" y="7"/>
                    <a:pt x="66" y="8"/>
                    <a:pt x="66" y="8"/>
                  </a:cubicBezTo>
                  <a:cubicBezTo>
                    <a:pt x="66" y="8"/>
                    <a:pt x="66" y="8"/>
                    <a:pt x="66" y="8"/>
                  </a:cubicBezTo>
                  <a:cubicBezTo>
                    <a:pt x="66" y="8"/>
                    <a:pt x="66" y="8"/>
                    <a:pt x="67" y="8"/>
                  </a:cubicBezTo>
                  <a:cubicBezTo>
                    <a:pt x="67" y="8"/>
                    <a:pt x="67" y="9"/>
                    <a:pt x="67" y="9"/>
                  </a:cubicBezTo>
                  <a:cubicBezTo>
                    <a:pt x="68" y="9"/>
                    <a:pt x="68" y="8"/>
                    <a:pt x="68" y="8"/>
                  </a:cubicBezTo>
                  <a:cubicBezTo>
                    <a:pt x="68" y="8"/>
                    <a:pt x="69" y="8"/>
                    <a:pt x="69" y="8"/>
                  </a:cubicBezTo>
                  <a:cubicBezTo>
                    <a:pt x="69" y="8"/>
                    <a:pt x="69" y="8"/>
                    <a:pt x="69" y="8"/>
                  </a:cubicBezTo>
                  <a:cubicBezTo>
                    <a:pt x="69" y="8"/>
                    <a:pt x="69" y="7"/>
                    <a:pt x="69" y="7"/>
                  </a:cubicBezTo>
                  <a:close/>
                  <a:moveTo>
                    <a:pt x="67" y="5"/>
                  </a:moveTo>
                  <a:cubicBezTo>
                    <a:pt x="68" y="4"/>
                    <a:pt x="68" y="4"/>
                    <a:pt x="68" y="4"/>
                  </a:cubicBezTo>
                  <a:cubicBezTo>
                    <a:pt x="69" y="4"/>
                    <a:pt x="69" y="4"/>
                    <a:pt x="69" y="3"/>
                  </a:cubicBezTo>
                  <a:cubicBezTo>
                    <a:pt x="69" y="2"/>
                    <a:pt x="69" y="2"/>
                    <a:pt x="68" y="2"/>
                  </a:cubicBezTo>
                  <a:cubicBezTo>
                    <a:pt x="68" y="2"/>
                    <a:pt x="67" y="2"/>
                    <a:pt x="67" y="2"/>
                  </a:cubicBezTo>
                  <a:cubicBezTo>
                    <a:pt x="66" y="2"/>
                    <a:pt x="66" y="3"/>
                    <a:pt x="66" y="3"/>
                  </a:cubicBezTo>
                  <a:cubicBezTo>
                    <a:pt x="66" y="4"/>
                    <a:pt x="66" y="4"/>
                    <a:pt x="66" y="4"/>
                  </a:cubicBezTo>
                  <a:cubicBezTo>
                    <a:pt x="67" y="4"/>
                    <a:pt x="67" y="4"/>
                    <a:pt x="67" y="5"/>
                  </a:cubicBezTo>
                  <a:close/>
                  <a:moveTo>
                    <a:pt x="71" y="7"/>
                  </a:moveTo>
                  <a:cubicBezTo>
                    <a:pt x="71" y="9"/>
                    <a:pt x="71" y="10"/>
                    <a:pt x="69" y="10"/>
                  </a:cubicBezTo>
                  <a:cubicBezTo>
                    <a:pt x="69" y="10"/>
                    <a:pt x="68" y="10"/>
                    <a:pt x="67" y="10"/>
                  </a:cubicBezTo>
                  <a:cubicBezTo>
                    <a:pt x="67" y="10"/>
                    <a:pt x="66" y="10"/>
                    <a:pt x="65" y="10"/>
                  </a:cubicBezTo>
                  <a:cubicBezTo>
                    <a:pt x="64" y="10"/>
                    <a:pt x="64" y="9"/>
                    <a:pt x="64" y="7"/>
                  </a:cubicBezTo>
                  <a:cubicBezTo>
                    <a:pt x="64" y="6"/>
                    <a:pt x="64" y="6"/>
                    <a:pt x="65" y="5"/>
                  </a:cubicBezTo>
                  <a:cubicBezTo>
                    <a:pt x="64" y="5"/>
                    <a:pt x="64" y="4"/>
                    <a:pt x="64" y="3"/>
                  </a:cubicBezTo>
                  <a:cubicBezTo>
                    <a:pt x="64" y="3"/>
                    <a:pt x="64" y="2"/>
                    <a:pt x="64" y="2"/>
                  </a:cubicBezTo>
                  <a:cubicBezTo>
                    <a:pt x="64" y="2"/>
                    <a:pt x="64" y="1"/>
                    <a:pt x="65" y="1"/>
                  </a:cubicBezTo>
                  <a:cubicBezTo>
                    <a:pt x="65" y="1"/>
                    <a:pt x="65" y="1"/>
                    <a:pt x="66" y="1"/>
                  </a:cubicBezTo>
                  <a:cubicBezTo>
                    <a:pt x="66" y="1"/>
                    <a:pt x="67" y="1"/>
                    <a:pt x="67" y="1"/>
                  </a:cubicBezTo>
                  <a:cubicBezTo>
                    <a:pt x="68" y="1"/>
                    <a:pt x="69" y="1"/>
                    <a:pt x="69" y="1"/>
                  </a:cubicBezTo>
                  <a:cubicBezTo>
                    <a:pt x="69" y="1"/>
                    <a:pt x="70" y="1"/>
                    <a:pt x="70" y="1"/>
                  </a:cubicBezTo>
                  <a:cubicBezTo>
                    <a:pt x="70" y="1"/>
                    <a:pt x="71" y="2"/>
                    <a:pt x="71" y="2"/>
                  </a:cubicBezTo>
                  <a:cubicBezTo>
                    <a:pt x="71" y="2"/>
                    <a:pt x="71" y="3"/>
                    <a:pt x="71" y="3"/>
                  </a:cubicBezTo>
                  <a:cubicBezTo>
                    <a:pt x="71" y="4"/>
                    <a:pt x="71" y="5"/>
                    <a:pt x="70" y="5"/>
                  </a:cubicBezTo>
                  <a:cubicBezTo>
                    <a:pt x="71" y="6"/>
                    <a:pt x="71" y="6"/>
                    <a:pt x="71" y="7"/>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5" name="Freeform 125"/>
            <p:cNvSpPr>
              <a:spLocks noEditPoints="1"/>
            </p:cNvSpPr>
            <p:nvPr/>
          </p:nvSpPr>
          <p:spPr>
            <a:xfrm>
              <a:off x="685800" y="425450"/>
              <a:ext cx="139700" cy="84138"/>
            </a:xfrm>
            <a:custGeom>
              <a:avLst/>
              <a:gdLst/>
              <a:ahLst/>
              <a:cxnLst>
                <a:cxn ang="0">
                  <a:pos x="6" y="0"/>
                </a:cxn>
                <a:cxn ang="0">
                  <a:pos x="9" y="2"/>
                </a:cxn>
                <a:cxn ang="0">
                  <a:pos x="7" y="4"/>
                </a:cxn>
                <a:cxn ang="0">
                  <a:pos x="9" y="7"/>
                </a:cxn>
                <a:cxn ang="0">
                  <a:pos x="8" y="9"/>
                </a:cxn>
                <a:cxn ang="0">
                  <a:pos x="5" y="10"/>
                </a:cxn>
                <a:cxn ang="0">
                  <a:pos x="0" y="0"/>
                </a:cxn>
                <a:cxn ang="0">
                  <a:pos x="4" y="4"/>
                </a:cxn>
                <a:cxn ang="0">
                  <a:pos x="6" y="3"/>
                </a:cxn>
                <a:cxn ang="0">
                  <a:pos x="4" y="2"/>
                </a:cxn>
                <a:cxn ang="0">
                  <a:pos x="3" y="4"/>
                </a:cxn>
                <a:cxn ang="0">
                  <a:pos x="5" y="7"/>
                </a:cxn>
                <a:cxn ang="0">
                  <a:pos x="6" y="6"/>
                </a:cxn>
                <a:cxn ang="0">
                  <a:pos x="5" y="5"/>
                </a:cxn>
                <a:cxn ang="0">
                  <a:pos x="3" y="7"/>
                </a:cxn>
                <a:cxn ang="0">
                  <a:pos x="13" y="8"/>
                </a:cxn>
                <a:cxn ang="0">
                  <a:pos x="9" y="10"/>
                </a:cxn>
                <a:cxn ang="0">
                  <a:pos x="16" y="0"/>
                </a:cxn>
                <a:cxn ang="0">
                  <a:pos x="17" y="10"/>
                </a:cxn>
                <a:cxn ang="0">
                  <a:pos x="16" y="6"/>
                </a:cxn>
                <a:cxn ang="0">
                  <a:pos x="14" y="6"/>
                </a:cxn>
                <a:cxn ang="0">
                  <a:pos x="21" y="0"/>
                </a:cxn>
                <a:cxn ang="0">
                  <a:pos x="28" y="5"/>
                </a:cxn>
                <a:cxn ang="0">
                  <a:pos x="31" y="0"/>
                </a:cxn>
                <a:cxn ang="0">
                  <a:pos x="28" y="10"/>
                </a:cxn>
                <a:cxn ang="0">
                  <a:pos x="24" y="10"/>
                </a:cxn>
                <a:cxn ang="0">
                  <a:pos x="21" y="0"/>
                </a:cxn>
                <a:cxn ang="0">
                  <a:pos x="36" y="0"/>
                </a:cxn>
                <a:cxn ang="0">
                  <a:pos x="39" y="0"/>
                </a:cxn>
                <a:cxn ang="0">
                  <a:pos x="39" y="3"/>
                </a:cxn>
                <a:cxn ang="0">
                  <a:pos x="39" y="10"/>
                </a:cxn>
                <a:cxn ang="0">
                  <a:pos x="36" y="7"/>
                </a:cxn>
                <a:cxn ang="0">
                  <a:pos x="33" y="10"/>
                </a:cxn>
                <a:cxn ang="0">
                  <a:pos x="0" y="16"/>
                </a:cxn>
                <a:cxn ang="0">
                  <a:pos x="6" y="21"/>
                </a:cxn>
                <a:cxn ang="0">
                  <a:pos x="9" y="16"/>
                </a:cxn>
                <a:cxn ang="0">
                  <a:pos x="6" y="26"/>
                </a:cxn>
                <a:cxn ang="0">
                  <a:pos x="3" y="26"/>
                </a:cxn>
                <a:cxn ang="0">
                  <a:pos x="0" y="16"/>
                </a:cxn>
                <a:cxn ang="0">
                  <a:pos x="14" y="24"/>
                </a:cxn>
                <a:cxn ang="0">
                  <a:pos x="10" y="26"/>
                </a:cxn>
                <a:cxn ang="0">
                  <a:pos x="17" y="16"/>
                </a:cxn>
                <a:cxn ang="0">
                  <a:pos x="18" y="26"/>
                </a:cxn>
                <a:cxn ang="0">
                  <a:pos x="17" y="22"/>
                </a:cxn>
                <a:cxn ang="0">
                  <a:pos x="14" y="22"/>
                </a:cxn>
                <a:cxn ang="0">
                  <a:pos x="22" y="16"/>
                </a:cxn>
                <a:cxn ang="0">
                  <a:pos x="27" y="22"/>
                </a:cxn>
                <a:cxn ang="0">
                  <a:pos x="33" y="16"/>
                </a:cxn>
                <a:cxn ang="0">
                  <a:pos x="31" y="26"/>
                </a:cxn>
                <a:cxn ang="0">
                  <a:pos x="29" y="26"/>
                </a:cxn>
                <a:cxn ang="0">
                  <a:pos x="24" y="18"/>
                </a:cxn>
                <a:cxn ang="0">
                  <a:pos x="22" y="26"/>
                </a:cxn>
                <a:cxn ang="0">
                  <a:pos x="35" y="16"/>
                </a:cxn>
                <a:cxn ang="0">
                  <a:pos x="43" y="18"/>
                </a:cxn>
                <a:cxn ang="0">
                  <a:pos x="38" y="20"/>
                </a:cxn>
                <a:cxn ang="0">
                  <a:pos x="43" y="22"/>
                </a:cxn>
                <a:cxn ang="0">
                  <a:pos x="38" y="23"/>
                </a:cxn>
                <a:cxn ang="0">
                  <a:pos x="43" y="26"/>
                </a:cxn>
                <a:cxn ang="0">
                  <a:pos x="35" y="16"/>
                </a:cxn>
              </a:cxnLst>
              <a:pathLst>
                <a:path w="43" h="26">
                  <a:moveTo>
                    <a:pt x="0" y="0"/>
                  </a:moveTo>
                  <a:cubicBezTo>
                    <a:pt x="6" y="0"/>
                    <a:pt x="6" y="0"/>
                    <a:pt x="6" y="0"/>
                  </a:cubicBezTo>
                  <a:cubicBezTo>
                    <a:pt x="7" y="0"/>
                    <a:pt x="7" y="0"/>
                    <a:pt x="8" y="0"/>
                  </a:cubicBezTo>
                  <a:cubicBezTo>
                    <a:pt x="8" y="1"/>
                    <a:pt x="9" y="2"/>
                    <a:pt x="9" y="2"/>
                  </a:cubicBezTo>
                  <a:cubicBezTo>
                    <a:pt x="9" y="3"/>
                    <a:pt x="8" y="3"/>
                    <a:pt x="8" y="4"/>
                  </a:cubicBezTo>
                  <a:cubicBezTo>
                    <a:pt x="8" y="4"/>
                    <a:pt x="7" y="4"/>
                    <a:pt x="7" y="4"/>
                  </a:cubicBezTo>
                  <a:cubicBezTo>
                    <a:pt x="8" y="5"/>
                    <a:pt x="8" y="5"/>
                    <a:pt x="9" y="5"/>
                  </a:cubicBezTo>
                  <a:cubicBezTo>
                    <a:pt x="9" y="6"/>
                    <a:pt x="9" y="6"/>
                    <a:pt x="9" y="7"/>
                  </a:cubicBezTo>
                  <a:cubicBezTo>
                    <a:pt x="9" y="7"/>
                    <a:pt x="9" y="8"/>
                    <a:pt x="9" y="8"/>
                  </a:cubicBezTo>
                  <a:cubicBezTo>
                    <a:pt x="8" y="9"/>
                    <a:pt x="8" y="9"/>
                    <a:pt x="8" y="9"/>
                  </a:cubicBezTo>
                  <a:cubicBezTo>
                    <a:pt x="7" y="9"/>
                    <a:pt x="7" y="9"/>
                    <a:pt x="7" y="9"/>
                  </a:cubicBezTo>
                  <a:cubicBezTo>
                    <a:pt x="6" y="10"/>
                    <a:pt x="5" y="10"/>
                    <a:pt x="5" y="10"/>
                  </a:cubicBezTo>
                  <a:cubicBezTo>
                    <a:pt x="0" y="10"/>
                    <a:pt x="0" y="10"/>
                    <a:pt x="0" y="10"/>
                  </a:cubicBezTo>
                  <a:cubicBezTo>
                    <a:pt x="0" y="0"/>
                    <a:pt x="0" y="0"/>
                    <a:pt x="0" y="0"/>
                  </a:cubicBezTo>
                  <a:close/>
                  <a:moveTo>
                    <a:pt x="3" y="4"/>
                  </a:moveTo>
                  <a:cubicBezTo>
                    <a:pt x="4" y="4"/>
                    <a:pt x="4" y="4"/>
                    <a:pt x="4" y="4"/>
                  </a:cubicBezTo>
                  <a:cubicBezTo>
                    <a:pt x="5" y="4"/>
                    <a:pt x="5" y="4"/>
                    <a:pt x="5" y="3"/>
                  </a:cubicBezTo>
                  <a:cubicBezTo>
                    <a:pt x="5" y="3"/>
                    <a:pt x="6" y="3"/>
                    <a:pt x="6" y="3"/>
                  </a:cubicBezTo>
                  <a:cubicBezTo>
                    <a:pt x="6" y="2"/>
                    <a:pt x="5" y="2"/>
                    <a:pt x="5" y="2"/>
                  </a:cubicBezTo>
                  <a:cubicBezTo>
                    <a:pt x="5" y="2"/>
                    <a:pt x="5" y="2"/>
                    <a:pt x="4" y="2"/>
                  </a:cubicBezTo>
                  <a:cubicBezTo>
                    <a:pt x="3" y="2"/>
                    <a:pt x="3" y="2"/>
                    <a:pt x="3" y="2"/>
                  </a:cubicBezTo>
                  <a:cubicBezTo>
                    <a:pt x="3" y="4"/>
                    <a:pt x="3" y="4"/>
                    <a:pt x="3" y="4"/>
                  </a:cubicBezTo>
                  <a:close/>
                  <a:moveTo>
                    <a:pt x="3" y="7"/>
                  </a:moveTo>
                  <a:cubicBezTo>
                    <a:pt x="5" y="7"/>
                    <a:pt x="5" y="7"/>
                    <a:pt x="5" y="7"/>
                  </a:cubicBezTo>
                  <a:cubicBezTo>
                    <a:pt x="5" y="7"/>
                    <a:pt x="5" y="7"/>
                    <a:pt x="6" y="7"/>
                  </a:cubicBezTo>
                  <a:cubicBezTo>
                    <a:pt x="6" y="7"/>
                    <a:pt x="6" y="7"/>
                    <a:pt x="6" y="6"/>
                  </a:cubicBezTo>
                  <a:cubicBezTo>
                    <a:pt x="6" y="6"/>
                    <a:pt x="6" y="6"/>
                    <a:pt x="6" y="6"/>
                  </a:cubicBezTo>
                  <a:cubicBezTo>
                    <a:pt x="5" y="6"/>
                    <a:pt x="5" y="5"/>
                    <a:pt x="5" y="5"/>
                  </a:cubicBezTo>
                  <a:cubicBezTo>
                    <a:pt x="3" y="5"/>
                    <a:pt x="3" y="5"/>
                    <a:pt x="3" y="5"/>
                  </a:cubicBezTo>
                  <a:cubicBezTo>
                    <a:pt x="3" y="7"/>
                    <a:pt x="3" y="7"/>
                    <a:pt x="3" y="7"/>
                  </a:cubicBezTo>
                  <a:close/>
                  <a:moveTo>
                    <a:pt x="16" y="8"/>
                  </a:moveTo>
                  <a:cubicBezTo>
                    <a:pt x="13" y="8"/>
                    <a:pt x="13" y="8"/>
                    <a:pt x="13" y="8"/>
                  </a:cubicBezTo>
                  <a:cubicBezTo>
                    <a:pt x="13" y="10"/>
                    <a:pt x="13" y="10"/>
                    <a:pt x="13" y="10"/>
                  </a:cubicBezTo>
                  <a:cubicBezTo>
                    <a:pt x="9" y="10"/>
                    <a:pt x="9" y="10"/>
                    <a:pt x="9" y="10"/>
                  </a:cubicBezTo>
                  <a:cubicBezTo>
                    <a:pt x="13" y="0"/>
                    <a:pt x="13" y="0"/>
                    <a:pt x="13" y="0"/>
                  </a:cubicBezTo>
                  <a:cubicBezTo>
                    <a:pt x="16" y="0"/>
                    <a:pt x="16" y="0"/>
                    <a:pt x="16" y="0"/>
                  </a:cubicBezTo>
                  <a:cubicBezTo>
                    <a:pt x="20" y="10"/>
                    <a:pt x="20" y="10"/>
                    <a:pt x="20" y="10"/>
                  </a:cubicBezTo>
                  <a:cubicBezTo>
                    <a:pt x="17" y="10"/>
                    <a:pt x="17" y="10"/>
                    <a:pt x="17" y="10"/>
                  </a:cubicBezTo>
                  <a:cubicBezTo>
                    <a:pt x="16" y="8"/>
                    <a:pt x="16" y="8"/>
                    <a:pt x="16" y="8"/>
                  </a:cubicBezTo>
                  <a:close/>
                  <a:moveTo>
                    <a:pt x="16" y="6"/>
                  </a:moveTo>
                  <a:cubicBezTo>
                    <a:pt x="15" y="2"/>
                    <a:pt x="15" y="2"/>
                    <a:pt x="15" y="2"/>
                  </a:cubicBezTo>
                  <a:cubicBezTo>
                    <a:pt x="14" y="6"/>
                    <a:pt x="14" y="6"/>
                    <a:pt x="14" y="6"/>
                  </a:cubicBezTo>
                  <a:cubicBezTo>
                    <a:pt x="16" y="6"/>
                    <a:pt x="16" y="6"/>
                    <a:pt x="16" y="6"/>
                  </a:cubicBezTo>
                  <a:close/>
                  <a:moveTo>
                    <a:pt x="21" y="0"/>
                  </a:moveTo>
                  <a:cubicBezTo>
                    <a:pt x="24" y="0"/>
                    <a:pt x="24" y="0"/>
                    <a:pt x="24" y="0"/>
                  </a:cubicBezTo>
                  <a:cubicBezTo>
                    <a:pt x="28" y="5"/>
                    <a:pt x="28" y="5"/>
                    <a:pt x="28" y="5"/>
                  </a:cubicBezTo>
                  <a:cubicBezTo>
                    <a:pt x="28" y="0"/>
                    <a:pt x="28" y="0"/>
                    <a:pt x="28" y="0"/>
                  </a:cubicBezTo>
                  <a:cubicBezTo>
                    <a:pt x="31" y="0"/>
                    <a:pt x="31" y="0"/>
                    <a:pt x="31" y="0"/>
                  </a:cubicBezTo>
                  <a:cubicBezTo>
                    <a:pt x="31" y="10"/>
                    <a:pt x="31" y="10"/>
                    <a:pt x="31" y="10"/>
                  </a:cubicBezTo>
                  <a:cubicBezTo>
                    <a:pt x="28" y="10"/>
                    <a:pt x="28" y="10"/>
                    <a:pt x="28" y="10"/>
                  </a:cubicBezTo>
                  <a:cubicBezTo>
                    <a:pt x="24" y="4"/>
                    <a:pt x="24" y="4"/>
                    <a:pt x="24" y="4"/>
                  </a:cubicBezTo>
                  <a:cubicBezTo>
                    <a:pt x="24" y="10"/>
                    <a:pt x="24" y="10"/>
                    <a:pt x="24" y="10"/>
                  </a:cubicBezTo>
                  <a:cubicBezTo>
                    <a:pt x="21" y="10"/>
                    <a:pt x="21" y="10"/>
                    <a:pt x="21" y="10"/>
                  </a:cubicBezTo>
                  <a:cubicBezTo>
                    <a:pt x="21" y="0"/>
                    <a:pt x="21" y="0"/>
                    <a:pt x="21" y="0"/>
                  </a:cubicBezTo>
                  <a:close/>
                  <a:moveTo>
                    <a:pt x="33" y="0"/>
                  </a:moveTo>
                  <a:cubicBezTo>
                    <a:pt x="36" y="0"/>
                    <a:pt x="36" y="0"/>
                    <a:pt x="36" y="0"/>
                  </a:cubicBezTo>
                  <a:cubicBezTo>
                    <a:pt x="36" y="3"/>
                    <a:pt x="36" y="3"/>
                    <a:pt x="36" y="3"/>
                  </a:cubicBezTo>
                  <a:cubicBezTo>
                    <a:pt x="39" y="0"/>
                    <a:pt x="39" y="0"/>
                    <a:pt x="39" y="0"/>
                  </a:cubicBezTo>
                  <a:cubicBezTo>
                    <a:pt x="43" y="0"/>
                    <a:pt x="43" y="0"/>
                    <a:pt x="43" y="0"/>
                  </a:cubicBezTo>
                  <a:cubicBezTo>
                    <a:pt x="39" y="3"/>
                    <a:pt x="39" y="3"/>
                    <a:pt x="39" y="3"/>
                  </a:cubicBezTo>
                  <a:cubicBezTo>
                    <a:pt x="43" y="10"/>
                    <a:pt x="43" y="10"/>
                    <a:pt x="43" y="10"/>
                  </a:cubicBezTo>
                  <a:cubicBezTo>
                    <a:pt x="39" y="10"/>
                    <a:pt x="39" y="10"/>
                    <a:pt x="39" y="10"/>
                  </a:cubicBezTo>
                  <a:cubicBezTo>
                    <a:pt x="37" y="6"/>
                    <a:pt x="37" y="6"/>
                    <a:pt x="37" y="6"/>
                  </a:cubicBezTo>
                  <a:cubicBezTo>
                    <a:pt x="36" y="7"/>
                    <a:pt x="36" y="7"/>
                    <a:pt x="36" y="7"/>
                  </a:cubicBezTo>
                  <a:cubicBezTo>
                    <a:pt x="36" y="10"/>
                    <a:pt x="36" y="10"/>
                    <a:pt x="36" y="10"/>
                  </a:cubicBezTo>
                  <a:cubicBezTo>
                    <a:pt x="33" y="10"/>
                    <a:pt x="33" y="10"/>
                    <a:pt x="33" y="10"/>
                  </a:cubicBezTo>
                  <a:cubicBezTo>
                    <a:pt x="33" y="0"/>
                    <a:pt x="33" y="0"/>
                    <a:pt x="33" y="0"/>
                  </a:cubicBezTo>
                  <a:close/>
                  <a:moveTo>
                    <a:pt x="0" y="16"/>
                  </a:moveTo>
                  <a:cubicBezTo>
                    <a:pt x="3" y="16"/>
                    <a:pt x="3" y="16"/>
                    <a:pt x="3" y="16"/>
                  </a:cubicBezTo>
                  <a:cubicBezTo>
                    <a:pt x="6" y="21"/>
                    <a:pt x="6" y="21"/>
                    <a:pt x="6" y="21"/>
                  </a:cubicBezTo>
                  <a:cubicBezTo>
                    <a:pt x="6" y="16"/>
                    <a:pt x="6" y="16"/>
                    <a:pt x="6" y="16"/>
                  </a:cubicBezTo>
                  <a:cubicBezTo>
                    <a:pt x="9" y="16"/>
                    <a:pt x="9" y="16"/>
                    <a:pt x="9" y="16"/>
                  </a:cubicBezTo>
                  <a:cubicBezTo>
                    <a:pt x="9" y="26"/>
                    <a:pt x="9" y="26"/>
                    <a:pt x="9" y="26"/>
                  </a:cubicBezTo>
                  <a:cubicBezTo>
                    <a:pt x="6" y="26"/>
                    <a:pt x="6" y="26"/>
                    <a:pt x="6" y="26"/>
                  </a:cubicBezTo>
                  <a:cubicBezTo>
                    <a:pt x="3" y="20"/>
                    <a:pt x="3" y="20"/>
                    <a:pt x="3" y="20"/>
                  </a:cubicBezTo>
                  <a:cubicBezTo>
                    <a:pt x="3" y="26"/>
                    <a:pt x="3" y="26"/>
                    <a:pt x="3" y="26"/>
                  </a:cubicBezTo>
                  <a:cubicBezTo>
                    <a:pt x="0" y="26"/>
                    <a:pt x="0" y="26"/>
                    <a:pt x="0" y="26"/>
                  </a:cubicBezTo>
                  <a:cubicBezTo>
                    <a:pt x="0" y="16"/>
                    <a:pt x="0" y="16"/>
                    <a:pt x="0" y="16"/>
                  </a:cubicBezTo>
                  <a:close/>
                  <a:moveTo>
                    <a:pt x="17" y="24"/>
                  </a:moveTo>
                  <a:cubicBezTo>
                    <a:pt x="14" y="24"/>
                    <a:pt x="14" y="24"/>
                    <a:pt x="14" y="24"/>
                  </a:cubicBezTo>
                  <a:cubicBezTo>
                    <a:pt x="13" y="26"/>
                    <a:pt x="13" y="26"/>
                    <a:pt x="13" y="26"/>
                  </a:cubicBezTo>
                  <a:cubicBezTo>
                    <a:pt x="10" y="26"/>
                    <a:pt x="10" y="26"/>
                    <a:pt x="10" y="26"/>
                  </a:cubicBezTo>
                  <a:cubicBezTo>
                    <a:pt x="14" y="16"/>
                    <a:pt x="14" y="16"/>
                    <a:pt x="14" y="16"/>
                  </a:cubicBezTo>
                  <a:cubicBezTo>
                    <a:pt x="17" y="16"/>
                    <a:pt x="17" y="16"/>
                    <a:pt x="17" y="16"/>
                  </a:cubicBezTo>
                  <a:cubicBezTo>
                    <a:pt x="21" y="26"/>
                    <a:pt x="21" y="26"/>
                    <a:pt x="21" y="26"/>
                  </a:cubicBezTo>
                  <a:cubicBezTo>
                    <a:pt x="18" y="26"/>
                    <a:pt x="18" y="26"/>
                    <a:pt x="18" y="26"/>
                  </a:cubicBezTo>
                  <a:cubicBezTo>
                    <a:pt x="17" y="24"/>
                    <a:pt x="17" y="24"/>
                    <a:pt x="17" y="24"/>
                  </a:cubicBezTo>
                  <a:close/>
                  <a:moveTo>
                    <a:pt x="17" y="22"/>
                  </a:moveTo>
                  <a:cubicBezTo>
                    <a:pt x="16" y="18"/>
                    <a:pt x="16" y="18"/>
                    <a:pt x="16" y="18"/>
                  </a:cubicBezTo>
                  <a:cubicBezTo>
                    <a:pt x="14" y="22"/>
                    <a:pt x="14" y="22"/>
                    <a:pt x="14" y="22"/>
                  </a:cubicBezTo>
                  <a:cubicBezTo>
                    <a:pt x="17" y="22"/>
                    <a:pt x="17" y="22"/>
                    <a:pt x="17" y="22"/>
                  </a:cubicBezTo>
                  <a:close/>
                  <a:moveTo>
                    <a:pt x="22" y="16"/>
                  </a:moveTo>
                  <a:cubicBezTo>
                    <a:pt x="26" y="16"/>
                    <a:pt x="26" y="16"/>
                    <a:pt x="26" y="16"/>
                  </a:cubicBezTo>
                  <a:cubicBezTo>
                    <a:pt x="27" y="22"/>
                    <a:pt x="27" y="22"/>
                    <a:pt x="27" y="22"/>
                  </a:cubicBezTo>
                  <a:cubicBezTo>
                    <a:pt x="29" y="16"/>
                    <a:pt x="29" y="16"/>
                    <a:pt x="29" y="16"/>
                  </a:cubicBezTo>
                  <a:cubicBezTo>
                    <a:pt x="33" y="16"/>
                    <a:pt x="33" y="16"/>
                    <a:pt x="33" y="16"/>
                  </a:cubicBezTo>
                  <a:cubicBezTo>
                    <a:pt x="33" y="26"/>
                    <a:pt x="33" y="26"/>
                    <a:pt x="33" y="26"/>
                  </a:cubicBezTo>
                  <a:cubicBezTo>
                    <a:pt x="31" y="26"/>
                    <a:pt x="31" y="26"/>
                    <a:pt x="31" y="26"/>
                  </a:cubicBezTo>
                  <a:cubicBezTo>
                    <a:pt x="31" y="18"/>
                    <a:pt x="31" y="18"/>
                    <a:pt x="31" y="18"/>
                  </a:cubicBezTo>
                  <a:cubicBezTo>
                    <a:pt x="29" y="26"/>
                    <a:pt x="29" y="26"/>
                    <a:pt x="29" y="26"/>
                  </a:cubicBezTo>
                  <a:cubicBezTo>
                    <a:pt x="26" y="26"/>
                    <a:pt x="26" y="26"/>
                    <a:pt x="26" y="26"/>
                  </a:cubicBezTo>
                  <a:cubicBezTo>
                    <a:pt x="24" y="18"/>
                    <a:pt x="24" y="18"/>
                    <a:pt x="24" y="18"/>
                  </a:cubicBezTo>
                  <a:cubicBezTo>
                    <a:pt x="24" y="26"/>
                    <a:pt x="24" y="26"/>
                    <a:pt x="24" y="26"/>
                  </a:cubicBezTo>
                  <a:cubicBezTo>
                    <a:pt x="22" y="26"/>
                    <a:pt x="22" y="26"/>
                    <a:pt x="22" y="26"/>
                  </a:cubicBezTo>
                  <a:cubicBezTo>
                    <a:pt x="22" y="16"/>
                    <a:pt x="22" y="16"/>
                    <a:pt x="22" y="16"/>
                  </a:cubicBezTo>
                  <a:close/>
                  <a:moveTo>
                    <a:pt x="35" y="16"/>
                  </a:moveTo>
                  <a:cubicBezTo>
                    <a:pt x="43" y="16"/>
                    <a:pt x="43" y="16"/>
                    <a:pt x="43" y="16"/>
                  </a:cubicBezTo>
                  <a:cubicBezTo>
                    <a:pt x="43" y="18"/>
                    <a:pt x="43" y="18"/>
                    <a:pt x="43" y="18"/>
                  </a:cubicBezTo>
                  <a:cubicBezTo>
                    <a:pt x="38" y="18"/>
                    <a:pt x="38" y="18"/>
                    <a:pt x="38" y="18"/>
                  </a:cubicBezTo>
                  <a:cubicBezTo>
                    <a:pt x="38" y="20"/>
                    <a:pt x="38" y="20"/>
                    <a:pt x="38" y="20"/>
                  </a:cubicBezTo>
                  <a:cubicBezTo>
                    <a:pt x="43" y="20"/>
                    <a:pt x="43" y="20"/>
                    <a:pt x="43" y="20"/>
                  </a:cubicBezTo>
                  <a:cubicBezTo>
                    <a:pt x="43" y="22"/>
                    <a:pt x="43" y="22"/>
                    <a:pt x="43" y="22"/>
                  </a:cubicBezTo>
                  <a:cubicBezTo>
                    <a:pt x="38" y="22"/>
                    <a:pt x="38" y="22"/>
                    <a:pt x="38" y="22"/>
                  </a:cubicBezTo>
                  <a:cubicBezTo>
                    <a:pt x="38" y="23"/>
                    <a:pt x="38" y="23"/>
                    <a:pt x="38" y="23"/>
                  </a:cubicBezTo>
                  <a:cubicBezTo>
                    <a:pt x="43" y="23"/>
                    <a:pt x="43" y="23"/>
                    <a:pt x="43" y="23"/>
                  </a:cubicBezTo>
                  <a:cubicBezTo>
                    <a:pt x="43" y="26"/>
                    <a:pt x="43" y="26"/>
                    <a:pt x="43" y="26"/>
                  </a:cubicBezTo>
                  <a:cubicBezTo>
                    <a:pt x="35" y="26"/>
                    <a:pt x="35" y="26"/>
                    <a:pt x="35" y="26"/>
                  </a:cubicBezTo>
                  <a:cubicBezTo>
                    <a:pt x="35" y="16"/>
                    <a:pt x="35" y="16"/>
                    <a:pt x="35" y="1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757" name="组合 7485"/>
          <p:cNvGrpSpPr/>
          <p:nvPr/>
        </p:nvGrpSpPr>
        <p:grpSpPr>
          <a:xfrm>
            <a:off x="3213100" y="2763838"/>
            <a:ext cx="330200" cy="342900"/>
            <a:chOff x="0" y="0"/>
            <a:chExt cx="1570" cy="1570"/>
          </a:xfrm>
        </p:grpSpPr>
        <p:sp>
          <p:nvSpPr>
            <p:cNvPr id="39231" name="Oval 37"/>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184" name="Freeform 38"/>
            <p:cNvSpPr/>
            <p:nvPr/>
          </p:nvSpPr>
          <p:spPr>
            <a:xfrm>
              <a:off x="500" y="165"/>
              <a:ext cx="1070" cy="1405"/>
            </a:xfrm>
            <a:custGeom>
              <a:avLst/>
              <a:gd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p>
              <a:pPr fontAlgn="base"/>
              <a:endParaRPr lang="zh-CN" altLang="en-US" sz="1405" strike="noStrike" noProof="1">
                <a:ea typeface="Arial Unicode MS" panose="020B0604020202020204" charset="-122"/>
              </a:endParaRPr>
            </a:p>
          </p:txBody>
        </p:sp>
        <p:sp>
          <p:nvSpPr>
            <p:cNvPr id="37185" name="Freeform 56"/>
            <p:cNvSpPr>
              <a:spLocks noEditPoints="1"/>
            </p:cNvSpPr>
            <p:nvPr/>
          </p:nvSpPr>
          <p:spPr>
            <a:xfrm>
              <a:off x="500" y="128"/>
              <a:ext cx="570" cy="1285"/>
            </a:xfrm>
            <a:custGeom>
              <a:avLst/>
              <a:gdLst/>
              <a:ahLst/>
              <a:cxnLst>
                <a:cxn ang="0">
                  <a:pos x="20" y="65"/>
                </a:cxn>
                <a:cxn ang="0">
                  <a:pos x="18" y="12"/>
                </a:cxn>
                <a:cxn ang="0">
                  <a:pos x="14" y="12"/>
                </a:cxn>
                <a:cxn ang="0">
                  <a:pos x="14" y="65"/>
                </a:cxn>
                <a:cxn ang="0">
                  <a:pos x="7" y="65"/>
                </a:cxn>
                <a:cxn ang="0">
                  <a:pos x="5" y="12"/>
                </a:cxn>
                <a:cxn ang="0">
                  <a:pos x="0" y="12"/>
                </a:cxn>
                <a:cxn ang="0">
                  <a:pos x="0" y="72"/>
                </a:cxn>
                <a:cxn ang="0">
                  <a:pos x="6" y="90"/>
                </a:cxn>
                <a:cxn ang="0">
                  <a:pos x="19" y="109"/>
                </a:cxn>
                <a:cxn ang="0">
                  <a:pos x="19" y="135"/>
                </a:cxn>
                <a:cxn ang="0">
                  <a:pos x="11" y="283"/>
                </a:cxn>
                <a:cxn ang="0">
                  <a:pos x="13" y="287"/>
                </a:cxn>
                <a:cxn ang="0">
                  <a:pos x="34" y="287"/>
                </a:cxn>
                <a:cxn ang="0">
                  <a:pos x="36" y="283"/>
                </a:cxn>
                <a:cxn ang="0">
                  <a:pos x="28" y="135"/>
                </a:cxn>
                <a:cxn ang="0">
                  <a:pos x="27" y="109"/>
                </a:cxn>
                <a:cxn ang="0">
                  <a:pos x="41" y="90"/>
                </a:cxn>
                <a:cxn ang="0">
                  <a:pos x="47" y="72"/>
                </a:cxn>
                <a:cxn ang="0">
                  <a:pos x="46" y="12"/>
                </a:cxn>
                <a:cxn ang="0">
                  <a:pos x="42" y="12"/>
                </a:cxn>
                <a:cxn ang="0">
                  <a:pos x="40" y="65"/>
                </a:cxn>
                <a:cxn ang="0">
                  <a:pos x="33" y="65"/>
                </a:cxn>
                <a:cxn ang="0">
                  <a:pos x="33" y="12"/>
                </a:cxn>
                <a:cxn ang="0">
                  <a:pos x="28" y="12"/>
                </a:cxn>
                <a:cxn ang="0">
                  <a:pos x="27" y="65"/>
                </a:cxn>
                <a:cxn ang="0">
                  <a:pos x="20" y="65"/>
                </a:cxn>
                <a:cxn ang="0">
                  <a:pos x="110" y="142"/>
                </a:cxn>
                <a:cxn ang="0">
                  <a:pos x="101" y="284"/>
                </a:cxn>
                <a:cxn ang="0">
                  <a:pos x="103" y="287"/>
                </a:cxn>
                <a:cxn ang="0">
                  <a:pos x="127" y="287"/>
                </a:cxn>
                <a:cxn ang="0">
                  <a:pos x="129" y="284"/>
                </a:cxn>
                <a:cxn ang="0">
                  <a:pos x="120" y="142"/>
                </a:cxn>
                <a:cxn ang="0">
                  <a:pos x="120" y="13"/>
                </a:cxn>
                <a:cxn ang="0">
                  <a:pos x="92" y="52"/>
                </a:cxn>
                <a:cxn ang="0">
                  <a:pos x="110" y="142"/>
                </a:cxn>
                <a:cxn ang="0">
                  <a:pos x="117" y="286"/>
                </a:cxn>
                <a:cxn ang="0">
                  <a:pos x="116" y="148"/>
                </a:cxn>
                <a:cxn ang="0">
                  <a:pos x="120" y="143"/>
                </a:cxn>
                <a:cxn ang="0">
                  <a:pos x="110" y="143"/>
                </a:cxn>
                <a:cxn ang="0">
                  <a:pos x="115" y="148"/>
                </a:cxn>
                <a:cxn ang="0">
                  <a:pos x="113" y="287"/>
                </a:cxn>
                <a:cxn ang="0">
                  <a:pos x="117" y="286"/>
                </a:cxn>
                <a:cxn ang="0">
                  <a:pos x="25" y="286"/>
                </a:cxn>
                <a:cxn ang="0">
                  <a:pos x="24" y="141"/>
                </a:cxn>
                <a:cxn ang="0">
                  <a:pos x="27" y="137"/>
                </a:cxn>
                <a:cxn ang="0">
                  <a:pos x="19" y="137"/>
                </a:cxn>
                <a:cxn ang="0">
                  <a:pos x="23" y="141"/>
                </a:cxn>
                <a:cxn ang="0">
                  <a:pos x="21" y="286"/>
                </a:cxn>
                <a:cxn ang="0">
                  <a:pos x="25" y="286"/>
                </a:cxn>
              </a:cxnLst>
              <a:pathLst>
                <a:path w="129" h="290">
                  <a:moveTo>
                    <a:pt x="20" y="65"/>
                  </a:moveTo>
                  <a:cubicBezTo>
                    <a:pt x="18" y="12"/>
                    <a:pt x="18" y="12"/>
                    <a:pt x="18" y="12"/>
                  </a:cubicBezTo>
                  <a:cubicBezTo>
                    <a:pt x="14" y="12"/>
                    <a:pt x="14" y="12"/>
                    <a:pt x="14" y="12"/>
                  </a:cubicBezTo>
                  <a:cubicBezTo>
                    <a:pt x="14" y="65"/>
                    <a:pt x="14" y="65"/>
                    <a:pt x="14" y="65"/>
                  </a:cubicBezTo>
                  <a:cubicBezTo>
                    <a:pt x="14" y="67"/>
                    <a:pt x="7" y="67"/>
                    <a:pt x="7" y="65"/>
                  </a:cubicBezTo>
                  <a:cubicBezTo>
                    <a:pt x="5" y="12"/>
                    <a:pt x="5" y="12"/>
                    <a:pt x="5" y="12"/>
                  </a:cubicBezTo>
                  <a:cubicBezTo>
                    <a:pt x="0" y="12"/>
                    <a:pt x="0" y="12"/>
                    <a:pt x="0" y="12"/>
                  </a:cubicBezTo>
                  <a:cubicBezTo>
                    <a:pt x="0" y="72"/>
                    <a:pt x="0" y="72"/>
                    <a:pt x="0" y="72"/>
                  </a:cubicBezTo>
                  <a:cubicBezTo>
                    <a:pt x="0" y="79"/>
                    <a:pt x="2" y="84"/>
                    <a:pt x="6" y="90"/>
                  </a:cubicBezTo>
                  <a:cubicBezTo>
                    <a:pt x="15" y="101"/>
                    <a:pt x="19" y="102"/>
                    <a:pt x="19" y="109"/>
                  </a:cubicBezTo>
                  <a:cubicBezTo>
                    <a:pt x="20" y="117"/>
                    <a:pt x="20" y="126"/>
                    <a:pt x="19" y="135"/>
                  </a:cubicBezTo>
                  <a:cubicBezTo>
                    <a:pt x="15" y="185"/>
                    <a:pt x="13" y="234"/>
                    <a:pt x="11" y="283"/>
                  </a:cubicBezTo>
                  <a:cubicBezTo>
                    <a:pt x="11" y="285"/>
                    <a:pt x="11" y="286"/>
                    <a:pt x="13" y="287"/>
                  </a:cubicBezTo>
                  <a:cubicBezTo>
                    <a:pt x="18" y="290"/>
                    <a:pt x="29" y="290"/>
                    <a:pt x="34" y="287"/>
                  </a:cubicBezTo>
                  <a:cubicBezTo>
                    <a:pt x="35" y="286"/>
                    <a:pt x="36" y="285"/>
                    <a:pt x="36" y="283"/>
                  </a:cubicBezTo>
                  <a:cubicBezTo>
                    <a:pt x="33" y="234"/>
                    <a:pt x="32" y="185"/>
                    <a:pt x="28" y="135"/>
                  </a:cubicBezTo>
                  <a:cubicBezTo>
                    <a:pt x="27" y="127"/>
                    <a:pt x="26" y="117"/>
                    <a:pt x="27" y="109"/>
                  </a:cubicBezTo>
                  <a:cubicBezTo>
                    <a:pt x="28" y="102"/>
                    <a:pt x="32" y="101"/>
                    <a:pt x="41" y="90"/>
                  </a:cubicBezTo>
                  <a:cubicBezTo>
                    <a:pt x="45" y="84"/>
                    <a:pt x="47" y="79"/>
                    <a:pt x="47" y="72"/>
                  </a:cubicBezTo>
                  <a:cubicBezTo>
                    <a:pt x="46" y="12"/>
                    <a:pt x="46" y="12"/>
                    <a:pt x="46" y="12"/>
                  </a:cubicBezTo>
                  <a:cubicBezTo>
                    <a:pt x="42" y="12"/>
                    <a:pt x="42" y="12"/>
                    <a:pt x="42" y="12"/>
                  </a:cubicBezTo>
                  <a:cubicBezTo>
                    <a:pt x="40" y="65"/>
                    <a:pt x="40" y="65"/>
                    <a:pt x="40" y="65"/>
                  </a:cubicBezTo>
                  <a:cubicBezTo>
                    <a:pt x="40" y="67"/>
                    <a:pt x="33" y="67"/>
                    <a:pt x="33" y="65"/>
                  </a:cubicBezTo>
                  <a:cubicBezTo>
                    <a:pt x="33" y="12"/>
                    <a:pt x="33" y="12"/>
                    <a:pt x="33" y="12"/>
                  </a:cubicBezTo>
                  <a:cubicBezTo>
                    <a:pt x="28" y="12"/>
                    <a:pt x="28" y="12"/>
                    <a:pt x="28" y="12"/>
                  </a:cubicBezTo>
                  <a:cubicBezTo>
                    <a:pt x="27" y="65"/>
                    <a:pt x="27" y="65"/>
                    <a:pt x="27" y="65"/>
                  </a:cubicBezTo>
                  <a:cubicBezTo>
                    <a:pt x="27" y="67"/>
                    <a:pt x="20" y="67"/>
                    <a:pt x="20" y="65"/>
                  </a:cubicBezTo>
                  <a:close/>
                  <a:moveTo>
                    <a:pt x="110" y="142"/>
                  </a:moveTo>
                  <a:cubicBezTo>
                    <a:pt x="106" y="190"/>
                    <a:pt x="104" y="236"/>
                    <a:pt x="101" y="284"/>
                  </a:cubicBezTo>
                  <a:cubicBezTo>
                    <a:pt x="101" y="285"/>
                    <a:pt x="102" y="286"/>
                    <a:pt x="103" y="287"/>
                  </a:cubicBezTo>
                  <a:cubicBezTo>
                    <a:pt x="109" y="290"/>
                    <a:pt x="122" y="290"/>
                    <a:pt x="127" y="287"/>
                  </a:cubicBezTo>
                  <a:cubicBezTo>
                    <a:pt x="129" y="286"/>
                    <a:pt x="129" y="285"/>
                    <a:pt x="129" y="284"/>
                  </a:cubicBezTo>
                  <a:cubicBezTo>
                    <a:pt x="126" y="236"/>
                    <a:pt x="124" y="190"/>
                    <a:pt x="120" y="142"/>
                  </a:cubicBezTo>
                  <a:cubicBezTo>
                    <a:pt x="120" y="13"/>
                    <a:pt x="120" y="13"/>
                    <a:pt x="120" y="13"/>
                  </a:cubicBezTo>
                  <a:cubicBezTo>
                    <a:pt x="120" y="0"/>
                    <a:pt x="94" y="13"/>
                    <a:pt x="92" y="52"/>
                  </a:cubicBezTo>
                  <a:cubicBezTo>
                    <a:pt x="91" y="80"/>
                    <a:pt x="96" y="114"/>
                    <a:pt x="110" y="142"/>
                  </a:cubicBezTo>
                  <a:close/>
                  <a:moveTo>
                    <a:pt x="117" y="286"/>
                  </a:moveTo>
                  <a:cubicBezTo>
                    <a:pt x="116" y="148"/>
                    <a:pt x="116" y="148"/>
                    <a:pt x="116" y="148"/>
                  </a:cubicBezTo>
                  <a:cubicBezTo>
                    <a:pt x="118" y="147"/>
                    <a:pt x="120" y="146"/>
                    <a:pt x="120" y="143"/>
                  </a:cubicBezTo>
                  <a:cubicBezTo>
                    <a:pt x="117" y="143"/>
                    <a:pt x="114" y="143"/>
                    <a:pt x="110" y="143"/>
                  </a:cubicBezTo>
                  <a:cubicBezTo>
                    <a:pt x="110" y="146"/>
                    <a:pt x="112" y="148"/>
                    <a:pt x="115" y="148"/>
                  </a:cubicBezTo>
                  <a:cubicBezTo>
                    <a:pt x="114" y="193"/>
                    <a:pt x="113" y="242"/>
                    <a:pt x="113" y="287"/>
                  </a:cubicBezTo>
                  <a:cubicBezTo>
                    <a:pt x="113" y="288"/>
                    <a:pt x="117" y="288"/>
                    <a:pt x="117" y="286"/>
                  </a:cubicBezTo>
                  <a:close/>
                  <a:moveTo>
                    <a:pt x="25" y="286"/>
                  </a:moveTo>
                  <a:cubicBezTo>
                    <a:pt x="24" y="141"/>
                    <a:pt x="24" y="141"/>
                    <a:pt x="24" y="141"/>
                  </a:cubicBezTo>
                  <a:cubicBezTo>
                    <a:pt x="26" y="141"/>
                    <a:pt x="27" y="139"/>
                    <a:pt x="27" y="137"/>
                  </a:cubicBezTo>
                  <a:cubicBezTo>
                    <a:pt x="19" y="137"/>
                    <a:pt x="19" y="137"/>
                    <a:pt x="19" y="137"/>
                  </a:cubicBezTo>
                  <a:cubicBezTo>
                    <a:pt x="19" y="140"/>
                    <a:pt x="21" y="141"/>
                    <a:pt x="23" y="141"/>
                  </a:cubicBezTo>
                  <a:cubicBezTo>
                    <a:pt x="22" y="188"/>
                    <a:pt x="22" y="240"/>
                    <a:pt x="21" y="286"/>
                  </a:cubicBezTo>
                  <a:cubicBezTo>
                    <a:pt x="22" y="288"/>
                    <a:pt x="25" y="288"/>
                    <a:pt x="25" y="28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800" name="组合 7528"/>
          <p:cNvGrpSpPr/>
          <p:nvPr/>
        </p:nvGrpSpPr>
        <p:grpSpPr>
          <a:xfrm>
            <a:off x="3376613" y="3468688"/>
            <a:ext cx="330200" cy="339725"/>
            <a:chOff x="0" y="0"/>
            <a:chExt cx="1568" cy="1565"/>
          </a:xfrm>
        </p:grpSpPr>
        <p:sp>
          <p:nvSpPr>
            <p:cNvPr id="39274" name="Oval 33"/>
            <p:cNvSpPr/>
            <p:nvPr/>
          </p:nvSpPr>
          <p:spPr>
            <a:xfrm>
              <a:off x="0" y="0"/>
              <a:ext cx="1568" cy="1565"/>
            </a:xfrm>
            <a:prstGeom prst="ellipse">
              <a:avLst/>
            </a:prstGeom>
            <a:solidFill>
              <a:srgbClr val="FFCC5C"/>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27" name="Freeform 34"/>
            <p:cNvSpPr/>
            <p:nvPr/>
          </p:nvSpPr>
          <p:spPr>
            <a:xfrm>
              <a:off x="212" y="445"/>
              <a:ext cx="1355" cy="1120"/>
            </a:xfrm>
            <a:custGeom>
              <a:avLst/>
              <a:gd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p>
              <a:pPr fontAlgn="base"/>
              <a:endParaRPr lang="zh-CN" altLang="en-US" sz="1405" strike="noStrike" noProof="1">
                <a:ea typeface="Arial Unicode MS" panose="020B0604020202020204" charset="-122"/>
              </a:endParaRPr>
            </a:p>
          </p:txBody>
        </p:sp>
        <p:sp>
          <p:nvSpPr>
            <p:cNvPr id="37228" name="Freeform 58"/>
            <p:cNvSpPr>
              <a:spLocks noEditPoints="1"/>
            </p:cNvSpPr>
            <p:nvPr/>
          </p:nvSpPr>
          <p:spPr>
            <a:xfrm>
              <a:off x="212" y="445"/>
              <a:ext cx="1165" cy="695"/>
            </a:xfrm>
            <a:custGeom>
              <a:avLst/>
              <a:gdLst/>
              <a:ahLst/>
              <a:cxnLst>
                <a:cxn ang="0">
                  <a:pos x="9" y="0"/>
                </a:cxn>
                <a:cxn ang="0">
                  <a:pos x="16" y="0"/>
                </a:cxn>
                <a:cxn ang="0">
                  <a:pos x="25" y="9"/>
                </a:cxn>
                <a:cxn ang="0">
                  <a:pos x="25" y="83"/>
                </a:cxn>
                <a:cxn ang="0">
                  <a:pos x="237" y="83"/>
                </a:cxn>
                <a:cxn ang="0">
                  <a:pos x="237" y="41"/>
                </a:cxn>
                <a:cxn ang="0">
                  <a:pos x="246" y="31"/>
                </a:cxn>
                <a:cxn ang="0">
                  <a:pos x="253" y="31"/>
                </a:cxn>
                <a:cxn ang="0">
                  <a:pos x="263" y="41"/>
                </a:cxn>
                <a:cxn ang="0">
                  <a:pos x="263" y="148"/>
                </a:cxn>
                <a:cxn ang="0">
                  <a:pos x="253" y="157"/>
                </a:cxn>
                <a:cxn ang="0">
                  <a:pos x="246" y="157"/>
                </a:cxn>
                <a:cxn ang="0">
                  <a:pos x="237" y="148"/>
                </a:cxn>
                <a:cxn ang="0">
                  <a:pos x="237" y="110"/>
                </a:cxn>
                <a:cxn ang="0">
                  <a:pos x="25" y="110"/>
                </a:cxn>
                <a:cxn ang="0">
                  <a:pos x="25" y="148"/>
                </a:cxn>
                <a:cxn ang="0">
                  <a:pos x="16" y="157"/>
                </a:cxn>
                <a:cxn ang="0">
                  <a:pos x="9" y="157"/>
                </a:cxn>
                <a:cxn ang="0">
                  <a:pos x="0" y="148"/>
                </a:cxn>
                <a:cxn ang="0">
                  <a:pos x="0" y="9"/>
                </a:cxn>
                <a:cxn ang="0">
                  <a:pos x="9" y="0"/>
                </a:cxn>
                <a:cxn ang="0">
                  <a:pos x="45" y="50"/>
                </a:cxn>
                <a:cxn ang="0">
                  <a:pos x="97" y="50"/>
                </a:cxn>
                <a:cxn ang="0">
                  <a:pos x="109" y="63"/>
                </a:cxn>
                <a:cxn ang="0">
                  <a:pos x="109" y="63"/>
                </a:cxn>
                <a:cxn ang="0">
                  <a:pos x="97" y="75"/>
                </a:cxn>
                <a:cxn ang="0">
                  <a:pos x="45" y="75"/>
                </a:cxn>
                <a:cxn ang="0">
                  <a:pos x="33" y="63"/>
                </a:cxn>
                <a:cxn ang="0">
                  <a:pos x="33" y="63"/>
                </a:cxn>
                <a:cxn ang="0">
                  <a:pos x="45" y="50"/>
                </a:cxn>
              </a:cxnLst>
              <a:pathLst>
                <a:path w="263" h="157">
                  <a:moveTo>
                    <a:pt x="9" y="0"/>
                  </a:moveTo>
                  <a:cubicBezTo>
                    <a:pt x="16" y="0"/>
                    <a:pt x="16" y="0"/>
                    <a:pt x="16" y="0"/>
                  </a:cubicBezTo>
                  <a:cubicBezTo>
                    <a:pt x="21" y="0"/>
                    <a:pt x="25" y="4"/>
                    <a:pt x="25" y="9"/>
                  </a:cubicBezTo>
                  <a:cubicBezTo>
                    <a:pt x="25" y="83"/>
                    <a:pt x="25" y="83"/>
                    <a:pt x="25" y="83"/>
                  </a:cubicBezTo>
                  <a:cubicBezTo>
                    <a:pt x="237" y="83"/>
                    <a:pt x="237" y="83"/>
                    <a:pt x="237" y="83"/>
                  </a:cubicBezTo>
                  <a:cubicBezTo>
                    <a:pt x="237" y="41"/>
                    <a:pt x="237" y="41"/>
                    <a:pt x="237" y="41"/>
                  </a:cubicBezTo>
                  <a:cubicBezTo>
                    <a:pt x="237" y="36"/>
                    <a:pt x="241" y="31"/>
                    <a:pt x="246" y="31"/>
                  </a:cubicBezTo>
                  <a:cubicBezTo>
                    <a:pt x="253" y="31"/>
                    <a:pt x="253" y="31"/>
                    <a:pt x="253" y="31"/>
                  </a:cubicBezTo>
                  <a:cubicBezTo>
                    <a:pt x="259" y="31"/>
                    <a:pt x="263" y="36"/>
                    <a:pt x="263" y="41"/>
                  </a:cubicBezTo>
                  <a:cubicBezTo>
                    <a:pt x="263" y="148"/>
                    <a:pt x="263" y="148"/>
                    <a:pt x="263" y="148"/>
                  </a:cubicBezTo>
                  <a:cubicBezTo>
                    <a:pt x="263" y="153"/>
                    <a:pt x="259" y="157"/>
                    <a:pt x="253" y="157"/>
                  </a:cubicBezTo>
                  <a:cubicBezTo>
                    <a:pt x="246" y="157"/>
                    <a:pt x="246" y="157"/>
                    <a:pt x="246" y="157"/>
                  </a:cubicBezTo>
                  <a:cubicBezTo>
                    <a:pt x="241" y="157"/>
                    <a:pt x="237" y="153"/>
                    <a:pt x="237" y="148"/>
                  </a:cubicBezTo>
                  <a:cubicBezTo>
                    <a:pt x="237" y="110"/>
                    <a:pt x="237" y="110"/>
                    <a:pt x="237" y="110"/>
                  </a:cubicBezTo>
                  <a:cubicBezTo>
                    <a:pt x="25" y="110"/>
                    <a:pt x="25" y="110"/>
                    <a:pt x="25" y="110"/>
                  </a:cubicBezTo>
                  <a:cubicBezTo>
                    <a:pt x="25" y="148"/>
                    <a:pt x="25" y="148"/>
                    <a:pt x="25" y="148"/>
                  </a:cubicBezTo>
                  <a:cubicBezTo>
                    <a:pt x="25" y="153"/>
                    <a:pt x="21" y="157"/>
                    <a:pt x="16" y="157"/>
                  </a:cubicBezTo>
                  <a:cubicBezTo>
                    <a:pt x="9" y="157"/>
                    <a:pt x="9" y="157"/>
                    <a:pt x="9" y="157"/>
                  </a:cubicBezTo>
                  <a:cubicBezTo>
                    <a:pt x="4" y="157"/>
                    <a:pt x="0" y="153"/>
                    <a:pt x="0" y="148"/>
                  </a:cubicBezTo>
                  <a:cubicBezTo>
                    <a:pt x="0" y="9"/>
                    <a:pt x="0" y="9"/>
                    <a:pt x="0" y="9"/>
                  </a:cubicBezTo>
                  <a:cubicBezTo>
                    <a:pt x="0" y="4"/>
                    <a:pt x="4" y="0"/>
                    <a:pt x="9" y="0"/>
                  </a:cubicBezTo>
                  <a:close/>
                  <a:moveTo>
                    <a:pt x="45" y="50"/>
                  </a:moveTo>
                  <a:cubicBezTo>
                    <a:pt x="97" y="50"/>
                    <a:pt x="97" y="50"/>
                    <a:pt x="97" y="50"/>
                  </a:cubicBezTo>
                  <a:cubicBezTo>
                    <a:pt x="104" y="50"/>
                    <a:pt x="109" y="56"/>
                    <a:pt x="109" y="63"/>
                  </a:cubicBezTo>
                  <a:cubicBezTo>
                    <a:pt x="109" y="63"/>
                    <a:pt x="109" y="63"/>
                    <a:pt x="109" y="63"/>
                  </a:cubicBezTo>
                  <a:cubicBezTo>
                    <a:pt x="109" y="70"/>
                    <a:pt x="104" y="75"/>
                    <a:pt x="97" y="75"/>
                  </a:cubicBezTo>
                  <a:cubicBezTo>
                    <a:pt x="45" y="75"/>
                    <a:pt x="45" y="75"/>
                    <a:pt x="45" y="75"/>
                  </a:cubicBezTo>
                  <a:cubicBezTo>
                    <a:pt x="38" y="75"/>
                    <a:pt x="33" y="70"/>
                    <a:pt x="33" y="63"/>
                  </a:cubicBezTo>
                  <a:cubicBezTo>
                    <a:pt x="33" y="63"/>
                    <a:pt x="33" y="63"/>
                    <a:pt x="33" y="63"/>
                  </a:cubicBezTo>
                  <a:cubicBezTo>
                    <a:pt x="33" y="56"/>
                    <a:pt x="38" y="50"/>
                    <a:pt x="45" y="50"/>
                  </a:cubicBezTo>
                  <a:close/>
                </a:path>
              </a:pathLst>
            </a:custGeom>
            <a:solidFill>
              <a:srgbClr val="334D5C"/>
            </a:solidFill>
            <a:ln w="9525">
              <a:noFill/>
            </a:ln>
          </p:spPr>
          <p:txBody>
            <a:bodyPr/>
            <a:p>
              <a:pPr fontAlgn="base"/>
              <a:endParaRPr lang="zh-CN" altLang="en-US" sz="1405" strike="noStrike" noProof="1">
                <a:ea typeface="Arial Unicode MS" panose="020B0604020202020204" charset="-122"/>
              </a:endParaRPr>
            </a:p>
          </p:txBody>
        </p:sp>
      </p:grpSp>
      <p:grpSp>
        <p:nvGrpSpPr>
          <p:cNvPr id="317841" name="组合 129"/>
          <p:cNvGrpSpPr/>
          <p:nvPr/>
        </p:nvGrpSpPr>
        <p:grpSpPr>
          <a:xfrm>
            <a:off x="3051175" y="2062163"/>
            <a:ext cx="330200" cy="339725"/>
            <a:chOff x="0" y="0"/>
            <a:chExt cx="995363" cy="998537"/>
          </a:xfrm>
        </p:grpSpPr>
        <p:sp>
          <p:nvSpPr>
            <p:cNvPr id="39315" name="Oval 23"/>
            <p:cNvSpPr/>
            <p:nvPr/>
          </p:nvSpPr>
          <p:spPr>
            <a:xfrm>
              <a:off x="0" y="0"/>
              <a:ext cx="995363" cy="998537"/>
            </a:xfrm>
            <a:prstGeom prst="ellipse">
              <a:avLst/>
            </a:prstGeom>
            <a:solidFill>
              <a:srgbClr val="FFCC5C"/>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68" name="Freeform 24"/>
            <p:cNvSpPr/>
            <p:nvPr/>
          </p:nvSpPr>
          <p:spPr>
            <a:xfrm>
              <a:off x="106362" y="342900"/>
              <a:ext cx="889000" cy="655637"/>
            </a:xfrm>
            <a:custGeom>
              <a:avLst/>
              <a:gdLst/>
              <a:ahLst/>
              <a:cxnLst>
                <a:cxn ang="0">
                  <a:pos x="0" y="84"/>
                </a:cxn>
                <a:cxn ang="0">
                  <a:pos x="41" y="48"/>
                </a:cxn>
                <a:cxn ang="0">
                  <a:pos x="246" y="0"/>
                </a:cxn>
                <a:cxn ang="0">
                  <a:pos x="316" y="70"/>
                </a:cxn>
                <a:cxn ang="0">
                  <a:pos x="149" y="233"/>
                </a:cxn>
                <a:cxn ang="0">
                  <a:pos x="0" y="84"/>
                </a:cxn>
              </a:cxnLst>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p>
              <a:pPr fontAlgn="base"/>
              <a:endParaRPr lang="zh-CN" altLang="en-US" sz="1405" strike="noStrike" noProof="1">
                <a:ea typeface="Arial Unicode MS" panose="020B0604020202020204" charset="-122"/>
              </a:endParaRPr>
            </a:p>
          </p:txBody>
        </p:sp>
        <p:sp>
          <p:nvSpPr>
            <p:cNvPr id="37269" name="Freeform 138"/>
            <p:cNvSpPr>
              <a:spLocks noEditPoints="1"/>
            </p:cNvSpPr>
            <p:nvPr/>
          </p:nvSpPr>
          <p:spPr>
            <a:xfrm>
              <a:off x="95250" y="334962"/>
              <a:ext cx="804863" cy="328612"/>
            </a:xfrm>
            <a:custGeom>
              <a:avLst/>
              <a:gdLst/>
              <a:ahLst/>
              <a:cxnLst>
                <a:cxn ang="0">
                  <a:pos x="189" y="92"/>
                </a:cxn>
                <a:cxn ang="0">
                  <a:pos x="240" y="92"/>
                </a:cxn>
                <a:cxn ang="0">
                  <a:pos x="286" y="75"/>
                </a:cxn>
                <a:cxn ang="0">
                  <a:pos x="243" y="98"/>
                </a:cxn>
                <a:cxn ang="0">
                  <a:pos x="215" y="62"/>
                </a:cxn>
                <a:cxn ang="0">
                  <a:pos x="186" y="98"/>
                </a:cxn>
                <a:cxn ang="0">
                  <a:pos x="96" y="92"/>
                </a:cxn>
                <a:cxn ang="0">
                  <a:pos x="37" y="92"/>
                </a:cxn>
                <a:cxn ang="0">
                  <a:pos x="26" y="98"/>
                </a:cxn>
                <a:cxn ang="0">
                  <a:pos x="26" y="98"/>
                </a:cxn>
                <a:cxn ang="0">
                  <a:pos x="26" y="98"/>
                </a:cxn>
                <a:cxn ang="0">
                  <a:pos x="25" y="98"/>
                </a:cxn>
                <a:cxn ang="0">
                  <a:pos x="24" y="98"/>
                </a:cxn>
                <a:cxn ang="0">
                  <a:pos x="24" y="98"/>
                </a:cxn>
                <a:cxn ang="0">
                  <a:pos x="23" y="98"/>
                </a:cxn>
                <a:cxn ang="0">
                  <a:pos x="23" y="98"/>
                </a:cxn>
                <a:cxn ang="0">
                  <a:pos x="0" y="80"/>
                </a:cxn>
                <a:cxn ang="0">
                  <a:pos x="15" y="46"/>
                </a:cxn>
                <a:cxn ang="0">
                  <a:pos x="70" y="35"/>
                </a:cxn>
                <a:cxn ang="0">
                  <a:pos x="71" y="34"/>
                </a:cxn>
                <a:cxn ang="0">
                  <a:pos x="71" y="34"/>
                </a:cxn>
                <a:cxn ang="0">
                  <a:pos x="72" y="33"/>
                </a:cxn>
                <a:cxn ang="0">
                  <a:pos x="73" y="33"/>
                </a:cxn>
                <a:cxn ang="0">
                  <a:pos x="74" y="32"/>
                </a:cxn>
                <a:cxn ang="0">
                  <a:pos x="105" y="7"/>
                </a:cxn>
                <a:cxn ang="0">
                  <a:pos x="108" y="5"/>
                </a:cxn>
                <a:cxn ang="0">
                  <a:pos x="111" y="3"/>
                </a:cxn>
                <a:cxn ang="0">
                  <a:pos x="112" y="2"/>
                </a:cxn>
                <a:cxn ang="0">
                  <a:pos x="112" y="2"/>
                </a:cxn>
                <a:cxn ang="0">
                  <a:pos x="112" y="2"/>
                </a:cxn>
                <a:cxn ang="0">
                  <a:pos x="112" y="2"/>
                </a:cxn>
                <a:cxn ang="0">
                  <a:pos x="113" y="2"/>
                </a:cxn>
                <a:cxn ang="0">
                  <a:pos x="128" y="0"/>
                </a:cxn>
                <a:cxn ang="0">
                  <a:pos x="148" y="0"/>
                </a:cxn>
                <a:cxn ang="0">
                  <a:pos x="242" y="0"/>
                </a:cxn>
                <a:cxn ang="0">
                  <a:pos x="252" y="6"/>
                </a:cxn>
                <a:cxn ang="0">
                  <a:pos x="253" y="6"/>
                </a:cxn>
                <a:cxn ang="0">
                  <a:pos x="253" y="6"/>
                </a:cxn>
                <a:cxn ang="0">
                  <a:pos x="253" y="7"/>
                </a:cxn>
                <a:cxn ang="0">
                  <a:pos x="253" y="7"/>
                </a:cxn>
                <a:cxn ang="0">
                  <a:pos x="253" y="7"/>
                </a:cxn>
                <a:cxn ang="0">
                  <a:pos x="253" y="7"/>
                </a:cxn>
                <a:cxn ang="0">
                  <a:pos x="254" y="7"/>
                </a:cxn>
                <a:cxn ang="0">
                  <a:pos x="254" y="8"/>
                </a:cxn>
                <a:cxn ang="0">
                  <a:pos x="275" y="45"/>
                </a:cxn>
                <a:cxn ang="0">
                  <a:pos x="286" y="75"/>
                </a:cxn>
                <a:cxn ang="0">
                  <a:pos x="41" y="92"/>
                </a:cxn>
                <a:cxn ang="0">
                  <a:pos x="92" y="92"/>
                </a:cxn>
              </a:cxnLst>
              <a:pathLst>
                <a:path w="286" h="117">
                  <a:moveTo>
                    <a:pt x="215" y="66"/>
                  </a:moveTo>
                  <a:cubicBezTo>
                    <a:pt x="200" y="66"/>
                    <a:pt x="189" y="78"/>
                    <a:pt x="189" y="92"/>
                  </a:cubicBezTo>
                  <a:cubicBezTo>
                    <a:pt x="189" y="106"/>
                    <a:pt x="200" y="117"/>
                    <a:pt x="215" y="117"/>
                  </a:cubicBezTo>
                  <a:cubicBezTo>
                    <a:pt x="229" y="117"/>
                    <a:pt x="240" y="106"/>
                    <a:pt x="240" y="92"/>
                  </a:cubicBezTo>
                  <a:cubicBezTo>
                    <a:pt x="240" y="78"/>
                    <a:pt x="229" y="66"/>
                    <a:pt x="215" y="66"/>
                  </a:cubicBezTo>
                  <a:close/>
                  <a:moveTo>
                    <a:pt x="286" y="75"/>
                  </a:moveTo>
                  <a:cubicBezTo>
                    <a:pt x="286" y="82"/>
                    <a:pt x="279" y="91"/>
                    <a:pt x="270" y="95"/>
                  </a:cubicBezTo>
                  <a:cubicBezTo>
                    <a:pt x="262" y="98"/>
                    <a:pt x="251" y="98"/>
                    <a:pt x="243" y="98"/>
                  </a:cubicBezTo>
                  <a:cubicBezTo>
                    <a:pt x="244" y="96"/>
                    <a:pt x="244" y="94"/>
                    <a:pt x="244" y="92"/>
                  </a:cubicBezTo>
                  <a:cubicBezTo>
                    <a:pt x="244" y="76"/>
                    <a:pt x="231" y="62"/>
                    <a:pt x="215" y="62"/>
                  </a:cubicBezTo>
                  <a:cubicBezTo>
                    <a:pt x="198" y="62"/>
                    <a:pt x="185" y="76"/>
                    <a:pt x="185" y="92"/>
                  </a:cubicBezTo>
                  <a:cubicBezTo>
                    <a:pt x="185" y="94"/>
                    <a:pt x="185" y="96"/>
                    <a:pt x="186" y="98"/>
                  </a:cubicBezTo>
                  <a:cubicBezTo>
                    <a:pt x="96" y="98"/>
                    <a:pt x="96" y="98"/>
                    <a:pt x="96" y="98"/>
                  </a:cubicBezTo>
                  <a:cubicBezTo>
                    <a:pt x="96" y="96"/>
                    <a:pt x="96" y="94"/>
                    <a:pt x="96" y="92"/>
                  </a:cubicBezTo>
                  <a:cubicBezTo>
                    <a:pt x="96" y="76"/>
                    <a:pt x="83" y="62"/>
                    <a:pt x="67" y="62"/>
                  </a:cubicBezTo>
                  <a:cubicBezTo>
                    <a:pt x="51" y="62"/>
                    <a:pt x="37" y="76"/>
                    <a:pt x="37" y="92"/>
                  </a:cubicBezTo>
                  <a:cubicBezTo>
                    <a:pt x="37" y="94"/>
                    <a:pt x="38" y="96"/>
                    <a:pt x="38"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5" y="98"/>
                    <a:pt x="25" y="98"/>
                    <a:pt x="25" y="98"/>
                  </a:cubicBezTo>
                  <a:cubicBezTo>
                    <a:pt x="25" y="98"/>
                    <a:pt x="25" y="98"/>
                    <a:pt x="25" y="98"/>
                  </a:cubicBezTo>
                  <a:cubicBezTo>
                    <a:pt x="24" y="98"/>
                    <a:pt x="24" y="98"/>
                    <a:pt x="24" y="98"/>
                  </a:cubicBezTo>
                  <a:cubicBezTo>
                    <a:pt x="24" y="98"/>
                    <a:pt x="24" y="98"/>
                    <a:pt x="24" y="98"/>
                  </a:cubicBezTo>
                  <a:cubicBezTo>
                    <a:pt x="24" y="98"/>
                    <a:pt x="24" y="98"/>
                    <a:pt x="24" y="98"/>
                  </a:cubicBezTo>
                  <a:cubicBezTo>
                    <a:pt x="23" y="98"/>
                    <a:pt x="23" y="98"/>
                    <a:pt x="23" y="98"/>
                  </a:cubicBezTo>
                  <a:cubicBezTo>
                    <a:pt x="23" y="98"/>
                    <a:pt x="23" y="98"/>
                    <a:pt x="23" y="98"/>
                  </a:cubicBezTo>
                  <a:cubicBezTo>
                    <a:pt x="23" y="98"/>
                    <a:pt x="23" y="98"/>
                    <a:pt x="23" y="98"/>
                  </a:cubicBezTo>
                  <a:cubicBezTo>
                    <a:pt x="23" y="98"/>
                    <a:pt x="23" y="98"/>
                    <a:pt x="23" y="98"/>
                  </a:cubicBezTo>
                  <a:cubicBezTo>
                    <a:pt x="22" y="98"/>
                    <a:pt x="22" y="98"/>
                    <a:pt x="22" y="98"/>
                  </a:cubicBezTo>
                  <a:cubicBezTo>
                    <a:pt x="16" y="96"/>
                    <a:pt x="0" y="87"/>
                    <a:pt x="0" y="80"/>
                  </a:cubicBezTo>
                  <a:cubicBezTo>
                    <a:pt x="0" y="69"/>
                    <a:pt x="0" y="69"/>
                    <a:pt x="0" y="69"/>
                  </a:cubicBezTo>
                  <a:cubicBezTo>
                    <a:pt x="0" y="63"/>
                    <a:pt x="8" y="47"/>
                    <a:pt x="15" y="46"/>
                  </a:cubicBezTo>
                  <a:cubicBezTo>
                    <a:pt x="69" y="36"/>
                    <a:pt x="69" y="36"/>
                    <a:pt x="69" y="36"/>
                  </a:cubicBezTo>
                  <a:cubicBezTo>
                    <a:pt x="70" y="35"/>
                    <a:pt x="70" y="35"/>
                    <a:pt x="70" y="35"/>
                  </a:cubicBezTo>
                  <a:cubicBezTo>
                    <a:pt x="70" y="35"/>
                    <a:pt x="70" y="35"/>
                    <a:pt x="70" y="35"/>
                  </a:cubicBezTo>
                  <a:cubicBezTo>
                    <a:pt x="71" y="34"/>
                    <a:pt x="71" y="34"/>
                    <a:pt x="71" y="34"/>
                  </a:cubicBezTo>
                  <a:cubicBezTo>
                    <a:pt x="71" y="34"/>
                    <a:pt x="71" y="34"/>
                    <a:pt x="71" y="34"/>
                  </a:cubicBezTo>
                  <a:cubicBezTo>
                    <a:pt x="71" y="34"/>
                    <a:pt x="71" y="34"/>
                    <a:pt x="71" y="34"/>
                  </a:cubicBezTo>
                  <a:cubicBezTo>
                    <a:pt x="71" y="34"/>
                    <a:pt x="71" y="34"/>
                    <a:pt x="71" y="34"/>
                  </a:cubicBezTo>
                  <a:cubicBezTo>
                    <a:pt x="72" y="33"/>
                    <a:pt x="72" y="33"/>
                    <a:pt x="72" y="33"/>
                  </a:cubicBezTo>
                  <a:cubicBezTo>
                    <a:pt x="72" y="33"/>
                    <a:pt x="72" y="33"/>
                    <a:pt x="72" y="33"/>
                  </a:cubicBezTo>
                  <a:cubicBezTo>
                    <a:pt x="73" y="33"/>
                    <a:pt x="73" y="33"/>
                    <a:pt x="73" y="33"/>
                  </a:cubicBezTo>
                  <a:cubicBezTo>
                    <a:pt x="73" y="33"/>
                    <a:pt x="73" y="33"/>
                    <a:pt x="73" y="33"/>
                  </a:cubicBezTo>
                  <a:cubicBezTo>
                    <a:pt x="74" y="32"/>
                    <a:pt x="74" y="32"/>
                    <a:pt x="74" y="32"/>
                  </a:cubicBezTo>
                  <a:cubicBezTo>
                    <a:pt x="74" y="32"/>
                    <a:pt x="74" y="32"/>
                    <a:pt x="74" y="32"/>
                  </a:cubicBezTo>
                  <a:cubicBezTo>
                    <a:pt x="105" y="7"/>
                    <a:pt x="105" y="7"/>
                    <a:pt x="105" y="7"/>
                  </a:cubicBezTo>
                  <a:cubicBezTo>
                    <a:pt x="106" y="6"/>
                    <a:pt x="107" y="6"/>
                    <a:pt x="108" y="5"/>
                  </a:cubicBezTo>
                  <a:cubicBezTo>
                    <a:pt x="108" y="5"/>
                    <a:pt x="108" y="5"/>
                    <a:pt x="108" y="5"/>
                  </a:cubicBezTo>
                  <a:cubicBezTo>
                    <a:pt x="109" y="4"/>
                    <a:pt x="110" y="3"/>
                    <a:pt x="111" y="3"/>
                  </a:cubicBezTo>
                  <a:cubicBezTo>
                    <a:pt x="111" y="3"/>
                    <a:pt x="111" y="3"/>
                    <a:pt x="111" y="3"/>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3" y="2"/>
                    <a:pt x="113" y="2"/>
                    <a:pt x="113" y="2"/>
                  </a:cubicBezTo>
                  <a:cubicBezTo>
                    <a:pt x="113" y="2"/>
                    <a:pt x="113" y="2"/>
                    <a:pt x="113" y="2"/>
                  </a:cubicBezTo>
                  <a:cubicBezTo>
                    <a:pt x="118" y="0"/>
                    <a:pt x="121" y="0"/>
                    <a:pt x="126" y="0"/>
                  </a:cubicBezTo>
                  <a:cubicBezTo>
                    <a:pt x="128" y="0"/>
                    <a:pt x="128" y="0"/>
                    <a:pt x="128" y="0"/>
                  </a:cubicBezTo>
                  <a:cubicBezTo>
                    <a:pt x="128" y="0"/>
                    <a:pt x="128" y="0"/>
                    <a:pt x="128" y="0"/>
                  </a:cubicBezTo>
                  <a:cubicBezTo>
                    <a:pt x="134" y="0"/>
                    <a:pt x="141" y="0"/>
                    <a:pt x="148" y="0"/>
                  </a:cubicBezTo>
                  <a:cubicBezTo>
                    <a:pt x="148" y="0"/>
                    <a:pt x="148" y="0"/>
                    <a:pt x="148" y="0"/>
                  </a:cubicBezTo>
                  <a:cubicBezTo>
                    <a:pt x="242" y="0"/>
                    <a:pt x="242" y="0"/>
                    <a:pt x="242" y="0"/>
                  </a:cubicBezTo>
                  <a:cubicBezTo>
                    <a:pt x="248" y="0"/>
                    <a:pt x="250" y="3"/>
                    <a:pt x="252" y="6"/>
                  </a:cubicBezTo>
                  <a:cubicBezTo>
                    <a:pt x="252" y="6"/>
                    <a:pt x="252" y="6"/>
                    <a:pt x="252" y="6"/>
                  </a:cubicBezTo>
                  <a:cubicBezTo>
                    <a:pt x="253" y="6"/>
                    <a:pt x="253" y="6"/>
                    <a:pt x="253" y="6"/>
                  </a:cubicBezTo>
                  <a:cubicBezTo>
                    <a:pt x="253" y="6"/>
                    <a:pt x="253" y="6"/>
                    <a:pt x="253" y="6"/>
                  </a:cubicBezTo>
                  <a:cubicBezTo>
                    <a:pt x="253" y="6"/>
                    <a:pt x="253" y="6"/>
                    <a:pt x="253" y="6"/>
                  </a:cubicBezTo>
                  <a:cubicBezTo>
                    <a:pt x="253" y="6"/>
                    <a:pt x="253" y="6"/>
                    <a:pt x="253" y="6"/>
                  </a:cubicBezTo>
                  <a:cubicBezTo>
                    <a:pt x="253" y="6"/>
                    <a:pt x="253" y="6"/>
                    <a:pt x="253" y="6"/>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4" y="7"/>
                    <a:pt x="254" y="7"/>
                    <a:pt x="254" y="7"/>
                  </a:cubicBezTo>
                  <a:cubicBezTo>
                    <a:pt x="254" y="7"/>
                    <a:pt x="254" y="7"/>
                    <a:pt x="254" y="7"/>
                  </a:cubicBezTo>
                  <a:cubicBezTo>
                    <a:pt x="254" y="8"/>
                    <a:pt x="254" y="8"/>
                    <a:pt x="254" y="8"/>
                  </a:cubicBezTo>
                  <a:cubicBezTo>
                    <a:pt x="254" y="8"/>
                    <a:pt x="254" y="8"/>
                    <a:pt x="254" y="8"/>
                  </a:cubicBezTo>
                  <a:cubicBezTo>
                    <a:pt x="260" y="18"/>
                    <a:pt x="270" y="31"/>
                    <a:pt x="275" y="45"/>
                  </a:cubicBezTo>
                  <a:cubicBezTo>
                    <a:pt x="277" y="50"/>
                    <a:pt x="281" y="59"/>
                    <a:pt x="277" y="64"/>
                  </a:cubicBezTo>
                  <a:cubicBezTo>
                    <a:pt x="282" y="66"/>
                    <a:pt x="286" y="69"/>
                    <a:pt x="286" y="75"/>
                  </a:cubicBezTo>
                  <a:close/>
                  <a:moveTo>
                    <a:pt x="66" y="66"/>
                  </a:moveTo>
                  <a:cubicBezTo>
                    <a:pt x="52" y="66"/>
                    <a:pt x="41" y="78"/>
                    <a:pt x="41" y="92"/>
                  </a:cubicBezTo>
                  <a:cubicBezTo>
                    <a:pt x="41" y="106"/>
                    <a:pt x="52" y="117"/>
                    <a:pt x="66" y="117"/>
                  </a:cubicBezTo>
                  <a:cubicBezTo>
                    <a:pt x="80" y="117"/>
                    <a:pt x="92" y="106"/>
                    <a:pt x="92" y="92"/>
                  </a:cubicBezTo>
                  <a:cubicBezTo>
                    <a:pt x="92" y="78"/>
                    <a:pt x="80" y="66"/>
                    <a:pt x="66" y="66"/>
                  </a:cubicBezTo>
                  <a:close/>
                </a:path>
              </a:pathLst>
            </a:custGeom>
            <a:solidFill>
              <a:srgbClr val="334D5C"/>
            </a:solidFill>
            <a:ln w="9525">
              <a:noFill/>
            </a:ln>
          </p:spPr>
          <p:txBody>
            <a:bodyPr/>
            <a:p>
              <a:pPr fontAlgn="base"/>
              <a:endParaRPr lang="zh-CN" altLang="en-US" sz="1405" strike="noStrike" noProof="1">
                <a:ea typeface="Arial Unicode MS" panose="020B0604020202020204" charset="-122"/>
              </a:endParaRPr>
            </a:p>
          </p:txBody>
        </p:sp>
        <p:sp>
          <p:nvSpPr>
            <p:cNvPr id="37270" name="Freeform 139"/>
            <p:cNvSpPr/>
            <p:nvPr/>
          </p:nvSpPr>
          <p:spPr>
            <a:xfrm>
              <a:off x="317500" y="354012"/>
              <a:ext cx="185738" cy="93662"/>
            </a:xfrm>
            <a:custGeom>
              <a:avLst/>
              <a:gdLst/>
              <a:ahLst/>
              <a:cxnLst>
                <a:cxn ang="0">
                  <a:pos x="66" y="33"/>
                </a:cxn>
                <a:cxn ang="0">
                  <a:pos x="66" y="0"/>
                </a:cxn>
                <a:cxn ang="0">
                  <a:pos x="47" y="0"/>
                </a:cxn>
                <a:cxn ang="0">
                  <a:pos x="34" y="4"/>
                </a:cxn>
                <a:cxn ang="0">
                  <a:pos x="5" y="27"/>
                </a:cxn>
                <a:cxn ang="0">
                  <a:pos x="8" y="33"/>
                </a:cxn>
                <a:cxn ang="0">
                  <a:pos x="66" y="33"/>
                </a:cxn>
              </a:cxnLst>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1" name="Freeform 140"/>
            <p:cNvSpPr/>
            <p:nvPr/>
          </p:nvSpPr>
          <p:spPr>
            <a:xfrm>
              <a:off x="525462" y="354012"/>
              <a:ext cx="152400" cy="93662"/>
            </a:xfrm>
            <a:custGeom>
              <a:avLst/>
              <a:gdLst/>
              <a:ahLst/>
              <a:cxnLst>
                <a:cxn ang="0">
                  <a:pos x="96" y="59"/>
                </a:cxn>
                <a:cxn ang="0">
                  <a:pos x="83" y="0"/>
                </a:cxn>
                <a:cxn ang="0">
                  <a:pos x="0" y="0"/>
                </a:cxn>
                <a:cxn ang="0">
                  <a:pos x="0" y="59"/>
                </a:cxn>
                <a:cxn ang="0">
                  <a:pos x="96" y="59"/>
                </a:cxn>
                <a:cxn ang="0">
                  <a:pos x="96" y="59"/>
                </a:cxn>
              </a:cxnLst>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2" name="Freeform 141"/>
            <p:cNvSpPr/>
            <p:nvPr/>
          </p:nvSpPr>
          <p:spPr>
            <a:xfrm>
              <a:off x="679450" y="354012"/>
              <a:ext cx="144463" cy="93662"/>
            </a:xfrm>
            <a:custGeom>
              <a:avLst/>
              <a:gdLst/>
              <a:ahLst/>
              <a:cxnLst>
                <a:cxn ang="0">
                  <a:pos x="0" y="0"/>
                </a:cxn>
                <a:cxn ang="0">
                  <a:pos x="7" y="33"/>
                </a:cxn>
                <a:cxn ang="0">
                  <a:pos x="39" y="33"/>
                </a:cxn>
                <a:cxn ang="0">
                  <a:pos x="47" y="22"/>
                </a:cxn>
                <a:cxn ang="0">
                  <a:pos x="31" y="0"/>
                </a:cxn>
                <a:cxn ang="0">
                  <a:pos x="0" y="0"/>
                </a:cxn>
              </a:cxnLst>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3" name="Freeform 142"/>
            <p:cNvSpPr>
              <a:spLocks noEditPoints="1"/>
            </p:cNvSpPr>
            <p:nvPr/>
          </p:nvSpPr>
          <p:spPr>
            <a:xfrm>
              <a:off x="104775" y="469900"/>
              <a:ext cx="785813" cy="87312"/>
            </a:xfrm>
            <a:custGeom>
              <a:avLst/>
              <a:gdLst/>
              <a:ahLst/>
              <a:cxnLst>
                <a:cxn ang="0">
                  <a:pos x="180" y="31"/>
                </a:cxn>
                <a:cxn ang="0">
                  <a:pos x="124" y="0"/>
                </a:cxn>
                <a:cxn ang="0">
                  <a:pos x="139" y="3"/>
                </a:cxn>
                <a:cxn ang="0">
                  <a:pos x="122" y="3"/>
                </a:cxn>
                <a:cxn ang="0">
                  <a:pos x="189" y="0"/>
                </a:cxn>
                <a:cxn ang="0">
                  <a:pos x="204" y="3"/>
                </a:cxn>
                <a:cxn ang="0">
                  <a:pos x="187" y="3"/>
                </a:cxn>
                <a:cxn ang="0">
                  <a:pos x="0" y="27"/>
                </a:cxn>
                <a:cxn ang="0">
                  <a:pos x="0" y="31"/>
                </a:cxn>
                <a:cxn ang="0">
                  <a:pos x="280" y="27"/>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30"/>
                </a:cxn>
                <a:cxn ang="0">
                  <a:pos x="242" y="30"/>
                </a:cxn>
                <a:cxn ang="0">
                  <a:pos x="242" y="30"/>
                </a:cxn>
                <a:cxn ang="0">
                  <a:pos x="242" y="30"/>
                </a:cxn>
                <a:cxn ang="0">
                  <a:pos x="242" y="30"/>
                </a:cxn>
                <a:cxn ang="0">
                  <a:pos x="242" y="30"/>
                </a:cxn>
                <a:cxn ang="0">
                  <a:pos x="242" y="30"/>
                </a:cxn>
                <a:cxn ang="0">
                  <a:pos x="242" y="31"/>
                </a:cxn>
                <a:cxn ang="0">
                  <a:pos x="242" y="31"/>
                </a:cxn>
                <a:cxn ang="0">
                  <a:pos x="243" y="31"/>
                </a:cxn>
                <a:cxn ang="0">
                  <a:pos x="279" y="31"/>
                </a:cxn>
              </a:cxnLst>
              <a:pathLst>
                <a:path w="280" h="31">
                  <a:moveTo>
                    <a:pt x="93" y="27"/>
                  </a:moveTo>
                  <a:cubicBezTo>
                    <a:pt x="182" y="27"/>
                    <a:pt x="182" y="27"/>
                    <a:pt x="182" y="27"/>
                  </a:cubicBezTo>
                  <a:cubicBezTo>
                    <a:pt x="181" y="29"/>
                    <a:pt x="181" y="30"/>
                    <a:pt x="180" y="31"/>
                  </a:cubicBezTo>
                  <a:cubicBezTo>
                    <a:pt x="95" y="31"/>
                    <a:pt x="95" y="31"/>
                    <a:pt x="95" y="31"/>
                  </a:cubicBezTo>
                  <a:cubicBezTo>
                    <a:pt x="94" y="30"/>
                    <a:pt x="94" y="29"/>
                    <a:pt x="93" y="27"/>
                  </a:cubicBezTo>
                  <a:close/>
                  <a:moveTo>
                    <a:pt x="124" y="0"/>
                  </a:moveTo>
                  <a:cubicBezTo>
                    <a:pt x="137" y="0"/>
                    <a:pt x="137" y="0"/>
                    <a:pt x="137" y="0"/>
                  </a:cubicBezTo>
                  <a:cubicBezTo>
                    <a:pt x="138" y="0"/>
                    <a:pt x="139" y="1"/>
                    <a:pt x="139" y="3"/>
                  </a:cubicBezTo>
                  <a:cubicBezTo>
                    <a:pt x="139" y="3"/>
                    <a:pt x="139" y="3"/>
                    <a:pt x="139" y="3"/>
                  </a:cubicBezTo>
                  <a:cubicBezTo>
                    <a:pt x="139" y="4"/>
                    <a:pt x="138" y="5"/>
                    <a:pt x="137" y="5"/>
                  </a:cubicBezTo>
                  <a:cubicBezTo>
                    <a:pt x="124" y="5"/>
                    <a:pt x="124" y="5"/>
                    <a:pt x="124" y="5"/>
                  </a:cubicBezTo>
                  <a:cubicBezTo>
                    <a:pt x="123" y="5"/>
                    <a:pt x="122" y="4"/>
                    <a:pt x="122" y="3"/>
                  </a:cubicBezTo>
                  <a:cubicBezTo>
                    <a:pt x="122" y="3"/>
                    <a:pt x="122" y="3"/>
                    <a:pt x="122" y="3"/>
                  </a:cubicBezTo>
                  <a:cubicBezTo>
                    <a:pt x="122" y="1"/>
                    <a:pt x="123" y="0"/>
                    <a:pt x="124" y="0"/>
                  </a:cubicBezTo>
                  <a:close/>
                  <a:moveTo>
                    <a:pt x="189" y="0"/>
                  </a:moveTo>
                  <a:cubicBezTo>
                    <a:pt x="202" y="0"/>
                    <a:pt x="202" y="0"/>
                    <a:pt x="202" y="0"/>
                  </a:cubicBezTo>
                  <a:cubicBezTo>
                    <a:pt x="203" y="0"/>
                    <a:pt x="204" y="1"/>
                    <a:pt x="204" y="3"/>
                  </a:cubicBezTo>
                  <a:cubicBezTo>
                    <a:pt x="204" y="3"/>
                    <a:pt x="204" y="3"/>
                    <a:pt x="204" y="3"/>
                  </a:cubicBezTo>
                  <a:cubicBezTo>
                    <a:pt x="204" y="4"/>
                    <a:pt x="203" y="5"/>
                    <a:pt x="202" y="5"/>
                  </a:cubicBezTo>
                  <a:cubicBezTo>
                    <a:pt x="189" y="5"/>
                    <a:pt x="189" y="5"/>
                    <a:pt x="189" y="5"/>
                  </a:cubicBezTo>
                  <a:cubicBezTo>
                    <a:pt x="188" y="5"/>
                    <a:pt x="187" y="4"/>
                    <a:pt x="187" y="3"/>
                  </a:cubicBezTo>
                  <a:cubicBezTo>
                    <a:pt x="187" y="3"/>
                    <a:pt x="187" y="3"/>
                    <a:pt x="187" y="3"/>
                  </a:cubicBezTo>
                  <a:cubicBezTo>
                    <a:pt x="187" y="1"/>
                    <a:pt x="188" y="0"/>
                    <a:pt x="189" y="0"/>
                  </a:cubicBezTo>
                  <a:close/>
                  <a:moveTo>
                    <a:pt x="0" y="27"/>
                  </a:moveTo>
                  <a:cubicBezTo>
                    <a:pt x="34" y="27"/>
                    <a:pt x="34" y="27"/>
                    <a:pt x="34" y="27"/>
                  </a:cubicBezTo>
                  <a:cubicBezTo>
                    <a:pt x="33" y="29"/>
                    <a:pt x="33" y="30"/>
                    <a:pt x="32" y="31"/>
                  </a:cubicBezTo>
                  <a:cubicBezTo>
                    <a:pt x="0" y="31"/>
                    <a:pt x="0" y="31"/>
                    <a:pt x="0" y="31"/>
                  </a:cubicBezTo>
                  <a:cubicBezTo>
                    <a:pt x="0" y="27"/>
                    <a:pt x="0" y="27"/>
                    <a:pt x="0" y="27"/>
                  </a:cubicBezTo>
                  <a:close/>
                  <a:moveTo>
                    <a:pt x="279" y="31"/>
                  </a:moveTo>
                  <a:cubicBezTo>
                    <a:pt x="280" y="30"/>
                    <a:pt x="280" y="28"/>
                    <a:pt x="280" y="27"/>
                  </a:cubicBezTo>
                  <a:cubicBezTo>
                    <a:pt x="241" y="27"/>
                    <a:pt x="241" y="27"/>
                    <a:pt x="241" y="27"/>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9"/>
                    <a:pt x="241" y="29"/>
                    <a:pt x="241" y="29"/>
                  </a:cubicBezTo>
                  <a:cubicBezTo>
                    <a:pt x="241" y="29"/>
                    <a:pt x="241" y="29"/>
                    <a:pt x="241"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55" y="31"/>
                    <a:pt x="267" y="31"/>
                    <a:pt x="279" y="31"/>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7274" name="Freeform 143"/>
            <p:cNvSpPr/>
            <p:nvPr/>
          </p:nvSpPr>
          <p:spPr>
            <a:xfrm>
              <a:off x="104775" y="476250"/>
              <a:ext cx="98425" cy="44450"/>
            </a:xfrm>
            <a:custGeom>
              <a:avLst/>
              <a:gdLst/>
              <a:ahLst/>
              <a:cxnLst>
                <a:cxn ang="0">
                  <a:pos x="9" y="0"/>
                </a:cxn>
                <a:cxn ang="0">
                  <a:pos x="0" y="16"/>
                </a:cxn>
                <a:cxn ang="0">
                  <a:pos x="14" y="16"/>
                </a:cxn>
                <a:cxn ang="0">
                  <a:pos x="23" y="0"/>
                </a:cxn>
                <a:cxn ang="0">
                  <a:pos x="9" y="0"/>
                </a:cxn>
              </a:cxnLst>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p>
              <a:pPr fontAlgn="base"/>
              <a:endParaRPr lang="zh-CN" altLang="en-US" sz="1405" strike="noStrike" noProof="1">
                <a:ea typeface="Arial Unicode MS" panose="020B0604020202020204" charset="-122"/>
              </a:endParaRPr>
            </a:p>
          </p:txBody>
        </p:sp>
        <p:sp>
          <p:nvSpPr>
            <p:cNvPr id="37275" name="Freeform 144"/>
            <p:cNvSpPr/>
            <p:nvPr/>
          </p:nvSpPr>
          <p:spPr>
            <a:xfrm>
              <a:off x="842962" y="463550"/>
              <a:ext cx="33338" cy="50800"/>
            </a:xfrm>
            <a:custGeom>
              <a:avLst/>
              <a:gdLst/>
              <a:ahLst/>
              <a:cxnLst>
                <a:cxn ang="0">
                  <a:pos x="8" y="18"/>
                </a:cxn>
                <a:cxn ang="0">
                  <a:pos x="9" y="17"/>
                </a:cxn>
                <a:cxn ang="0">
                  <a:pos x="7" y="0"/>
                </a:cxn>
                <a:cxn ang="0">
                  <a:pos x="0" y="8"/>
                </a:cxn>
                <a:cxn ang="0">
                  <a:pos x="0" y="16"/>
                </a:cxn>
                <a:cxn ang="0">
                  <a:pos x="2" y="18"/>
                </a:cxn>
                <a:cxn ang="0">
                  <a:pos x="8" y="18"/>
                </a:cxn>
              </a:cxnLst>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p>
              <a:pPr fontAlgn="base"/>
              <a:endParaRPr lang="zh-CN" altLang="en-US" sz="1405" strike="noStrike" noProof="1">
                <a:ea typeface="Arial Unicode MS" panose="020B0604020202020204" charset="-122"/>
              </a:endParaRPr>
            </a:p>
          </p:txBody>
        </p:sp>
        <p:sp>
          <p:nvSpPr>
            <p:cNvPr id="37276" name="Freeform 145"/>
            <p:cNvSpPr>
              <a:spLocks noEditPoints="1"/>
            </p:cNvSpPr>
            <p:nvPr/>
          </p:nvSpPr>
          <p:spPr>
            <a:xfrm>
              <a:off x="646112" y="539750"/>
              <a:ext cx="104775" cy="104775"/>
            </a:xfrm>
            <a:custGeom>
              <a:avLst/>
              <a:gd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7277" name="Freeform 146"/>
            <p:cNvSpPr>
              <a:spLocks noEditPoints="1"/>
            </p:cNvSpPr>
            <p:nvPr/>
          </p:nvSpPr>
          <p:spPr>
            <a:xfrm>
              <a:off x="230187" y="539750"/>
              <a:ext cx="104775" cy="104775"/>
            </a:xfrm>
            <a:custGeom>
              <a:avLst/>
              <a:gd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sp>
        <p:nvSpPr>
          <p:cNvPr id="228356" name="标题 1"/>
          <p:cNvSpPr txBox="1"/>
          <p:nvPr/>
        </p:nvSpPr>
        <p:spPr>
          <a:xfrm>
            <a:off x="3200400" y="6667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What is BEM ?</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370263" y="1363663"/>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Why BEM ? It's so ugly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540125" y="207010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The good stuffs about BEM</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708400" y="2767013"/>
            <a:ext cx="3679825"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How does it works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878263" y="34734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BEM &amp; Pre-Processor</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p>
            <a:pPr algn="dist"/>
            <a:r>
              <a:rPr lang="en-US" altLang="zh-CN" sz="2000">
                <a:solidFill>
                  <a:schemeClr val="bg1"/>
                </a:solidFill>
                <a:latin typeface="Arial Unicode MS" panose="020B0604020202020204" charset="-122"/>
                <a:ea typeface="Arial Unicode MS" panose="020B0604020202020204" charset="-122"/>
              </a:rPr>
              <a:t>CONTENTS</a:t>
            </a:r>
            <a:endParaRPr lang="en-US" altLang="zh-CN" sz="2000">
              <a:solidFill>
                <a:schemeClr val="bg1"/>
              </a:solidFill>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000000"/>
                                          </p:val>
                                        </p:tav>
                                        <p:tav tm="100000">
                                          <p:val>
                                            <p:strVal val="#ppt_w"/>
                                          </p:val>
                                        </p:tav>
                                      </p:tavLst>
                                    </p:anim>
                                    <p:anim calcmode="lin" valueType="num">
                                      <p:cBhvr>
                                        <p:cTn id="32" dur="500" fill="hold"/>
                                        <p:tgtEl>
                                          <p:spTgt spid="317505"/>
                                        </p:tgtEl>
                                        <p:attrNameLst>
                                          <p:attrName>ppt_h</p:attrName>
                                        </p:attrNameLst>
                                      </p:cBhvr>
                                      <p:tavLst>
                                        <p:tav tm="0">
                                          <p:val>
                                            <p:fltVal val="0.000000"/>
                                          </p:val>
                                        </p:tav>
                                        <p:tav tm="100000">
                                          <p:val>
                                            <p:strVal val="#ppt_h"/>
                                          </p:val>
                                        </p:tav>
                                      </p:tavLst>
                                    </p:anim>
                                    <p:anim calcmode="lin" valueType="num">
                                      <p:cBhvr>
                                        <p:cTn id="33" dur="500" fill="hold"/>
                                        <p:tgtEl>
                                          <p:spTgt spid="317505"/>
                                        </p:tgtEl>
                                        <p:attrNameLst>
                                          <p:attrName>style.rotation</p:attrName>
                                        </p:attrNameLst>
                                      </p:cBhvr>
                                      <p:tavLst>
                                        <p:tav tm="0">
                                          <p:val>
                                            <p:fltVal val="360.000000"/>
                                          </p:val>
                                        </p:tav>
                                        <p:tav tm="100000">
                                          <p:val>
                                            <p:fltVal val="0.000000"/>
                                          </p:val>
                                        </p:tav>
                                      </p:tavLst>
                                    </p:anim>
                                    <p:animEffect transition="in" filter="fade">
                                      <p:cBhvr>
                                        <p:cTn id="34" dur="500"/>
                                        <p:tgtEl>
                                          <p:spTgt spid="317505"/>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228356"/>
                                        </p:tgtEl>
                                        <p:attrNameLst>
                                          <p:attrName>style.visibility</p:attrName>
                                        </p:attrNameLst>
                                      </p:cBhvr>
                                      <p:to>
                                        <p:strVal val="visible"/>
                                      </p:to>
                                    </p:set>
                                    <p:anim calcmode="lin" valueType="num">
                                      <p:cBhvr>
                                        <p:cTn id="38" dur="500" fill="hold"/>
                                        <p:tgtEl>
                                          <p:spTgt spid="228356"/>
                                        </p:tgtEl>
                                        <p:attrNameLst>
                                          <p:attrName>ppt_w</p:attrName>
                                        </p:attrNameLst>
                                      </p:cBhvr>
                                      <p:tavLst>
                                        <p:tav tm="0">
                                          <p:val>
                                            <p:fltVal val="0.000000"/>
                                          </p:val>
                                        </p:tav>
                                        <p:tav tm="100000">
                                          <p:val>
                                            <p:strVal val="#ppt_w"/>
                                          </p:val>
                                        </p:tav>
                                      </p:tavLst>
                                    </p:anim>
                                    <p:anim calcmode="lin" valueType="num">
                                      <p:cBhvr>
                                        <p:cTn id="39" dur="500" fill="hold"/>
                                        <p:tgtEl>
                                          <p:spTgt spid="228356"/>
                                        </p:tgtEl>
                                        <p:attrNameLst>
                                          <p:attrName>ppt_h</p:attrName>
                                        </p:attrNameLst>
                                      </p:cBhvr>
                                      <p:tavLst>
                                        <p:tav tm="0">
                                          <p:val>
                                            <p:fltVal val="0.000000"/>
                                          </p:val>
                                        </p:tav>
                                        <p:tav tm="100000">
                                          <p:val>
                                            <p:strVal val="#ppt_h"/>
                                          </p:val>
                                        </p:tav>
                                      </p:tavLst>
                                    </p:anim>
                                    <p:animEffect transition="in" filter="fade">
                                      <p:cBhvr>
                                        <p:cTn id="40" dur="500"/>
                                        <p:tgtEl>
                                          <p:spTgt spid="22835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317538"/>
                                        </p:tgtEl>
                                        <p:attrNameLst>
                                          <p:attrName>style.visibility</p:attrName>
                                        </p:attrNameLst>
                                      </p:cBhvr>
                                      <p:to>
                                        <p:strVal val="visible"/>
                                      </p:to>
                                    </p:set>
                                    <p:anim calcmode="lin" valueType="num">
                                      <p:cBhvr>
                                        <p:cTn id="44" dur="500" fill="hold"/>
                                        <p:tgtEl>
                                          <p:spTgt spid="317538"/>
                                        </p:tgtEl>
                                        <p:attrNameLst>
                                          <p:attrName>ppt_w</p:attrName>
                                        </p:attrNameLst>
                                      </p:cBhvr>
                                      <p:tavLst>
                                        <p:tav tm="0">
                                          <p:val>
                                            <p:fltVal val="0.000000"/>
                                          </p:val>
                                        </p:tav>
                                        <p:tav tm="100000">
                                          <p:val>
                                            <p:strVal val="#ppt_w"/>
                                          </p:val>
                                        </p:tav>
                                      </p:tavLst>
                                    </p:anim>
                                    <p:anim calcmode="lin" valueType="num">
                                      <p:cBhvr>
                                        <p:cTn id="45" dur="500" fill="hold"/>
                                        <p:tgtEl>
                                          <p:spTgt spid="317538"/>
                                        </p:tgtEl>
                                        <p:attrNameLst>
                                          <p:attrName>ppt_h</p:attrName>
                                        </p:attrNameLst>
                                      </p:cBhvr>
                                      <p:tavLst>
                                        <p:tav tm="0">
                                          <p:val>
                                            <p:fltVal val="0.000000"/>
                                          </p:val>
                                        </p:tav>
                                        <p:tav tm="100000">
                                          <p:val>
                                            <p:strVal val="#ppt_h"/>
                                          </p:val>
                                        </p:tav>
                                      </p:tavLst>
                                    </p:anim>
                                    <p:anim calcmode="lin" valueType="num">
                                      <p:cBhvr>
                                        <p:cTn id="46" dur="500" fill="hold"/>
                                        <p:tgtEl>
                                          <p:spTgt spid="317538"/>
                                        </p:tgtEl>
                                        <p:attrNameLst>
                                          <p:attrName>style.rotation</p:attrName>
                                        </p:attrNameLst>
                                      </p:cBhvr>
                                      <p:tavLst>
                                        <p:tav tm="0">
                                          <p:val>
                                            <p:fltVal val="360.000000"/>
                                          </p:val>
                                        </p:tav>
                                        <p:tav tm="100000">
                                          <p:val>
                                            <p:fltVal val="0.000000"/>
                                          </p:val>
                                        </p:tav>
                                      </p:tavLst>
                                    </p:anim>
                                    <p:animEffect transition="in" filter="fade">
                                      <p:cBhvr>
                                        <p:cTn id="47" dur="500"/>
                                        <p:tgtEl>
                                          <p:spTgt spid="317538"/>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000000"/>
                                          </p:val>
                                        </p:tav>
                                        <p:tav tm="100000">
                                          <p:val>
                                            <p:strVal val="#ppt_w"/>
                                          </p:val>
                                        </p:tav>
                                      </p:tavLst>
                                    </p:anim>
                                    <p:anim calcmode="lin" valueType="num">
                                      <p:cBhvr>
                                        <p:cTn id="52" dur="500" fill="hold"/>
                                        <p:tgtEl>
                                          <p:spTgt spid="5"/>
                                        </p:tgtEl>
                                        <p:attrNameLst>
                                          <p:attrName>ppt_h</p:attrName>
                                        </p:attrNameLst>
                                      </p:cBhvr>
                                      <p:tavLst>
                                        <p:tav tm="0">
                                          <p:val>
                                            <p:fltVal val="0.000000"/>
                                          </p:val>
                                        </p:tav>
                                        <p:tav tm="100000">
                                          <p:val>
                                            <p:strVal val="#ppt_h"/>
                                          </p:val>
                                        </p:tav>
                                      </p:tavLst>
                                    </p:anim>
                                    <p:animEffect transition="in" filter="fade">
                                      <p:cBhvr>
                                        <p:cTn id="53" dur="500"/>
                                        <p:tgtEl>
                                          <p:spTgt spid="5"/>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317841"/>
                                        </p:tgtEl>
                                        <p:attrNameLst>
                                          <p:attrName>style.visibility</p:attrName>
                                        </p:attrNameLst>
                                      </p:cBhvr>
                                      <p:to>
                                        <p:strVal val="visible"/>
                                      </p:to>
                                    </p:set>
                                    <p:anim calcmode="lin" valueType="num">
                                      <p:cBhvr>
                                        <p:cTn id="57" dur="500" fill="hold"/>
                                        <p:tgtEl>
                                          <p:spTgt spid="317841"/>
                                        </p:tgtEl>
                                        <p:attrNameLst>
                                          <p:attrName>ppt_w</p:attrName>
                                        </p:attrNameLst>
                                      </p:cBhvr>
                                      <p:tavLst>
                                        <p:tav tm="0">
                                          <p:val>
                                            <p:fltVal val="0.000000"/>
                                          </p:val>
                                        </p:tav>
                                        <p:tav tm="100000">
                                          <p:val>
                                            <p:strVal val="#ppt_w"/>
                                          </p:val>
                                        </p:tav>
                                      </p:tavLst>
                                    </p:anim>
                                    <p:anim calcmode="lin" valueType="num">
                                      <p:cBhvr>
                                        <p:cTn id="58" dur="500" fill="hold"/>
                                        <p:tgtEl>
                                          <p:spTgt spid="317841"/>
                                        </p:tgtEl>
                                        <p:attrNameLst>
                                          <p:attrName>ppt_h</p:attrName>
                                        </p:attrNameLst>
                                      </p:cBhvr>
                                      <p:tavLst>
                                        <p:tav tm="0">
                                          <p:val>
                                            <p:fltVal val="0.000000"/>
                                          </p:val>
                                        </p:tav>
                                        <p:tav tm="100000">
                                          <p:val>
                                            <p:strVal val="#ppt_h"/>
                                          </p:val>
                                        </p:tav>
                                      </p:tavLst>
                                    </p:anim>
                                    <p:anim calcmode="lin" valueType="num">
                                      <p:cBhvr>
                                        <p:cTn id="59" dur="500" fill="hold"/>
                                        <p:tgtEl>
                                          <p:spTgt spid="317841"/>
                                        </p:tgtEl>
                                        <p:attrNameLst>
                                          <p:attrName>style.rotation</p:attrName>
                                        </p:attrNameLst>
                                      </p:cBhvr>
                                      <p:tavLst>
                                        <p:tav tm="0">
                                          <p:val>
                                            <p:fltVal val="360.000000"/>
                                          </p:val>
                                        </p:tav>
                                        <p:tav tm="100000">
                                          <p:val>
                                            <p:fltVal val="0.000000"/>
                                          </p:val>
                                        </p:tav>
                                      </p:tavLst>
                                    </p:anim>
                                    <p:animEffect transition="in" filter="fade">
                                      <p:cBhvr>
                                        <p:cTn id="60" dur="500"/>
                                        <p:tgtEl>
                                          <p:spTgt spid="317841"/>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000000"/>
                                          </p:val>
                                        </p:tav>
                                        <p:tav tm="100000">
                                          <p:val>
                                            <p:strVal val="#ppt_w"/>
                                          </p:val>
                                        </p:tav>
                                      </p:tavLst>
                                    </p:anim>
                                    <p:anim calcmode="lin" valueType="num">
                                      <p:cBhvr>
                                        <p:cTn id="65" dur="500" fill="hold"/>
                                        <p:tgtEl>
                                          <p:spTgt spid="6"/>
                                        </p:tgtEl>
                                        <p:attrNameLst>
                                          <p:attrName>ppt_h</p:attrName>
                                        </p:attrNameLst>
                                      </p:cBhvr>
                                      <p:tavLst>
                                        <p:tav tm="0">
                                          <p:val>
                                            <p:fltVal val="0.000000"/>
                                          </p:val>
                                        </p:tav>
                                        <p:tav tm="100000">
                                          <p:val>
                                            <p:strVal val="#ppt_h"/>
                                          </p:val>
                                        </p:tav>
                                      </p:tavLst>
                                    </p:anim>
                                    <p:animEffect transition="in" filter="fade">
                                      <p:cBhvr>
                                        <p:cTn id="66" dur="500"/>
                                        <p:tgtEl>
                                          <p:spTgt spid="6"/>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317757"/>
                                        </p:tgtEl>
                                        <p:attrNameLst>
                                          <p:attrName>style.visibility</p:attrName>
                                        </p:attrNameLst>
                                      </p:cBhvr>
                                      <p:to>
                                        <p:strVal val="visible"/>
                                      </p:to>
                                    </p:set>
                                    <p:anim calcmode="lin" valueType="num">
                                      <p:cBhvr>
                                        <p:cTn id="70" dur="500" fill="hold"/>
                                        <p:tgtEl>
                                          <p:spTgt spid="317757"/>
                                        </p:tgtEl>
                                        <p:attrNameLst>
                                          <p:attrName>ppt_w</p:attrName>
                                        </p:attrNameLst>
                                      </p:cBhvr>
                                      <p:tavLst>
                                        <p:tav tm="0">
                                          <p:val>
                                            <p:fltVal val="0.000000"/>
                                          </p:val>
                                        </p:tav>
                                        <p:tav tm="100000">
                                          <p:val>
                                            <p:strVal val="#ppt_w"/>
                                          </p:val>
                                        </p:tav>
                                      </p:tavLst>
                                    </p:anim>
                                    <p:anim calcmode="lin" valueType="num">
                                      <p:cBhvr>
                                        <p:cTn id="71" dur="500" fill="hold"/>
                                        <p:tgtEl>
                                          <p:spTgt spid="317757"/>
                                        </p:tgtEl>
                                        <p:attrNameLst>
                                          <p:attrName>ppt_h</p:attrName>
                                        </p:attrNameLst>
                                      </p:cBhvr>
                                      <p:tavLst>
                                        <p:tav tm="0">
                                          <p:val>
                                            <p:fltVal val="0.000000"/>
                                          </p:val>
                                        </p:tav>
                                        <p:tav tm="100000">
                                          <p:val>
                                            <p:strVal val="#ppt_h"/>
                                          </p:val>
                                        </p:tav>
                                      </p:tavLst>
                                    </p:anim>
                                    <p:anim calcmode="lin" valueType="num">
                                      <p:cBhvr>
                                        <p:cTn id="72" dur="500" fill="hold"/>
                                        <p:tgtEl>
                                          <p:spTgt spid="317757"/>
                                        </p:tgtEl>
                                        <p:attrNameLst>
                                          <p:attrName>style.rotation</p:attrName>
                                        </p:attrNameLst>
                                      </p:cBhvr>
                                      <p:tavLst>
                                        <p:tav tm="0">
                                          <p:val>
                                            <p:fltVal val="360.000000"/>
                                          </p:val>
                                        </p:tav>
                                        <p:tav tm="100000">
                                          <p:val>
                                            <p:fltVal val="0.000000"/>
                                          </p:val>
                                        </p:tav>
                                      </p:tavLst>
                                    </p:anim>
                                    <p:animEffect transition="in" filter="fade">
                                      <p:cBhvr>
                                        <p:cTn id="73" dur="500"/>
                                        <p:tgtEl>
                                          <p:spTgt spid="317757"/>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000000"/>
                                          </p:val>
                                        </p:tav>
                                        <p:tav tm="100000">
                                          <p:val>
                                            <p:strVal val="#ppt_w"/>
                                          </p:val>
                                        </p:tav>
                                      </p:tavLst>
                                    </p:anim>
                                    <p:anim calcmode="lin" valueType="num">
                                      <p:cBhvr>
                                        <p:cTn id="78" dur="500" fill="hold"/>
                                        <p:tgtEl>
                                          <p:spTgt spid="7"/>
                                        </p:tgtEl>
                                        <p:attrNameLst>
                                          <p:attrName>ppt_h</p:attrName>
                                        </p:attrNameLst>
                                      </p:cBhvr>
                                      <p:tavLst>
                                        <p:tav tm="0">
                                          <p:val>
                                            <p:fltVal val="0.000000"/>
                                          </p:val>
                                        </p:tav>
                                        <p:tav tm="100000">
                                          <p:val>
                                            <p:strVal val="#ppt_h"/>
                                          </p:val>
                                        </p:tav>
                                      </p:tavLst>
                                    </p:anim>
                                    <p:animEffect transition="in" filter="fade">
                                      <p:cBhvr>
                                        <p:cTn id="79" dur="500"/>
                                        <p:tgtEl>
                                          <p:spTgt spid="7"/>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317800"/>
                                        </p:tgtEl>
                                        <p:attrNameLst>
                                          <p:attrName>style.visibility</p:attrName>
                                        </p:attrNameLst>
                                      </p:cBhvr>
                                      <p:to>
                                        <p:strVal val="visible"/>
                                      </p:to>
                                    </p:set>
                                    <p:anim calcmode="lin" valueType="num">
                                      <p:cBhvr>
                                        <p:cTn id="83" dur="500" fill="hold"/>
                                        <p:tgtEl>
                                          <p:spTgt spid="317800"/>
                                        </p:tgtEl>
                                        <p:attrNameLst>
                                          <p:attrName>ppt_w</p:attrName>
                                        </p:attrNameLst>
                                      </p:cBhvr>
                                      <p:tavLst>
                                        <p:tav tm="0">
                                          <p:val>
                                            <p:fltVal val="0.000000"/>
                                          </p:val>
                                        </p:tav>
                                        <p:tav tm="100000">
                                          <p:val>
                                            <p:strVal val="#ppt_w"/>
                                          </p:val>
                                        </p:tav>
                                      </p:tavLst>
                                    </p:anim>
                                    <p:anim calcmode="lin" valueType="num">
                                      <p:cBhvr>
                                        <p:cTn id="84" dur="500" fill="hold"/>
                                        <p:tgtEl>
                                          <p:spTgt spid="317800"/>
                                        </p:tgtEl>
                                        <p:attrNameLst>
                                          <p:attrName>ppt_h</p:attrName>
                                        </p:attrNameLst>
                                      </p:cBhvr>
                                      <p:tavLst>
                                        <p:tav tm="0">
                                          <p:val>
                                            <p:fltVal val="0.000000"/>
                                          </p:val>
                                        </p:tav>
                                        <p:tav tm="100000">
                                          <p:val>
                                            <p:strVal val="#ppt_h"/>
                                          </p:val>
                                        </p:tav>
                                      </p:tavLst>
                                    </p:anim>
                                    <p:anim calcmode="lin" valueType="num">
                                      <p:cBhvr>
                                        <p:cTn id="85" dur="500" fill="hold"/>
                                        <p:tgtEl>
                                          <p:spTgt spid="317800"/>
                                        </p:tgtEl>
                                        <p:attrNameLst>
                                          <p:attrName>style.rotation</p:attrName>
                                        </p:attrNameLst>
                                      </p:cBhvr>
                                      <p:tavLst>
                                        <p:tav tm="0">
                                          <p:val>
                                            <p:fltVal val="360.000000"/>
                                          </p:val>
                                        </p:tav>
                                        <p:tav tm="100000">
                                          <p:val>
                                            <p:fltVal val="0.000000"/>
                                          </p:val>
                                        </p:tav>
                                      </p:tavLst>
                                    </p:anim>
                                    <p:animEffect transition="in" filter="fade">
                                      <p:cBhvr>
                                        <p:cTn id="86" dur="500"/>
                                        <p:tgtEl>
                                          <p:spTgt spid="317800"/>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000000"/>
                                          </p:val>
                                        </p:tav>
                                        <p:tav tm="100000">
                                          <p:val>
                                            <p:strVal val="#ppt_w"/>
                                          </p:val>
                                        </p:tav>
                                      </p:tavLst>
                                    </p:anim>
                                    <p:anim calcmode="lin" valueType="num">
                                      <p:cBhvr>
                                        <p:cTn id="91" dur="500" fill="hold"/>
                                        <p:tgtEl>
                                          <p:spTgt spid="8"/>
                                        </p:tgtEl>
                                        <p:attrNameLst>
                                          <p:attrName>ppt_h</p:attrName>
                                        </p:attrNameLst>
                                      </p:cBhvr>
                                      <p:tavLst>
                                        <p:tav tm="0">
                                          <p:val>
                                            <p:fltVal val="0.000000"/>
                                          </p:val>
                                        </p:tav>
                                        <p:tav tm="100000">
                                          <p:val>
                                            <p:strVal val="#ppt_h"/>
                                          </p:val>
                                        </p:tav>
                                      </p:tavLst>
                                    </p:anim>
                                    <p:animEffect transition="in" filter="fade">
                                      <p:cBhvr>
                                        <p:cTn id="9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4" grpId="0" bldLvl="0" animBg="1"/>
      <p:bldP spid="3" grpId="0"/>
      <p:bldP spid="11"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What is BEM?</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8295" y="972820"/>
            <a:ext cx="6418580" cy="138366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BEM was created by Yandex, the "Russian Google" in 2009.</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It is a component based architecture and naming convention. It stand for Block / Element / Modifier. </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algn="l">
              <a:lnSpc>
                <a:spcPct val="150000"/>
              </a:lnSpc>
              <a:buFont typeface="Wingdings" panose="05000000000000000000" charset="0"/>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a:off x="-317" y="37338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1598295" y="2575560"/>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Why do we use it?</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5" name="文本框 4"/>
          <p:cNvSpPr txBox="1"/>
          <p:nvPr/>
        </p:nvSpPr>
        <p:spPr>
          <a:xfrm>
            <a:off x="1600835" y="3338195"/>
            <a:ext cx="6718300" cy="1060450"/>
          </a:xfrm>
          <a:prstGeom prst="rect">
            <a:avLst/>
          </a:prstGeom>
          <a:noFill/>
          <a:ln w="9525">
            <a:noFill/>
          </a:ln>
        </p:spPr>
        <p:txBody>
          <a:bodyPr wrap="square" anchor="t">
            <a:spAutoFit/>
          </a:bodyPr>
          <a:p>
            <a:pPr algn="l">
              <a:lnSpc>
                <a:spcPct val="150000"/>
              </a:lnSpc>
              <a:buFont typeface="Wingdings" panose="05000000000000000000" charset="0"/>
            </a:pPr>
            <a:r>
              <a:rPr lang="en-US" altLang="en-US" sz="1400" dirty="0">
                <a:latin typeface="Arial Unicode MS" panose="020B0604020202020204" charset="-122"/>
                <a:ea typeface="Arial Unicode MS" panose="020B0604020202020204" charset="-122"/>
                <a:sym typeface="Arial" panose="020B0604020202020204" pitchFamily="34" charset="0"/>
              </a:rPr>
              <a:t>One of the most common critic for BEM is that it is ugly, and that those long classes names are making the markup hard to read.It's very sad because the true beauty of BEM is hidden.</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000000"/>
                                          </p:val>
                                        </p:tav>
                                        <p:tav tm="100000">
                                          <p:val>
                                            <p:strVal val="#ppt_w"/>
                                          </p:val>
                                        </p:tav>
                                      </p:tavLst>
                                    </p:anim>
                                    <p:anim calcmode="lin" valueType="num">
                                      <p:cBhvr>
                                        <p:cTn id="31" dur="500" fill="hold"/>
                                        <p:tgtEl>
                                          <p:spTgt spid="4"/>
                                        </p:tgtEl>
                                        <p:attrNameLst>
                                          <p:attrName>ppt_h</p:attrName>
                                        </p:attrNameLst>
                                      </p:cBhvr>
                                      <p:tavLst>
                                        <p:tav tm="0">
                                          <p:val>
                                            <p:fltVal val="0.000000"/>
                                          </p:val>
                                        </p:tav>
                                        <p:tav tm="100000">
                                          <p:val>
                                            <p:strVal val="#ppt_h"/>
                                          </p:val>
                                        </p:tav>
                                      </p:tavLst>
                                    </p:anim>
                                    <p:anim calcmode="lin" valueType="num">
                                      <p:cBhvr>
                                        <p:cTn id="32" dur="500" fill="hold"/>
                                        <p:tgtEl>
                                          <p:spTgt spid="4"/>
                                        </p:tgtEl>
                                        <p:attrNameLst>
                                          <p:attrName>style.rotation</p:attrName>
                                        </p:attrNameLst>
                                      </p:cBhvr>
                                      <p:tavLst>
                                        <p:tav tm="0">
                                          <p:val>
                                            <p:fltVal val="360.000000"/>
                                          </p:val>
                                        </p:tav>
                                        <p:tav tm="100000">
                                          <p:val>
                                            <p:fltVal val="0.000000"/>
                                          </p:val>
                                        </p:tav>
                                      </p:tavLst>
                                    </p:anim>
                                    <p:animEffect transition="in" filter="fade">
                                      <p:cBhvr>
                                        <p:cTn id="33" dur="500"/>
                                        <p:tgtEl>
                                          <p:spTgt spid="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fltVal val="0.00000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P spid="4"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good stuffs about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907858"/>
            <a:ext cx="6280150" cy="46037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know </a:t>
            </a:r>
            <a:r>
              <a:rPr lang="en-US" sz="1600" dirty="0">
                <a:latin typeface="Arial Unicode MS" panose="020B0604020202020204" charset="-122"/>
                <a:ea typeface="Arial Unicode MS" panose="020B0604020202020204" charset="-122"/>
                <a:sym typeface="Calibri" panose="020F0502020204030204" charset="0"/>
              </a:rPr>
              <a:t>which </a:t>
            </a:r>
            <a:r>
              <a:rPr sz="1600" dirty="0">
                <a:latin typeface="Arial Unicode MS" panose="020B0604020202020204" charset="-122"/>
                <a:ea typeface="Arial Unicode MS" panose="020B0604020202020204" charset="-122"/>
                <a:sym typeface="Calibri" panose="020F0502020204030204" charset="0"/>
              </a:rPr>
              <a:t>classes are related to others</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770505"/>
            <a:ext cx="7181215" cy="460375"/>
          </a:xfrm>
          <a:prstGeom prst="rect">
            <a:avLst/>
          </a:prstGeom>
          <a:noFill/>
          <a:ln w="9525">
            <a:noFill/>
          </a:ln>
        </p:spPr>
        <p:txBody>
          <a:bodyPr wrap="square" anchor="t">
            <a:spAutoFit/>
          </a:bodyPr>
          <a:p>
            <a:pPr>
              <a:lnSpc>
                <a:spcPct val="150000"/>
              </a:lnSpc>
            </a:pPr>
            <a:r>
              <a:rPr lang="zh-CN" altLang="en-US" sz="1600" dirty="0">
                <a:latin typeface="Arial Unicode MS" panose="020B0604020202020204" charset="-122"/>
                <a:ea typeface="Arial Unicode MS" panose="020B0604020202020204" charset="-122"/>
                <a:sym typeface="Calibri" panose="020F0502020204030204" charset="0"/>
              </a:rPr>
              <a:t>you can also know in </a:t>
            </a:r>
            <a:r>
              <a:rPr lang="en-US" altLang="zh-CN" sz="1600" dirty="0">
                <a:latin typeface="Arial Unicode MS" panose="020B0604020202020204" charset="-122"/>
                <a:ea typeface="Arial Unicode MS" panose="020B0604020202020204" charset="-122"/>
                <a:sym typeface="Calibri" panose="020F0502020204030204" charset="0"/>
              </a:rPr>
              <a:t>which </a:t>
            </a:r>
            <a:r>
              <a:rPr lang="zh-CN" altLang="en-US" sz="1600" dirty="0">
                <a:latin typeface="Arial Unicode MS" panose="020B0604020202020204" charset="-122"/>
                <a:ea typeface="Arial Unicode MS" panose="020B0604020202020204" charset="-122"/>
                <a:sym typeface="Calibri" panose="020F0502020204030204" charset="0"/>
              </a:rPr>
              <a:t>file they are declared, reducing headache</a:t>
            </a:r>
            <a:endParaRPr lang="zh-CN" altLang="en-US"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657600"/>
            <a:ext cx="7541260" cy="82994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understand the role of the class (And therefore better follow the SRP)</a:t>
            </a:r>
            <a:r>
              <a:rPr lang="en-US" sz="1600" dirty="0">
                <a:latin typeface="Arial Unicode MS" panose="020B0604020202020204" charset="-122"/>
                <a:ea typeface="Arial Unicode MS" panose="020B0604020202020204" charset="-122"/>
                <a:sym typeface="Calibri" panose="020F0502020204030204" charset="0"/>
              </a:rPr>
              <a:t> </a:t>
            </a:r>
            <a:endParaRPr lang="en-US" sz="1600" dirty="0">
              <a:latin typeface="Arial Unicode MS" panose="020B0604020202020204" charset="-122"/>
              <a:ea typeface="Arial Unicode MS" panose="020B0604020202020204" charset="-122"/>
              <a:sym typeface="Calibri" panose="020F0502020204030204" charset="0"/>
            </a:endParaRPr>
          </a:p>
        </p:txBody>
      </p:sp>
      <p:sp>
        <p:nvSpPr>
          <p:cNvPr id="3" name="直角三角形 2"/>
          <p:cNvSpPr/>
          <p:nvPr/>
        </p:nvSpPr>
        <p:spPr>
          <a:xfrm rot="10800000">
            <a:off x="7734300" y="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tretch>
            <a:fillRect/>
          </a:stretch>
        </p:blipFill>
        <p:spPr>
          <a:xfrm rot="16200000">
            <a:off x="-12700" y="3877310"/>
            <a:ext cx="1266190" cy="1266190"/>
          </a:xfrm>
          <a:prstGeom prst="rect">
            <a:avLst/>
          </a:prstGeom>
        </p:spPr>
      </p:pic>
      <p:sp>
        <p:nvSpPr>
          <p:cNvPr id="5" name="Text Box 4"/>
          <p:cNvSpPr txBox="1"/>
          <p:nvPr/>
        </p:nvSpPr>
        <p:spPr>
          <a:xfrm>
            <a:off x="3267710" y="4867910"/>
            <a:ext cx="2609215" cy="275590"/>
          </a:xfrm>
          <a:prstGeom prst="rect">
            <a:avLst/>
          </a:prstGeom>
          <a:noFill/>
        </p:spPr>
        <p:txBody>
          <a:bodyPr wrap="none" rtlCol="0">
            <a:spAutoFit/>
          </a:bodyPr>
          <a:p>
            <a:pPr algn="l"/>
            <a:r>
              <a:rPr lang="en-US" sz="1200">
                <a:solidFill>
                  <a:schemeClr val="bg2"/>
                </a:solidFill>
              </a:rPr>
              <a:t>SRP: Single Responsibility Principle</a:t>
            </a:r>
            <a:endParaRPr lang="en-US" sz="120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ppt_x</p:attrName>
                                        </p:attrNameLst>
                                      </p:cBhvr>
                                      <p:tavLst>
                                        <p:tav tm="0">
                                          <p:val>
                                            <p:strVal val="0-#ppt_w/2"/>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benifits of using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flipH="1">
            <a:off x="1326515" y="1516380"/>
            <a:ext cx="7620" cy="315150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184975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2541588"/>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36296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670685"/>
            <a:ext cx="722312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get self documented code, and logically reduce the need for CSS documentation</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392680"/>
            <a:ext cx="718121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keep specificity low (because most of your selectors will only be composed of one classe)</a:t>
            </a:r>
            <a:endParaRPr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182620"/>
            <a:ext cx="7541260" cy="41084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make class colision almost impossible (all classes will be uniques)</a:t>
            </a:r>
            <a:endParaRPr sz="1600" dirty="0">
              <a:latin typeface="Arial Unicode MS" panose="020B0604020202020204" charset="-122"/>
              <a:ea typeface="Arial Unicode MS" panose="020B0604020202020204" charset="-122"/>
              <a:sym typeface="Calibri" panose="020F0502020204030204" charset="0"/>
            </a:endParaRPr>
          </a:p>
        </p:txBody>
      </p:sp>
      <p:sp>
        <p:nvSpPr>
          <p:cNvPr id="4" name="椭圆 8"/>
          <p:cNvSpPr/>
          <p:nvPr/>
        </p:nvSpPr>
        <p:spPr>
          <a:xfrm>
            <a:off x="1271270" y="391128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5" name="矩形 18"/>
          <p:cNvSpPr/>
          <p:nvPr/>
        </p:nvSpPr>
        <p:spPr>
          <a:xfrm>
            <a:off x="1630045" y="3725545"/>
            <a:ext cx="7541260"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making it safer to have multiple sources of code (any CSS frameworks mixed with your own)</a:t>
            </a:r>
            <a:endParaRPr sz="1600" dirty="0">
              <a:latin typeface="Arial Unicode MS" panose="020B0604020202020204" charset="-122"/>
              <a:ea typeface="Arial Unicode MS" panose="020B0604020202020204" charset="-122"/>
              <a:sym typeface="Calibri" panose="020F0502020204030204" charset="0"/>
            </a:endParaRPr>
          </a:p>
        </p:txBody>
      </p:sp>
      <p:pic>
        <p:nvPicPr>
          <p:cNvPr id="6" name="Picture 5"/>
          <p:cNvPicPr>
            <a:picLocks noChangeAspect="1"/>
          </p:cNvPicPr>
          <p:nvPr/>
        </p:nvPicPr>
        <p:blipFill>
          <a:blip r:embed="rId1"/>
          <a:stretch>
            <a:fillRect/>
          </a:stretch>
        </p:blipFill>
        <p:spPr>
          <a:xfrm rot="16200000">
            <a:off x="-16510" y="3810"/>
            <a:ext cx="1417320" cy="1409700"/>
          </a:xfrm>
          <a:prstGeom prst="rect">
            <a:avLst/>
          </a:prstGeom>
        </p:spPr>
      </p:pic>
      <p:pic>
        <p:nvPicPr>
          <p:cNvPr id="7" name="Picture 6"/>
          <p:cNvPicPr>
            <a:picLocks noChangeAspect="1"/>
          </p:cNvPicPr>
          <p:nvPr/>
        </p:nvPicPr>
        <p:blipFill>
          <a:blip r:embed="rId1"/>
          <a:stretch>
            <a:fillRect/>
          </a:stretch>
        </p:blipFill>
        <p:spPr>
          <a:xfrm rot="5400000">
            <a:off x="8026400" y="4033520"/>
            <a:ext cx="1120775" cy="11150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0-#ppt_w/2"/>
                                          </p:val>
                                        </p:tav>
                                        <p:tav tm="100000">
                                          <p:val>
                                            <p:strVal val="#ppt_x"/>
                                          </p:val>
                                        </p:tav>
                                      </p:tavLst>
                                    </p:anim>
                                    <p:anim calcmode="lin" valueType="num">
                                      <p:cBhvr>
                                        <p:cTn id="50" dur="500" fill="hold"/>
                                        <p:tgtEl>
                                          <p:spTgt spid="4"/>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 presetClass="entr" presetSubtype="2"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ppt_x</p:attrName>
                                        </p:attrNameLst>
                                      </p:cBhvr>
                                      <p:tavLst>
                                        <p:tav tm="0">
                                          <p:val>
                                            <p:strVal val="1+#ppt_w/2"/>
                                          </p:val>
                                        </p:tav>
                                        <p:tav tm="100000">
                                          <p:val>
                                            <p:strVal val="#ppt_x"/>
                                          </p:val>
                                        </p:tav>
                                      </p:tavLst>
                                    </p:anim>
                                    <p:anim calcmode="lin" valueType="num">
                                      <p:cBhvr>
                                        <p:cTn id="5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4"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Blocks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847090"/>
            <a:ext cx="6418580" cy="429260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name describes its purpose ("What is it?" — menu or button),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Blocks can be nested in each other.</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686685" y="3120390"/>
            <a:ext cx="3451860" cy="1965960"/>
          </a:xfrm>
          <a:prstGeom prst="rect">
            <a:avLst/>
          </a:prstGeom>
        </p:spPr>
      </p:pic>
      <p:pic>
        <p:nvPicPr>
          <p:cNvPr id="6" name="Picture 5"/>
          <p:cNvPicPr>
            <a:picLocks noChangeAspect="1"/>
          </p:cNvPicPr>
          <p:nvPr/>
        </p:nvPicPr>
        <p:blipFill>
          <a:blip r:embed="rId2"/>
          <a:stretch>
            <a:fillRect/>
          </a:stretch>
        </p:blipFill>
        <p:spPr>
          <a:xfrm>
            <a:off x="2057400" y="1718945"/>
            <a:ext cx="5029200" cy="990600"/>
          </a:xfrm>
          <a:prstGeom prst="rect">
            <a:avLst/>
          </a:prstGeom>
        </p:spPr>
      </p:pic>
      <p:pic>
        <p:nvPicPr>
          <p:cNvPr id="7" name="Picture 6"/>
          <p:cNvPicPr>
            <a:picLocks noChangeAspect="1"/>
          </p:cNvPicPr>
          <p:nvPr/>
        </p:nvPicPr>
        <p:blipFill>
          <a:blip r:embed="rId3"/>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3"/>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Element name describes its purpose ("What is it?" — item or text),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structure of an element's full name is block-name__element-name. The element name is separated from the block name with a double underscore (__).</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rcRect t="1271"/>
          <a:stretch>
            <a:fillRect/>
          </a:stretch>
        </p:blipFill>
        <p:spPr>
          <a:xfrm>
            <a:off x="2012950" y="2908300"/>
            <a:ext cx="5300345" cy="177609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64757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7168515" cy="73723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An element is always part of a block, not another element. This means that element names can't define a hierarchy such as block__elem1__elem2.</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128520" y="1710055"/>
            <a:ext cx="4902835" cy="1536700"/>
          </a:xfrm>
          <a:prstGeom prst="rect">
            <a:avLst/>
          </a:prstGeom>
          <a:ln w="19050">
            <a:solidFill>
              <a:srgbClr val="00B050"/>
            </a:solidFill>
          </a:ln>
        </p:spPr>
      </p:pic>
      <p:pic>
        <p:nvPicPr>
          <p:cNvPr id="5" name="Picture 4"/>
          <p:cNvPicPr>
            <a:picLocks noChangeAspect="1"/>
          </p:cNvPicPr>
          <p:nvPr/>
        </p:nvPicPr>
        <p:blipFill>
          <a:blip r:embed="rId2"/>
          <a:stretch>
            <a:fillRect/>
          </a:stretch>
        </p:blipFill>
        <p:spPr>
          <a:xfrm>
            <a:off x="2112010" y="3348990"/>
            <a:ext cx="4919345" cy="1724660"/>
          </a:xfrm>
          <a:prstGeom prst="rect">
            <a:avLst/>
          </a:prstGeom>
          <a:ln w="19050">
            <a:solidFill>
              <a:srgbClr val="FF0000"/>
            </a:solidFill>
          </a:ln>
        </p:spPr>
      </p:pic>
      <p:sp>
        <p:nvSpPr>
          <p:cNvPr id="6"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ppt_x</p:attrName>
                                        </p:attrNameLst>
                                      </p:cBhvr>
                                      <p:tavLst>
                                        <p:tav tm="0">
                                          <p:val>
                                            <p:strVal val="1+#ppt_w/2"/>
                                          </p:val>
                                        </p:tav>
                                        <p:tav tm="100000">
                                          <p:val>
                                            <p:strVal val="#ppt_x"/>
                                          </p:val>
                                        </p:tav>
                                      </p:tavLst>
                                    </p:anim>
                                    <p:anim calcmode="lin" valueType="num">
                                      <p:cBhvr>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1+#ppt_w/2"/>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P spid="2"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Should I create a Block or an Element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71831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Create a Block </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If a section of code might be reused and it doesn't depend on other page components being implemented.</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Create an Element </a:t>
            </a:r>
            <a:r>
              <a:rPr lang="en-US" altLang="en-US" sz="1400" dirty="0">
                <a:latin typeface="Arial Unicode MS" panose="020B0604020202020204" charset="-122"/>
                <a:ea typeface="Arial Unicode MS" panose="020B0604020202020204" charset="-122"/>
                <a:sym typeface="Arial" panose="020B0604020202020204" pitchFamily="34" charset="0"/>
              </a:rPr>
              <a:t>If a section of code can't be used separately without the parent entity (the block).</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4292</Words>
  <Application>WPS Presentation</Application>
  <PresentationFormat/>
  <Paragraphs>150</Paragraphs>
  <Slides>19</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19</vt:i4>
      </vt:variant>
    </vt:vector>
  </HeadingPairs>
  <TitlesOfParts>
    <vt:vector size="45" baseType="lpstr">
      <vt:lpstr>Arial</vt:lpstr>
      <vt:lpstr>SimSun</vt:lpstr>
      <vt:lpstr>Wingdings</vt:lpstr>
      <vt:lpstr>Arial Unicode MS</vt:lpstr>
      <vt:lpstr>Calibri</vt:lpstr>
      <vt:lpstr>Microsoft YaHei</vt:lpstr>
      <vt:lpstr>黑体</vt:lpstr>
      <vt:lpstr>Arial Unicode MS</vt:lpstr>
      <vt:lpstr>Times New Roman</vt:lpstr>
      <vt:lpstr>方正兰亭黑_GBK</vt:lpstr>
      <vt:lpstr>Wingdings</vt:lpstr>
      <vt:lpstr>Arial Black</vt:lpstr>
      <vt:lpstr>Aldhabi</vt:lpstr>
      <vt:lpstr>Andalus</vt:lpstr>
      <vt:lpstr>Arabic Typesetting</vt:lpstr>
      <vt:lpstr>Bahnschrift SemiLight</vt:lpstr>
      <vt:lpstr>Bahnschrift SemiLight Condensed</vt:lpstr>
      <vt:lpstr>Bahnschrift SemiLight SemiCondensed</vt:lpstr>
      <vt:lpstr>Bahnschrift SemiCondensed</vt:lpstr>
      <vt:lpstr>Cascadia Code</vt:lpstr>
      <vt:lpstr>Cascadia Code ExtraLight</vt:lpstr>
      <vt:lpstr>Cascadia Code SemiBold</vt:lpstr>
      <vt:lpstr>Bahnschrift SemiBold</vt:lpstr>
      <vt:lpstr>Bahnschrift Light SemiCondensed</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a_a_m</cp:lastModifiedBy>
  <cp:revision>34</cp:revision>
  <dcterms:created xsi:type="dcterms:W3CDTF">2016-03-12T08:37:00Z</dcterms:created>
  <dcterms:modified xsi:type="dcterms:W3CDTF">2023-05-29T11:42:54Z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18F00582B83C417CAD8C633A7D0C1622</vt:lpwstr>
  </property>
</Properties>
</file>