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howGuides="1">
      <p:cViewPr varScale="1">
        <p:scale>
          <a:sx n="72" d="100"/>
          <a:sy n="72" d="100"/>
        </p:scale>
        <p:origin x="79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43D2-D04B-4F20-A179-B81BA395ADE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07F43-6A6F-4064-A81F-89FDA00A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52C6-51D0-411B-9772-44AC401A360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3259-423D-457B-BEA4-391F17B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B83CA0E-53A1-405B-9910-DE285489AE9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727289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Tool: Responder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</a:schemeClr>
                </a:solidFill>
              </a:rPr>
              <a:t>Mercedes Benz | </a:t>
            </a:r>
            <a:r>
              <a:rPr lang="en-US" sz="4400" b="1" dirty="0" err="1" smtClean="0">
                <a:solidFill>
                  <a:schemeClr val="tx1">
                    <a:lumMod val="85000"/>
                  </a:schemeClr>
                </a:solidFill>
              </a:rPr>
              <a:t>Temenos</a:t>
            </a:r>
            <a:r>
              <a:rPr lang="en-US" sz="4400" b="1" dirty="0" smtClean="0">
                <a:solidFill>
                  <a:schemeClr val="tx1">
                    <a:lumMod val="85000"/>
                  </a:schemeClr>
                </a:solidFill>
              </a:rPr>
              <a:t> | OLA</a:t>
            </a:r>
            <a:r>
              <a:rPr lang="en-US" sz="4400" b="1" dirty="0" smtClean="0">
                <a:solidFill>
                  <a:srgbClr val="00B050"/>
                </a:solidFill>
              </a:rPr>
              <a:t/>
            </a:r>
            <a:br>
              <a:rPr lang="en-US" sz="4400" b="1" dirty="0" smtClean="0">
                <a:solidFill>
                  <a:srgbClr val="00B050"/>
                </a:solidFill>
              </a:rPr>
            </a:br>
            <a:r>
              <a:rPr lang="en-US" sz="4400" b="1" dirty="0" smtClean="0">
                <a:solidFill>
                  <a:srgbClr val="00B050"/>
                </a:solidFill>
              </a:rPr>
              <a:t/>
            </a:r>
            <a:br>
              <a:rPr lang="en-US" sz="4400" b="1" dirty="0" smtClean="0">
                <a:solidFill>
                  <a:srgbClr val="00B050"/>
                </a:solidFill>
              </a:rPr>
            </a:br>
            <a:r>
              <a:rPr lang="en-US" sz="4400" b="1" dirty="0" smtClean="0">
                <a:solidFill>
                  <a:srgbClr val="00B050"/>
                </a:solidFill>
              </a:rPr>
              <a:t>https://</a:t>
            </a:r>
            <a:r>
              <a:rPr lang="en-US" sz="4400" b="1" dirty="0" smtClean="0">
                <a:solidFill>
                  <a:srgbClr val="FFC000"/>
                </a:solidFill>
              </a:rPr>
              <a:t>Aamer</a:t>
            </a:r>
            <a:r>
              <a:rPr lang="en-US" sz="4400" b="1" dirty="0" smtClean="0"/>
              <a:t>Shah.com</a:t>
            </a:r>
          </a:p>
          <a:p>
            <a:r>
              <a:rPr lang="en-US" sz="4400" b="1" dirty="0" smtClean="0"/>
              <a:t>t</a:t>
            </a:r>
            <a:r>
              <a:rPr lang="en-US" sz="4400" b="1" dirty="0" smtClean="0"/>
              <a:t>witter.com/</a:t>
            </a:r>
            <a:r>
              <a:rPr lang="en-US" sz="4400" b="1" dirty="0" err="1" smtClean="0"/>
              <a:t>Aamer_Sha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US" sz="6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DNS</a:t>
            </a:r>
            <a:r>
              <a:rPr lang="en-US" sz="4400" dirty="0" smtClean="0"/>
              <a:t> -- cache | server</a:t>
            </a:r>
          </a:p>
          <a:p>
            <a:pPr algn="l"/>
            <a:endParaRPr lang="en-US" sz="4400" dirty="0"/>
          </a:p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NetBIOS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r>
              <a:rPr lang="en-US" sz="4400" dirty="0" smtClean="0"/>
              <a:t>-- </a:t>
            </a:r>
            <a:r>
              <a:rPr lang="en-US" sz="3900" dirty="0" smtClean="0"/>
              <a:t>WINS | </a:t>
            </a:r>
            <a:r>
              <a:rPr lang="en-US" sz="3900" dirty="0" err="1" smtClean="0"/>
              <a:t>LMHosts</a:t>
            </a:r>
            <a:r>
              <a:rPr lang="en-US" sz="3900" dirty="0" smtClean="0"/>
              <a:t> | </a:t>
            </a:r>
            <a:r>
              <a:rPr lang="en-US" sz="3900" dirty="0" err="1" smtClean="0"/>
              <a:t>B.cast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LLMNR </a:t>
            </a:r>
            <a:r>
              <a:rPr lang="en-US" sz="4400" dirty="0" smtClean="0"/>
              <a:t>--</a:t>
            </a:r>
            <a:r>
              <a:rPr lang="en-US" sz="4400" dirty="0" smtClean="0"/>
              <a:t> cache | </a:t>
            </a:r>
            <a:r>
              <a:rPr lang="en-US" sz="3000" dirty="0" smtClean="0"/>
              <a:t>FF02::1:3</a:t>
            </a:r>
            <a:r>
              <a:rPr lang="en-US" sz="4300" dirty="0" smtClean="0"/>
              <a:t> </a:t>
            </a:r>
            <a:r>
              <a:rPr lang="en-US" sz="4400" dirty="0" smtClean="0"/>
              <a:t>| </a:t>
            </a:r>
            <a:r>
              <a:rPr lang="en-US" sz="3000" dirty="0" smtClean="0"/>
              <a:t>224.0.0.252</a:t>
            </a:r>
          </a:p>
          <a:p>
            <a:pPr algn="l"/>
            <a:endParaRPr lang="en-US" sz="3000" dirty="0"/>
          </a:p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WPAD </a:t>
            </a:r>
            <a:r>
              <a:rPr lang="en-US" sz="4400" dirty="0"/>
              <a:t>– web </a:t>
            </a:r>
            <a:r>
              <a:rPr lang="en-US" sz="4400" dirty="0" err="1"/>
              <a:t>px</a:t>
            </a:r>
            <a:r>
              <a:rPr lang="en-US" sz="4400" dirty="0"/>
              <a:t> auto disc.</a:t>
            </a:r>
            <a:endParaRPr lang="en-US" sz="4400" dirty="0"/>
          </a:p>
          <a:p>
            <a:pPr algn="l"/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38400"/>
            <a:ext cx="1625397" cy="1625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81098"/>
            <a:ext cx="1447800" cy="11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406379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Attacker running responder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19647" y="4060561"/>
            <a:ext cx="284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Victim </a:t>
            </a:r>
            <a:r>
              <a:rPr lang="en-US" b="1" dirty="0" smtClean="0"/>
              <a:t>requesting information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3848100" y="3117748"/>
            <a:ext cx="1447800" cy="266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352800" y="3722393"/>
            <a:ext cx="1447800" cy="266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26" y="3552895"/>
            <a:ext cx="725939" cy="8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Pass The Hash</a:t>
            </a:r>
            <a:r>
              <a:rPr lang="en-US" sz="4400" b="1" dirty="0" smtClean="0"/>
              <a:t> – NTLM …</a:t>
            </a:r>
            <a:endParaRPr lang="en-US" sz="4400" dirty="0" smtClean="0"/>
          </a:p>
          <a:p>
            <a:pPr algn="l"/>
            <a:endParaRPr lang="en-US" sz="4400" dirty="0"/>
          </a:p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SMB-Relay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John the Ripper / </a:t>
            </a:r>
            <a:r>
              <a:rPr lang="en-US" sz="4400" b="1" dirty="0" err="1" smtClean="0">
                <a:solidFill>
                  <a:srgbClr val="FFC000"/>
                </a:solidFill>
              </a:rPr>
              <a:t>Hashcat</a:t>
            </a:r>
            <a:endParaRPr lang="en-US" sz="3000" dirty="0" smtClean="0"/>
          </a:p>
          <a:p>
            <a:pPr algn="l"/>
            <a:endParaRPr lang="en-US" sz="3000" dirty="0"/>
          </a:p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WPAD </a:t>
            </a:r>
            <a:r>
              <a:rPr lang="en-US" sz="4400" dirty="0"/>
              <a:t>– web </a:t>
            </a:r>
            <a:r>
              <a:rPr lang="en-US" sz="4400" dirty="0" err="1"/>
              <a:t>px</a:t>
            </a:r>
            <a:r>
              <a:rPr lang="en-US" sz="4400" dirty="0"/>
              <a:t> auto disc.</a:t>
            </a:r>
            <a:endParaRPr lang="en-US" sz="4400" dirty="0"/>
          </a:p>
          <a:p>
            <a:pPr algn="l"/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FFC000"/>
                </a:solidFill>
              </a:rPr>
              <a:t>Disable</a:t>
            </a:r>
            <a:r>
              <a:rPr lang="en-US" sz="3600" dirty="0" smtClean="0"/>
              <a:t> – NetBIOS / LLMNR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Setup WPAD properly.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79</TotalTime>
  <Words>49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Tahoma</vt:lpstr>
      <vt:lpstr>Tunga</vt:lpstr>
      <vt:lpstr>BlackTie</vt:lpstr>
      <vt:lpstr>PowerPoint Presentation</vt:lpstr>
      <vt:lpstr>About me</vt:lpstr>
      <vt:lpstr>Technical</vt:lpstr>
      <vt:lpstr>Scenario</vt:lpstr>
      <vt:lpstr>Technical</vt:lpstr>
      <vt:lpstr>Mitigation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Syed Aamer (623)</dc:creator>
  <cp:lastModifiedBy>mehdi</cp:lastModifiedBy>
  <cp:revision>59</cp:revision>
  <dcterms:created xsi:type="dcterms:W3CDTF">2016-08-30T08:49:18Z</dcterms:created>
  <dcterms:modified xsi:type="dcterms:W3CDTF">2018-07-13T18:44:51Z</dcterms:modified>
</cp:coreProperties>
</file>