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852BA-DD51-492D-8126-9F1E4425A063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7DFB-3D87-4B67-B856-F161283CC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DFB-3D87-4B67-B856-F161283CC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DFB-3D87-4B67-B856-F161283CC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9D2-F5C3-40B8-B7C7-271564EAA402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F5C2-CF6D-4089-A1AA-FAD74E0CAA40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FC02-C7D8-48D9-8B6E-04AF4DED9B8C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B395-CD9E-4A27-B5B2-C15330EA963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097B-48D0-4679-97D2-4A952CD5F15B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06D7-9CD5-4BE7-AAC7-A316430C3C1D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6FB-375E-4E59-B73D-3DD82E026440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CCD6-E5E2-4A71-8EA7-9CDAB25EE711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E75E-852B-4FC2-8807-6399256DFEAB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CBF-05C8-45CD-9339-D747EC1BD57A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7BF-1BE0-40EC-A657-7F1A788EE6B6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38CB-828A-4896-B346-BFB856F54960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5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1000"/>
                    </a14:imgEffect>
                    <a14:imgEffect>
                      <a14:brightnessContrast bright="-32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"/>
            <a:ext cx="12192000" cy="6849035"/>
          </a:xfrm>
          <a:prstGeom prst="rect">
            <a:avLst/>
          </a:prstGeom>
          <a:effectLst>
            <a:glow rad="127000">
              <a:schemeClr val="accent2">
                <a:alpha val="35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0" y="1159501"/>
            <a:ext cx="12191999" cy="1323439"/>
          </a:xfrm>
          <a:prstGeom prst="rect">
            <a:avLst/>
          </a:prstGeom>
          <a:noFill/>
          <a:effectLst>
            <a:glow rad="673100">
              <a:schemeClr val="accent2">
                <a:lumMod val="50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effectLst>
                  <a:glow rad="139700">
                    <a:schemeClr val="accent1">
                      <a:alpha val="6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concept of Proxy-Chains</a:t>
            </a:r>
            <a:endParaRPr lang="en-US" sz="8000" dirty="0">
              <a:effectLst>
                <a:glow rad="139700">
                  <a:schemeClr val="accent1">
                    <a:alpha val="6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940"/>
            <a:ext cx="4800600" cy="3571875"/>
          </a:xfrm>
          <a:prstGeom prst="rect">
            <a:avLst/>
          </a:prstGeom>
          <a:effectLst>
            <a:glow>
              <a:schemeClr val="accent1"/>
            </a:glow>
            <a:outerShdw blurRad="50800" dist="38100" dir="900000" algn="tl" rotWithShape="0">
              <a:prstClr val="black">
                <a:alpha val="40000"/>
              </a:prstClr>
            </a:outerShdw>
            <a:reflection stA="50000" endPos="22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8508298" y="4268877"/>
            <a:ext cx="3683701" cy="954107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2">
                <a:lumMod val="50000"/>
                <a:alpha val="27000"/>
              </a:schemeClr>
            </a:glow>
            <a:innerShdw blurRad="1270000" dist="50800" dir="13500000">
              <a:prstClr val="black">
                <a:alpha val="50000"/>
              </a:prstClr>
            </a:innerShdw>
            <a:reflection stA="47000" endPos="97000" dist="50800" dir="5400000" sy="-100000" algn="bl" rotWithShape="0"/>
            <a:softEdge rad="31750"/>
          </a:effectLst>
          <a:scene3d>
            <a:camera prst="perspectiveContrastingLeftFacing">
              <a:rot lat="0" lon="3000000" rev="19740000"/>
            </a:camera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r>
              <a:rPr lang="en-US" sz="2800" b="1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February, 2017 A.D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LEVEL | BASIC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0186" y="3155324"/>
            <a:ext cx="13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End</a:t>
            </a:r>
            <a:endParaRPr lang="en-US" sz="5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Who am I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Offensive Security Consultant @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Mercedes-Benz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R&amp;D, India.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Researcher, Enthusiast, Developer and BB-Hunter.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Chess, Photography.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Site: www.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aamer.me.pn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Proxy Server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computer networks, a proxy server is a server (a computer system or an application) that acts as an intermediary for requests from clients seeking resources from other servers.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43" y="3296078"/>
            <a:ext cx="7509313" cy="2880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2029" y="5512158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</a:t>
            </a:r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4440" y="3412901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Proxy Chaining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2762"/>
            <a:ext cx="12192001" cy="2486176"/>
          </a:xfrm>
        </p:spPr>
      </p:pic>
      <p:sp>
        <p:nvSpPr>
          <p:cNvPr id="6" name="Rectangle 5"/>
          <p:cNvSpPr/>
          <p:nvPr/>
        </p:nvSpPr>
        <p:spPr>
          <a:xfrm>
            <a:off x="5503208" y="5821740"/>
            <a:ext cx="118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IP Address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61641" y="3594538"/>
            <a:ext cx="1634358" cy="1608083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3641" y="3704896"/>
            <a:ext cx="4682358" cy="1497725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95999" y="3739470"/>
            <a:ext cx="835573" cy="1463151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95999" y="3777362"/>
            <a:ext cx="2601310" cy="1425259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95999" y="3594538"/>
            <a:ext cx="4719146" cy="1608083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6" idx="0"/>
          </p:cNvCxnSpPr>
          <p:nvPr/>
        </p:nvCxnSpPr>
        <p:spPr>
          <a:xfrm>
            <a:off x="6067039" y="5202621"/>
            <a:ext cx="28960" cy="619119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utiliy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Utility to chain multiple proxies and route traffic through multiple (2 or more) proxy servers.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Proxychaining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tools: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Proxifier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utility is already installed in Kali.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Reference: Usage of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proxifier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&gt;&gt;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http://proxifier.com/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How to set 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linux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/>
                </a:solidFill>
              </a:rPr>
              <a:t>Part - 1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Proxychains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in tandem with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cntlm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or / 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privoxy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&lt;text editor&gt;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proxychains.conf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The conf. file contains documentation.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How to get proxies.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Online web-portals / websites (Google, samair.ru)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Proxy syntax: 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]&lt;space&gt;[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IP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]:&lt;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port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&gt;&lt;space&gt;[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]&lt;space&gt;[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Example       :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10.20.30.40:80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socks4 1.2.3.4:8080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socks5 1.2.7.9:8081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7" y="1690688"/>
            <a:ext cx="6698685" cy="448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How to set 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linux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/>
                </a:solidFill>
              </a:rPr>
              <a:t>Part - </a:t>
            </a:r>
            <a:r>
              <a:rPr lang="en-US" b="1" dirty="0" smtClean="0">
                <a:solidFill>
                  <a:schemeClr val="accent6"/>
                </a:solidFill>
              </a:rPr>
              <a:t>2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13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Key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Strict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Random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Dynamic Chain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076868" y="3509412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076868" y="3681908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076868" y="3847131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076868" y="4012354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317101" y="3525715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23901" y="3856161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23901" y="3695740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27130" y="4017894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5005207" y="3856161"/>
            <a:ext cx="138294" cy="145516"/>
          </a:xfrm>
          <a:prstGeom prst="don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36182" y="3380509"/>
            <a:ext cx="1468582" cy="6318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7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212" y="3600450"/>
            <a:ext cx="2462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72212" y="3771900"/>
            <a:ext cx="2462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72212" y="4100513"/>
            <a:ext cx="2462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F12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3" grpId="3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Additional Info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Choose multi-nation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proxy list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(based on political differences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Check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if it works…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Grabify.link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, ip.filefab.com,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whois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Drawbacks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Improper setup may compromise your anonymity.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Net Speed (Upload / Download) will suffer.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Advanced anti-proxy tools (IDPSs) might drop your packets.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utility (usage)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/bin/bash		/bin/dash</a:t>
            </a:r>
          </a:p>
          <a:p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nmap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127.0.0.2 -p-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firefox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aamer.me.pn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hydra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127.90.2.2 -l admin -p /secret/Ashley_Maddison.txt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ssh2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msfconsole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252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Who am I</vt:lpstr>
      <vt:lpstr>Proxy Server</vt:lpstr>
      <vt:lpstr>Proxy Chaining</vt:lpstr>
      <vt:lpstr>Proxychains (utiliy)</vt:lpstr>
      <vt:lpstr>How to set Proxychains (linux) Part - 1</vt:lpstr>
      <vt:lpstr>How to set Proxychains (linux) Part - 2</vt:lpstr>
      <vt:lpstr>Additional Info</vt:lpstr>
      <vt:lpstr>Proxychains utility (usage)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WWW.AAMER.ME.PN</dc:creator>
  <cp:lastModifiedBy>FIDA</cp:lastModifiedBy>
  <cp:revision>136</cp:revision>
  <dcterms:created xsi:type="dcterms:W3CDTF">2017-02-06T14:04:16Z</dcterms:created>
  <dcterms:modified xsi:type="dcterms:W3CDTF">2017-02-09T18:23:32Z</dcterms:modified>
</cp:coreProperties>
</file>