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3" r:id="rId5"/>
    <p:sldId id="258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3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52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1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DA46B9-A1BB-49D9-8CE6-DA550D5704E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564855-3831-4DCE-A7E6-31D765F03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8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ull@AamerShah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ssrf" TargetMode="External"/><Relationship Id="rId2" Type="http://schemas.openxmlformats.org/officeDocument/2006/relationships/hyperlink" Target="https://www.acunetix.com/blog/articles/server-side-request-forgery-vulnerabil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8.4/dblink.html" TargetMode="External"/><Relationship Id="rId5" Type="http://schemas.openxmlformats.org/officeDocument/2006/relationships/hyperlink" Target="https://docs.google.com/document/d/1v1TkWZtrhzRLy0bYXBcdLUedXGb9njTNIJXa3u9akHM/edit#heading=h.32e0l76l6a6k" TargetMode="External"/><Relationship Id="rId4" Type="http://schemas.openxmlformats.org/officeDocument/2006/relationships/hyperlink" Target="https://www.slideshare.net/d0znpp/ssrf-worksho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0223-1A41-42D7-9841-E4416C9BC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SSRF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14AFE-FCC5-4AB4-956F-5030BDE07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Server-Side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2633992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424F-9ED0-4307-8DF8-911237FD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 |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4B50-C3A2-4AF3-98F7-940A3F5D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Offensive Security Researcher</a:t>
            </a:r>
          </a:p>
          <a:p>
            <a:r>
              <a:rPr lang="en-US" sz="2400" dirty="0"/>
              <a:t>Worked: Mercedes Benz, Ola, Temenos, Spectrami, Ooredoo, Etisalat.</a:t>
            </a:r>
          </a:p>
          <a:p>
            <a:r>
              <a:rPr lang="en-US" sz="2400" dirty="0"/>
              <a:t>Reach me at </a:t>
            </a:r>
            <a:r>
              <a:rPr lang="en-US" sz="2400" dirty="0">
                <a:hlinkClick r:id="rId2"/>
              </a:rPr>
              <a:t>null@AamerShah.com</a:t>
            </a:r>
            <a:r>
              <a:rPr lang="en-US" sz="2400" dirty="0"/>
              <a:t> or twitter.com/Aamer_Sha</a:t>
            </a:r>
          </a:p>
          <a:p>
            <a:endParaRPr lang="en-US" sz="2400" dirty="0"/>
          </a:p>
          <a:p>
            <a:r>
              <a:rPr lang="en-US" sz="2400" dirty="0"/>
              <a:t>Follow up: t.me/</a:t>
            </a:r>
            <a:r>
              <a:rPr lang="en-US" sz="2400" dirty="0" err="1"/>
              <a:t>cKure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2105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040-626C-498A-9FE0-D4F67E60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[in a nutshell]</a:t>
            </a:r>
          </a:p>
        </p:txBody>
      </p:sp>
      <p:pic>
        <p:nvPicPr>
          <p:cNvPr id="9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66A50EE8-C6BB-47AE-B6B8-5C4E9E5C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9" y="1961356"/>
            <a:ext cx="10320661" cy="4287044"/>
          </a:xfrm>
        </p:spPr>
      </p:pic>
    </p:spTree>
    <p:extLst>
      <p:ext uri="{BB962C8B-B14F-4D97-AF65-F5344CB8AC3E}">
        <p14:creationId xmlns:p14="http://schemas.microsoft.com/office/powerpoint/2010/main" val="18893502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7B44-4A98-4595-8365-F9897109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attack surface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44E486-58E9-4C18-A5D8-DB2D898BF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8665" y="1731963"/>
            <a:ext cx="7205145" cy="4059237"/>
          </a:xfrm>
        </p:spPr>
      </p:pic>
    </p:spTree>
    <p:extLst>
      <p:ext uri="{BB962C8B-B14F-4D97-AF65-F5344CB8AC3E}">
        <p14:creationId xmlns:p14="http://schemas.microsoft.com/office/powerpoint/2010/main" val="16803090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86E9-E2F2-4EB9-A880-75AD1FCA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88F8-C360-48F9-BEAE-FC2F4309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URL parameters</a:t>
            </a:r>
          </a:p>
          <a:p>
            <a:r>
              <a:rPr lang="en-US" sz="2400" dirty="0"/>
              <a:t>File Upload parameters</a:t>
            </a:r>
          </a:p>
          <a:p>
            <a:r>
              <a:rPr lang="en-US" sz="2400" dirty="0"/>
              <a:t>File Fetching parameters</a:t>
            </a:r>
          </a:p>
          <a:p>
            <a:endParaRPr lang="en-US" sz="2400" dirty="0"/>
          </a:p>
          <a:p>
            <a:r>
              <a:rPr lang="en-US" sz="2400" dirty="0"/>
              <a:t>Gopher, </a:t>
            </a:r>
            <a:r>
              <a:rPr lang="en-US" sz="2400" dirty="0" err="1"/>
              <a:t>dict</a:t>
            </a:r>
            <a:r>
              <a:rPr lang="en-US" sz="2400" dirty="0"/>
              <a:t>, </a:t>
            </a:r>
            <a:r>
              <a:rPr lang="en-US" sz="2400" dirty="0" err="1"/>
              <a:t>ldap</a:t>
            </a:r>
            <a:endParaRPr lang="en-US" sz="2400" dirty="0"/>
          </a:p>
          <a:p>
            <a:r>
              <a:rPr lang="en-US" sz="2400" dirty="0"/>
              <a:t>XML parsers (XSD, DTD, XSLT), open office, processing libraries, TCPDF, lib-www-Perl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7355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09DA-49B7-4DBF-9B8A-BEB9D5E4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CA6A-56C0-4165-9ADD-CA323D5F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Normal (like reflection)</a:t>
            </a:r>
          </a:p>
          <a:p>
            <a:r>
              <a:rPr lang="en-US" sz="2800" dirty="0"/>
              <a:t>Blind (without output)</a:t>
            </a:r>
          </a:p>
          <a:p>
            <a:endParaRPr lang="en-US" sz="2800" dirty="0"/>
          </a:p>
          <a:p>
            <a:r>
              <a:rPr lang="en-US" sz="2800" dirty="0"/>
              <a:t>Internal (services and files)</a:t>
            </a:r>
          </a:p>
          <a:p>
            <a:r>
              <a:rPr lang="en-US" sz="2800" dirty="0"/>
              <a:t>External (port scan, proxy)</a:t>
            </a:r>
          </a:p>
          <a:p>
            <a:endParaRPr lang="en-US" sz="2800" dirty="0"/>
          </a:p>
          <a:p>
            <a:r>
              <a:rPr lang="en-US" sz="2800" dirty="0"/>
              <a:t>SSRF as a genuine functionality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006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7386-43D6-4DEF-90FC-383E762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FB45-9BF3-4698-82B0-DAAA2F58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hlinkClick r:id="rId2"/>
              </a:rPr>
              <a:t>https://www.acunetix.com/blog/articles/server-side-request-forgery-vulnerability/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hlinkClick r:id="rId3"/>
              </a:rPr>
              <a:t>https://portswigger.net/web-security/ssrf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https://www.slideshare.net/d0znpp/ssrf-workshop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5"/>
              </a:rPr>
              <a:t>https://docs.google.com/document/d/1v1TkWZtrhzRLy0bYXBcdLUedXGb9njTNIJXa3u9akHM/edit#heading=h.32e0l76l6a6k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6"/>
              </a:rPr>
              <a:t>https://www.postgresql.org/docs/8.4/dblink.html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3103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087C-8FF8-47F3-ABB5-6FB247B4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887-1EF0-4921-92B5-5C1839E2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Filming</a:t>
            </a:r>
          </a:p>
          <a:p>
            <a:endParaRPr lang="en-US" sz="2800" dirty="0"/>
          </a:p>
          <a:p>
            <a:r>
              <a:rPr lang="en-US" sz="2800" dirty="0"/>
              <a:t>Sanitization by </a:t>
            </a:r>
            <a:r>
              <a:rPr lang="en-US" sz="2800" dirty="0" err="1"/>
              <a:t>BlackBox</a:t>
            </a:r>
            <a:r>
              <a:rPr lang="en-US" sz="2800"/>
              <a:t> approach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782966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127</TotalTime>
  <Words>203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SSRF</vt:lpstr>
      <vt:lpstr>? | self</vt:lpstr>
      <vt:lpstr>What [in a nutshell]</vt:lpstr>
      <vt:lpstr>A bit more attack surface</vt:lpstr>
      <vt:lpstr>Where to find</vt:lpstr>
      <vt:lpstr>Types</vt:lpstr>
      <vt:lpstr>Further Reading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SSRF</dc:title>
  <dc:creator>Aamer Shah</dc:creator>
  <cp:lastModifiedBy>Aamer Shah</cp:lastModifiedBy>
  <cp:revision>8</cp:revision>
  <dcterms:created xsi:type="dcterms:W3CDTF">2019-12-01T09:56:53Z</dcterms:created>
  <dcterms:modified xsi:type="dcterms:W3CDTF">2019-12-01T13:53:54Z</dcterms:modified>
</cp:coreProperties>
</file>