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D1C6"/>
    <a:srgbClr val="353433"/>
    <a:srgbClr val="E2DFC8"/>
    <a:srgbClr val="FFF7CA"/>
    <a:srgbClr val="EDEBD8"/>
    <a:srgbClr val="F7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44" autoAdjust="0"/>
  </p:normalViewPr>
  <p:slideViewPr>
    <p:cSldViewPr snapToGrid="0">
      <p:cViewPr varScale="1">
        <p:scale>
          <a:sx n="71" d="100"/>
          <a:sy n="71" d="100"/>
        </p:scale>
        <p:origin x="4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E000-3C39-44CD-B852-B7BD33A6E11C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DD48-B3BD-4301-8543-5AE5E24C6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5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5433-A035-0F72-CB1E-A25155A85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EFEE0-8C2A-82D2-EB37-E1B0F9FB6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C63F4-6FCA-6475-3219-F3D5E64A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98B9-E12F-5C70-06F3-3B3903E77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0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74A3-742D-51EE-9C6B-330A6F3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6887D-4B90-3D57-3CF1-8CAD18E1C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C9467-86F7-FCEC-E6AF-B9370163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78D3-9A09-47D3-9535-2DC3E5A51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6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3581-47A4-5FA5-941A-7243D12C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7F8DE-1251-9781-5D50-3CFBC150E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DF710-842A-4AC0-903E-22A2297F2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3624-62EE-3044-99CD-C56E98DA0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1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A25E-76DB-4B07-4584-E7DE49F7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49056-463A-FF65-E8E0-9C60387B8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FA973-AB75-907F-DA11-F01C0A18A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Inserted shape, inserted icons + images, grouped shape &amp; icon/image, save </a:t>
            </a:r>
            <a:r>
              <a:rPr lang="en-GB"/>
              <a:t>as picture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37FD8-584C-E143-A824-2D51ACDCF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96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78B-9575-E81D-282E-94F311D2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6600-B3C7-5875-03B5-2F3DBA11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2F9E-60BE-1EFB-78B6-41E454B9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1694-DC7D-DAF9-3264-6A277D6F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2170-3D7B-0930-BC94-BA0678E7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F8BF-0508-C71A-C427-D52EC049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4C54-4469-1337-751D-31A13822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EF2E-5D4F-F9B0-311B-D3A926BB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C4D6-480D-6318-4D68-496E1D28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8611-FA79-2D0C-07B3-89A7526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F6C32-8667-E5B0-AE4C-68FB11C9C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C2547-424E-F20C-E292-B4764F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9499-90BB-0C72-AEA8-E704CD7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6798-3E7D-F102-55BB-C3E3DA6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7A10-A412-9395-167A-73BE1027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263-D6CC-05C1-1D22-1B0AA80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B329-06C7-7418-1C84-CE762525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8755-F74F-9A3F-DFB7-610B6A02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9FB-978C-B946-48DC-FA0218DF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DB4F-C674-B97E-5A4B-F086DF7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34E-FB6C-CD40-E8DD-871AA4B8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5B81-8AC8-260C-8C91-45E258F1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AA18-EE61-483A-F512-0F4A014F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BB32-1777-DEB5-796C-AD70623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4826-000B-6162-F0E2-D74C591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C74F-8DE0-2986-49EE-09293A2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25C6-A919-8781-9054-9ED7331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87B9-4A9F-BA6F-35BE-3F8F5F7A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EA3F-0916-8CB6-3514-218FF206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BB88-C6C3-5B0E-C4D3-9E51D9A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477F-A388-7803-1D85-E52F0B6A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3A7D-F986-47BD-7B3A-DC39A0E7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C474-7C79-F82C-F1FA-214DF991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5178B-38A1-A6F4-79FD-065D6D8A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EFBCB-D9B0-CCF7-A782-4FCBE917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71CEC-0027-BD18-74DD-09488175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85142-31E1-688E-3ED2-DAA9462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6EADB-B991-FAA8-170D-F02AA1D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7556C-6A8A-D20C-F105-9A733E7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CCFD-E7C3-A655-CD31-60B829FD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F094C-4CBC-F76C-8ADB-C7A8648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AA0D8-48F8-6164-97C7-0D1C7FC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76976-187F-3A57-DA94-B2341340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5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0E6F6-9160-59D0-93C8-B5034AA8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62110-9A77-18AD-5B54-4BEB18C5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DF6E2-33E6-EDF6-2A9E-09E372A5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4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601B-8F95-2F2A-6B71-364AA2F6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0F18-BE7D-142D-6800-FA734534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554D-04AD-E521-76F9-48FE5764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6932-D8A3-7CC1-B6E9-5283AE08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5B76-9E0B-ED12-C1DB-08D02691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EA57-48A3-28FF-1D8F-BA6BA600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7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0BCB-A6F3-2431-2B32-DAFF4139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D7867-7AD1-FC60-1B66-85429B7BF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FD938-CEBE-AEDB-BDAD-FB15F1B2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7995-4D8D-A180-76CE-408435B0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92A8-0787-95D8-61E8-C89FFC3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3A7C-EF81-EB52-658C-76527CF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0FE78-1B86-FA99-FCA4-DFBF5163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A661-79C9-1287-693A-29D2F11B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E8CF-8549-DC92-B1CF-21D883107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591D6-6EA8-44E2-95B8-22000CF1B0A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981-E1FC-5648-241B-E2CEB1E0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416-E96C-5A96-6155-5470C8D7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E9B5A-1811-79FC-C3A9-783FDEA5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520BA0-04A9-CECF-0615-4A4352F12082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8747B-44E8-19AE-CF82-803835AC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B14550-F8E6-7F3B-25E9-8BA2185D742D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43D59-A5A9-864B-AEBC-E2F134110622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710218-6BFC-4332-B590-28BBD222ED5C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61656-D1DD-B7AB-979F-F06E63656022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C1665-AE7E-80C9-7F7B-935F2D2A7D52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A95E1-D5A9-D35C-A90E-C75FB1C49DC3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0D9B23-62B3-DB5F-90CA-65ABF92BC915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Overview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9343D-A631-22F7-C941-78BFCCDF4EE6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43A5C-7FD6-0D47-A501-AEC3222A58E4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93E833-BBC7-4AE9-0EED-4839047AF9D9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F94A08-BD22-F00C-4C89-883C7794B1E4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4F6749-F1D0-6FAA-2F82-6231B27F1B35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2EF20A-32E4-54B8-F765-564C24C6BCE3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EF2427-27D3-8614-EA8D-EC62D24262C7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3B5908-A73C-A5D7-24C7-FC957FDA7FEA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D2057-E571-E378-991A-98FA3D2D718D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6940A0-72FD-9036-9C48-C025EB0D4750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13165C-BAAB-8396-C07B-A5992C5C7EE6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8F146A-1598-03AC-2D88-886B4F9296D8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0B580E-F25D-2CD2-7535-9C710760617C}"/>
              </a:ext>
            </a:extLst>
          </p:cNvPr>
          <p:cNvGrpSpPr/>
          <p:nvPr/>
        </p:nvGrpSpPr>
        <p:grpSpPr>
          <a:xfrm>
            <a:off x="10265391" y="220808"/>
            <a:ext cx="501520" cy="503232"/>
            <a:chOff x="3927606" y="878871"/>
            <a:chExt cx="1517558" cy="157175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F2D18EC-FC3B-ADC2-0A7A-17A43FC860A5}"/>
                </a:ext>
              </a:extLst>
            </p:cNvPr>
            <p:cNvSpPr/>
            <p:nvPr/>
          </p:nvSpPr>
          <p:spPr>
            <a:xfrm>
              <a:off x="39276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3" name="Graphic 42" descr="Newspaper with solid fill">
              <a:extLst>
                <a:ext uri="{FF2B5EF4-FFF2-40B4-BE49-F238E27FC236}">
                  <a16:creationId xmlns:a16="http://schemas.microsoft.com/office/drawing/2014/main" id="{46A4FFA0-97FB-1B41-8B91-F737A5E8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2984" y="1081345"/>
              <a:ext cx="1166802" cy="116680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774837-9D84-F063-7169-FA281154817B}"/>
              </a:ext>
            </a:extLst>
          </p:cNvPr>
          <p:cNvGrpSpPr/>
          <p:nvPr/>
        </p:nvGrpSpPr>
        <p:grpSpPr>
          <a:xfrm>
            <a:off x="10777930" y="219896"/>
            <a:ext cx="501520" cy="503232"/>
            <a:chOff x="6823206" y="878871"/>
            <a:chExt cx="1517558" cy="157175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7DC441-FE05-1334-29C5-D9F2CBB5CCE9}"/>
                </a:ext>
              </a:extLst>
            </p:cNvPr>
            <p:cNvSpPr/>
            <p:nvPr/>
          </p:nvSpPr>
          <p:spPr>
            <a:xfrm>
              <a:off x="68232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6" name="Picture 45" descr="A whit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C527E671-65E7-EB5F-AA4F-0EDD8FB31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90" y="1103989"/>
              <a:ext cx="1128590" cy="112151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60A3C0-F2F8-A432-B570-80457C115B6B}"/>
              </a:ext>
            </a:extLst>
          </p:cNvPr>
          <p:cNvGrpSpPr/>
          <p:nvPr/>
        </p:nvGrpSpPr>
        <p:grpSpPr>
          <a:xfrm>
            <a:off x="9771941" y="220808"/>
            <a:ext cx="501520" cy="503232"/>
            <a:chOff x="1032005" y="878871"/>
            <a:chExt cx="1517558" cy="157175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646B6B-3FC6-EC22-559A-2EBAF7CEB4DB}"/>
                </a:ext>
              </a:extLst>
            </p:cNvPr>
            <p:cNvSpPr/>
            <p:nvPr/>
          </p:nvSpPr>
          <p:spPr>
            <a:xfrm>
              <a:off x="10320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9" name="Graphic 48" descr="Repeat with solid fill">
              <a:extLst>
                <a:ext uri="{FF2B5EF4-FFF2-40B4-BE49-F238E27FC236}">
                  <a16:creationId xmlns:a16="http://schemas.microsoft.com/office/drawing/2014/main" id="{A360B71B-D33F-7686-07D7-259EB3C22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982" y="1111900"/>
              <a:ext cx="1113603" cy="1113603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88AE49-17A9-240A-85AE-CB3169D76707}"/>
              </a:ext>
            </a:extLst>
          </p:cNvPr>
          <p:cNvGrpSpPr/>
          <p:nvPr/>
        </p:nvGrpSpPr>
        <p:grpSpPr>
          <a:xfrm>
            <a:off x="11271380" y="209008"/>
            <a:ext cx="501520" cy="503232"/>
            <a:chOff x="9718805" y="878871"/>
            <a:chExt cx="1517558" cy="15717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6FE64F9-0221-41AC-AB1A-ACB28E1B89AE}"/>
                </a:ext>
              </a:extLst>
            </p:cNvPr>
            <p:cNvSpPr/>
            <p:nvPr/>
          </p:nvSpPr>
          <p:spPr>
            <a:xfrm>
              <a:off x="97188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2" name="Picture 51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D84A6252-86AD-68D7-6088-AD6DF358D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363" y="1111900"/>
              <a:ext cx="1162441" cy="1113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5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EEAE8-F5CE-93FA-FF8B-A485CEEB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585B9-0541-BCBD-567B-1ABF4EF9D21A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EED6EF-B9D9-E9FF-FB82-0A9C072DFE58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DBC121-9FCF-9F60-C984-C3AF1B7732BF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B2D0F-B690-94A8-1965-AD8EC7B8DAA3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3462B0-EE96-5456-2250-6136CC4A6DCF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F4332E-EB2F-1874-E8B5-505F173C667C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9DD0-D87C-2711-3D07-242F7B082ECD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653484-A792-E246-5EF9-51245B2348C7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97DFF0-B6C8-A903-ABEF-53A4F47DD1AA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05F0A8-5B6A-5775-CF9D-F47EF7F81D1A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842239-115F-A613-55F3-C62F877625E0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F29F6-780E-47FA-8302-664AEE83892B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1EDFA1-86FA-7906-FEAE-D8D695D4FE98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D04AC-9761-3900-46B0-DDE3C6D049F6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F1F1B-0E59-D2CB-236E-0FBE76560052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09F939-8856-CCF8-2880-7ED0E9C6B95D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0B3E4F-9BE5-7A7B-EDAC-B345311DEC4B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D7BC4B-0BD6-67E1-B8AC-0293872C3A7E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76C5CF-3ADE-3B60-C87C-898A970849AA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DFD0315-DA6C-3E8C-E517-D5FDFFC2AEB4}"/>
              </a:ext>
            </a:extLst>
          </p:cNvPr>
          <p:cNvGrpSpPr/>
          <p:nvPr/>
        </p:nvGrpSpPr>
        <p:grpSpPr>
          <a:xfrm>
            <a:off x="10265391" y="220808"/>
            <a:ext cx="501520" cy="503232"/>
            <a:chOff x="3927606" y="878871"/>
            <a:chExt cx="1517558" cy="157175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E7F9DB-46BB-C45E-DC9C-D1B5742A7258}"/>
                </a:ext>
              </a:extLst>
            </p:cNvPr>
            <p:cNvSpPr/>
            <p:nvPr/>
          </p:nvSpPr>
          <p:spPr>
            <a:xfrm>
              <a:off x="39276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9" name="Graphic 38" descr="Newspaper with solid fill">
              <a:extLst>
                <a:ext uri="{FF2B5EF4-FFF2-40B4-BE49-F238E27FC236}">
                  <a16:creationId xmlns:a16="http://schemas.microsoft.com/office/drawing/2014/main" id="{173C4E72-881D-E0AF-5208-75177E31D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2984" y="1081345"/>
              <a:ext cx="1166802" cy="116680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F2E4BB-5BB4-8622-6C4E-50669A2AE5B7}"/>
              </a:ext>
            </a:extLst>
          </p:cNvPr>
          <p:cNvGrpSpPr/>
          <p:nvPr/>
        </p:nvGrpSpPr>
        <p:grpSpPr>
          <a:xfrm>
            <a:off x="10777930" y="219896"/>
            <a:ext cx="501520" cy="503232"/>
            <a:chOff x="6823206" y="878871"/>
            <a:chExt cx="1517558" cy="157175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A7B72EC-DA08-6E9F-0606-19E09E74F906}"/>
                </a:ext>
              </a:extLst>
            </p:cNvPr>
            <p:cNvSpPr/>
            <p:nvPr/>
          </p:nvSpPr>
          <p:spPr>
            <a:xfrm>
              <a:off x="68232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2" name="Picture 41" descr="A whit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CF58053D-66AB-BC4D-6710-B9356348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90" y="1103989"/>
              <a:ext cx="1128590" cy="112151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46C1B8-590D-5DCC-9C07-1DFAC80E15A0}"/>
              </a:ext>
            </a:extLst>
          </p:cNvPr>
          <p:cNvGrpSpPr/>
          <p:nvPr/>
        </p:nvGrpSpPr>
        <p:grpSpPr>
          <a:xfrm>
            <a:off x="9771941" y="220808"/>
            <a:ext cx="501520" cy="503232"/>
            <a:chOff x="1032005" y="878871"/>
            <a:chExt cx="1517558" cy="157175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E7B391D-AB6C-90A0-0858-FBAA78862CA5}"/>
                </a:ext>
              </a:extLst>
            </p:cNvPr>
            <p:cNvSpPr/>
            <p:nvPr/>
          </p:nvSpPr>
          <p:spPr>
            <a:xfrm>
              <a:off x="10320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45" name="Graphic 44" descr="Repeat with solid fill">
              <a:extLst>
                <a:ext uri="{FF2B5EF4-FFF2-40B4-BE49-F238E27FC236}">
                  <a16:creationId xmlns:a16="http://schemas.microsoft.com/office/drawing/2014/main" id="{610ECC40-35C1-B00A-B5CC-BB89BBB14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982" y="1111900"/>
              <a:ext cx="1113603" cy="111360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EE8C449-5A41-CE97-C181-52DAC3ED7D1D}"/>
              </a:ext>
            </a:extLst>
          </p:cNvPr>
          <p:cNvGrpSpPr/>
          <p:nvPr/>
        </p:nvGrpSpPr>
        <p:grpSpPr>
          <a:xfrm>
            <a:off x="11271380" y="209008"/>
            <a:ext cx="501520" cy="503232"/>
            <a:chOff x="9718805" y="878871"/>
            <a:chExt cx="1517558" cy="157175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B365DF0-8CA0-C43C-CE6C-096FB2105331}"/>
                </a:ext>
              </a:extLst>
            </p:cNvPr>
            <p:cNvSpPr/>
            <p:nvPr/>
          </p:nvSpPr>
          <p:spPr>
            <a:xfrm>
              <a:off x="97188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8" name="Picture 4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C0870472-FDCB-01B8-2BAA-B042ACD1E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363" y="1111900"/>
              <a:ext cx="1162441" cy="1113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67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31E50-3373-B459-2D06-0E8E69F2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EE4B0-AFC0-7970-2AC7-FF320CA80B19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4316EA-21F4-23B6-08A5-6CF822889B36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C593E0-9CB8-A16E-1DEE-B53AB7373A21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DEA5-ADD9-3D91-16B8-35AFCFDC8DC0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7624E4-2B20-C4ED-316F-1FC5BD45457E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FEAA2A-490C-9523-AF5C-9C3A52944761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63DF06-5F59-503B-9CDB-C03844FC0DE4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74E7-460F-02AE-4E1F-442FF20451EE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93504D-F8FC-6F50-0558-302D639D5FA6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293193-2890-671B-A841-D56D6FBE041D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7430E8-A2E2-26F1-E6AB-A6FDF1E64A33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649F8-C3F8-2F08-8E26-8B83C58B0943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73DB8A-E600-1527-3D03-6316E0E2D541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AB0C54-E6DA-43CA-8161-812D24AD5BBD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B184A0-6CE3-D8D8-DD73-D9DD24F22B71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2EEC80-539F-ED5C-F341-B82D5AB5A4F5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37A675-458E-2502-E8F9-5B313D54B0EE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FD37B-A833-04E7-D6B2-05DDCDA86401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567825-D023-7636-20E6-CB5939A0A8E9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Store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1D432-3784-79CF-2F2A-EB65FE26C057}"/>
              </a:ext>
            </a:extLst>
          </p:cNvPr>
          <p:cNvGrpSpPr/>
          <p:nvPr/>
        </p:nvGrpSpPr>
        <p:grpSpPr>
          <a:xfrm>
            <a:off x="10265391" y="220808"/>
            <a:ext cx="501520" cy="503232"/>
            <a:chOff x="3927606" y="878871"/>
            <a:chExt cx="1517558" cy="157175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3BB5B1E-94A5-7C37-846A-8D575DF74C71}"/>
                </a:ext>
              </a:extLst>
            </p:cNvPr>
            <p:cNvSpPr/>
            <p:nvPr/>
          </p:nvSpPr>
          <p:spPr>
            <a:xfrm>
              <a:off x="39276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1" name="Graphic 50" descr="Newspaper with solid fill">
              <a:extLst>
                <a:ext uri="{FF2B5EF4-FFF2-40B4-BE49-F238E27FC236}">
                  <a16:creationId xmlns:a16="http://schemas.microsoft.com/office/drawing/2014/main" id="{A4DD2AC0-1F81-F59F-3833-E3913DEE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2984" y="1081345"/>
              <a:ext cx="1166802" cy="116680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637BF-CE03-9E2D-D3E4-31466DA6042C}"/>
              </a:ext>
            </a:extLst>
          </p:cNvPr>
          <p:cNvGrpSpPr/>
          <p:nvPr/>
        </p:nvGrpSpPr>
        <p:grpSpPr>
          <a:xfrm>
            <a:off x="10777930" y="219896"/>
            <a:ext cx="501520" cy="503232"/>
            <a:chOff x="6823206" y="878871"/>
            <a:chExt cx="1517558" cy="157175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5086632-E0F5-F103-284A-B20C1C73057E}"/>
                </a:ext>
              </a:extLst>
            </p:cNvPr>
            <p:cNvSpPr/>
            <p:nvPr/>
          </p:nvSpPr>
          <p:spPr>
            <a:xfrm>
              <a:off x="68232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4" name="Picture 53" descr="A whit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E47EF04C-381F-C713-9CD4-39CD5C70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90" y="1103989"/>
              <a:ext cx="1128590" cy="1121514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64197C-5C5B-05E7-36B7-77E8AB1690AA}"/>
              </a:ext>
            </a:extLst>
          </p:cNvPr>
          <p:cNvGrpSpPr/>
          <p:nvPr/>
        </p:nvGrpSpPr>
        <p:grpSpPr>
          <a:xfrm>
            <a:off x="9771941" y="220808"/>
            <a:ext cx="501520" cy="503232"/>
            <a:chOff x="1032005" y="878871"/>
            <a:chExt cx="1517558" cy="157175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964402C-8E08-F7AC-8203-17FA70C8BE31}"/>
                </a:ext>
              </a:extLst>
            </p:cNvPr>
            <p:cNvSpPr/>
            <p:nvPr/>
          </p:nvSpPr>
          <p:spPr>
            <a:xfrm>
              <a:off x="10320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7" name="Graphic 56" descr="Repeat with solid fill">
              <a:extLst>
                <a:ext uri="{FF2B5EF4-FFF2-40B4-BE49-F238E27FC236}">
                  <a16:creationId xmlns:a16="http://schemas.microsoft.com/office/drawing/2014/main" id="{44F1CF8E-BF76-030C-F9AE-3A00B90F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982" y="1111900"/>
              <a:ext cx="1113603" cy="111360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F90370-EC13-6CB7-30B6-C7C95666E958}"/>
              </a:ext>
            </a:extLst>
          </p:cNvPr>
          <p:cNvGrpSpPr/>
          <p:nvPr/>
        </p:nvGrpSpPr>
        <p:grpSpPr>
          <a:xfrm>
            <a:off x="11271380" y="209008"/>
            <a:ext cx="501520" cy="503232"/>
            <a:chOff x="9718805" y="878871"/>
            <a:chExt cx="1517558" cy="157175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6EEF564-00EB-AF89-70BC-E722692D7270}"/>
                </a:ext>
              </a:extLst>
            </p:cNvPr>
            <p:cNvSpPr/>
            <p:nvPr/>
          </p:nvSpPr>
          <p:spPr>
            <a:xfrm>
              <a:off x="97188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34B25D67-9E4D-9339-4A69-69A9411BC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363" y="1111900"/>
              <a:ext cx="1162441" cy="1113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01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2F881-4ED9-BB2F-4178-4645004E1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56D18EE-D8BC-DF29-5F55-26C862B632C3}"/>
              </a:ext>
            </a:extLst>
          </p:cNvPr>
          <p:cNvGrpSpPr/>
          <p:nvPr/>
        </p:nvGrpSpPr>
        <p:grpSpPr>
          <a:xfrm>
            <a:off x="3927606" y="878871"/>
            <a:ext cx="1517558" cy="1571752"/>
            <a:chOff x="3927606" y="878871"/>
            <a:chExt cx="1517558" cy="157175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CA518C-B8CB-BADB-818A-4BAEA350982C}"/>
                </a:ext>
              </a:extLst>
            </p:cNvPr>
            <p:cNvSpPr/>
            <p:nvPr/>
          </p:nvSpPr>
          <p:spPr>
            <a:xfrm>
              <a:off x="39276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" name="Graphic 9" descr="Newspaper with solid fill">
              <a:extLst>
                <a:ext uri="{FF2B5EF4-FFF2-40B4-BE49-F238E27FC236}">
                  <a16:creationId xmlns:a16="http://schemas.microsoft.com/office/drawing/2014/main" id="{B67ECEFC-079E-88CB-E631-51C91E1C7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2984" y="1081345"/>
              <a:ext cx="1166802" cy="116680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1D4526-E653-E0F9-7E92-E83D563EF4A2}"/>
              </a:ext>
            </a:extLst>
          </p:cNvPr>
          <p:cNvGrpSpPr/>
          <p:nvPr/>
        </p:nvGrpSpPr>
        <p:grpSpPr>
          <a:xfrm>
            <a:off x="6823206" y="878871"/>
            <a:ext cx="1517558" cy="1571752"/>
            <a:chOff x="6823206" y="878871"/>
            <a:chExt cx="1517558" cy="15717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A5D051-FE7D-F356-7D6C-2CCAA08AB235}"/>
                </a:ext>
              </a:extLst>
            </p:cNvPr>
            <p:cNvSpPr/>
            <p:nvPr/>
          </p:nvSpPr>
          <p:spPr>
            <a:xfrm>
              <a:off x="6823206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 descr="A white letter on a black background&#10;&#10;AI-generated content may be incorrect.">
              <a:extLst>
                <a:ext uri="{FF2B5EF4-FFF2-40B4-BE49-F238E27FC236}">
                  <a16:creationId xmlns:a16="http://schemas.microsoft.com/office/drawing/2014/main" id="{3767A0AB-A29E-C934-C22D-43FF10C7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7690" y="1103989"/>
              <a:ext cx="1128590" cy="1121514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04EF66-BCBA-A88A-0F2A-89747BABBBC0}"/>
              </a:ext>
            </a:extLst>
          </p:cNvPr>
          <p:cNvGrpSpPr/>
          <p:nvPr/>
        </p:nvGrpSpPr>
        <p:grpSpPr>
          <a:xfrm>
            <a:off x="1032005" y="878871"/>
            <a:ext cx="1517558" cy="1571752"/>
            <a:chOff x="1032005" y="878871"/>
            <a:chExt cx="1517558" cy="15717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C2E16A-EE07-13F4-90C4-1D10D80547D3}"/>
                </a:ext>
              </a:extLst>
            </p:cNvPr>
            <p:cNvSpPr/>
            <p:nvPr/>
          </p:nvSpPr>
          <p:spPr>
            <a:xfrm>
              <a:off x="10320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" name="Graphic 7" descr="Repeat with solid fill">
              <a:extLst>
                <a:ext uri="{FF2B5EF4-FFF2-40B4-BE49-F238E27FC236}">
                  <a16:creationId xmlns:a16="http://schemas.microsoft.com/office/drawing/2014/main" id="{34901524-BEBC-52D6-9513-C51F56E05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33982" y="1111900"/>
              <a:ext cx="1113603" cy="111360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8286BA-5A74-CF5A-E036-56B23C8A391C}"/>
              </a:ext>
            </a:extLst>
          </p:cNvPr>
          <p:cNvGrpSpPr/>
          <p:nvPr/>
        </p:nvGrpSpPr>
        <p:grpSpPr>
          <a:xfrm>
            <a:off x="9718806" y="878871"/>
            <a:ext cx="1517558" cy="1571752"/>
            <a:chOff x="9718805" y="878871"/>
            <a:chExt cx="1517558" cy="15717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E7972A-FF20-5C43-B5A6-3E9AA277F9D7}"/>
                </a:ext>
              </a:extLst>
            </p:cNvPr>
            <p:cNvSpPr/>
            <p:nvPr/>
          </p:nvSpPr>
          <p:spPr>
            <a:xfrm>
              <a:off x="9718805" y="878871"/>
              <a:ext cx="1517558" cy="15717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48A15355-DB5E-FCEF-CDF8-36444640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6363" y="1111900"/>
              <a:ext cx="1162441" cy="1113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93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169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Aamina Patel</dc:creator>
  <cp:lastModifiedBy>Aamina Patel</cp:lastModifiedBy>
  <cp:revision>12</cp:revision>
  <dcterms:created xsi:type="dcterms:W3CDTF">2025-09-09T12:32:22Z</dcterms:created>
  <dcterms:modified xsi:type="dcterms:W3CDTF">2025-09-19T11:54:50Z</dcterms:modified>
</cp:coreProperties>
</file>