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2D1C6"/>
    <a:srgbClr val="353433"/>
    <a:srgbClr val="E2DFC8"/>
    <a:srgbClr val="FFF7CA"/>
    <a:srgbClr val="EDEBD8"/>
    <a:srgbClr val="F7F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144" autoAdjust="0"/>
  </p:normalViewPr>
  <p:slideViewPr>
    <p:cSldViewPr snapToGrid="0">
      <p:cViewPr varScale="1">
        <p:scale>
          <a:sx n="71" d="100"/>
          <a:sy n="71" d="100"/>
        </p:scale>
        <p:origin x="113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E3E000-3C39-44CD-B852-B7BD33A6E11C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6DD48-B3BD-4301-8543-5AE5E24C64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66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black – 50% transparency = background colour</a:t>
            </a:r>
          </a:p>
          <a:p>
            <a:r>
              <a:rPr lang="en-GB" dirty="0"/>
              <a:t>Shape Gradient Fill </a:t>
            </a:r>
          </a:p>
          <a:p>
            <a:r>
              <a:rPr lang="en-GB" dirty="0"/>
              <a:t>Stop 1 = white background 1, 15% darker (2</a:t>
            </a:r>
            <a:r>
              <a:rPr lang="en-GB" baseline="30000" dirty="0"/>
              <a:t>nd</a:t>
            </a:r>
            <a:r>
              <a:rPr lang="en-GB" dirty="0"/>
              <a:t> option below white)</a:t>
            </a:r>
          </a:p>
          <a:p>
            <a:r>
              <a:rPr lang="en-GB" dirty="0"/>
              <a:t>Stop 2 = #FFF8D1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DD48-B3BD-4301-8543-5AE5E24C648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052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C5433-A035-0F72-CB1E-A25155A85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EFEE0-8C2A-82D2-EB37-E1B0F9FB6A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AC63F4-6FCA-6475-3219-F3D5E64A70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black – 50% transparency = background colour</a:t>
            </a:r>
          </a:p>
          <a:p>
            <a:r>
              <a:rPr lang="en-GB" dirty="0"/>
              <a:t>Shape Gradient Fill </a:t>
            </a:r>
          </a:p>
          <a:p>
            <a:r>
              <a:rPr lang="en-GB" dirty="0"/>
              <a:t>Stop 1 = white background 1, 15% darker (2</a:t>
            </a:r>
            <a:r>
              <a:rPr lang="en-GB" baseline="30000" dirty="0"/>
              <a:t>nd</a:t>
            </a:r>
            <a:r>
              <a:rPr lang="en-GB" dirty="0"/>
              <a:t> option below white)</a:t>
            </a:r>
          </a:p>
          <a:p>
            <a:r>
              <a:rPr lang="en-GB" dirty="0"/>
              <a:t>Stop 2 = #FFF8D1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298B9-E12F-5C70-06F3-3B3903E77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DD48-B3BD-4301-8543-5AE5E24C648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302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BC74A3-742D-51EE-9C6B-330A6F399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56887D-4B90-3D57-3CF1-8CAD18E1C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C9467-86F7-FCEC-E6AF-B93701635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black – 50% transparency = background colour</a:t>
            </a:r>
          </a:p>
          <a:p>
            <a:r>
              <a:rPr lang="en-GB" dirty="0"/>
              <a:t>Shape Gradient Fill </a:t>
            </a:r>
          </a:p>
          <a:p>
            <a:r>
              <a:rPr lang="en-GB" dirty="0"/>
              <a:t>Stop 1 = white background 1, 15% darker (2</a:t>
            </a:r>
            <a:r>
              <a:rPr lang="en-GB" baseline="30000" dirty="0"/>
              <a:t>nd</a:t>
            </a:r>
            <a:r>
              <a:rPr lang="en-GB" dirty="0"/>
              <a:t> option below white)</a:t>
            </a:r>
          </a:p>
          <a:p>
            <a:r>
              <a:rPr lang="en-GB" dirty="0"/>
              <a:t>Stop 2 = #FFF8D1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878D3-9A09-47D3-9535-2DC3E5A51A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DD48-B3BD-4301-8543-5AE5E24C648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86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33581-47A4-5FA5-941A-7243D12C9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07F8DE-1251-9781-5D50-3CFBC150ED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5DF710-842A-4AC0-903E-22A2297F2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black – 50% transparency = background colour</a:t>
            </a:r>
          </a:p>
          <a:p>
            <a:r>
              <a:rPr lang="en-GB" dirty="0"/>
              <a:t>Shape Gradient Fill </a:t>
            </a:r>
          </a:p>
          <a:p>
            <a:r>
              <a:rPr lang="en-GB" dirty="0"/>
              <a:t>Stop 1 = white background 1, 15% darker (2</a:t>
            </a:r>
            <a:r>
              <a:rPr lang="en-GB" baseline="30000" dirty="0"/>
              <a:t>nd</a:t>
            </a:r>
            <a:r>
              <a:rPr lang="en-GB" dirty="0"/>
              <a:t> option below white)</a:t>
            </a:r>
          </a:p>
          <a:p>
            <a:r>
              <a:rPr lang="en-GB" dirty="0"/>
              <a:t>Stop 2 = #FFF8D1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083624-62EE-3044-99CD-C56E98DA0A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06DD48-B3BD-4301-8543-5AE5E24C648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112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078B-9575-E81D-282E-94F311D279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16600-B3C7-5875-03B5-2F3DBA11C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F2F9E-60BE-1EFB-78B6-41E454B94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C1694-DC7D-DAF9-3264-6A277D6F4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42170-3D7B-0930-BC94-BA0678E79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821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F8BF-0508-C71A-C427-D52EC049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F44C54-4469-1337-751D-31A138227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7EF2E-5D4F-F9B0-311B-D3A926BB2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4C4D6-480D-6318-4D68-496E1D28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A8611-FA79-2D0C-07B3-89A7526C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0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F6C32-8667-E5B0-AE4C-68FB11C9C9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CC2547-424E-F20C-E292-B4764FFC3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C9499-90BB-0C72-AEA8-E704CD7ED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6798-3E7D-F102-55BB-C3E3DA63E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97A10-A412-9395-167A-73BE1027D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281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D263-D6CC-05C1-1D22-1B0AA80BA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AB329-06C7-7418-1C84-CE7625254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98755-F74F-9A3F-DFB7-610B6A027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339FB-978C-B946-48DC-FA0218DF4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EDB4F-C674-B97E-5A4B-F086DF7E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014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34E-FB6C-CD40-E8DD-871AA4B85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65B81-8AC8-260C-8C91-45E258F12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2AA18-EE61-483A-F512-0F4A014F9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1BB32-1777-DEB5-796C-AD7062355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F4826-000B-6162-F0E2-D74C5918D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09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C74F-8DE0-2986-49EE-09293A26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D25C6-A919-8781-9054-9ED73315A7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787B9-4A9F-BA6F-35BE-3F8F5F7A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88EA3F-0916-8CB6-3514-218FF2068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EBB88-C6C3-5B0E-C4D3-9E51D9A6B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2477F-A388-7803-1D85-E52F0B6A0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2927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53A7D-F986-47BD-7B3A-DC39A0E7B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A0C474-7C79-F82C-F1FA-214DF9910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5178B-38A1-A6F4-79FD-065D6D8A1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CEFBCB-D9B0-CCF7-A782-4FCBE917A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71CEC-0027-BD18-74DD-09488175D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85142-31E1-688E-3ED2-DAA946207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B6EADB-B991-FAA8-170D-F02AA1D9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47556C-6A8A-D20C-F105-9A733E72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296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3CCFD-E7C3-A655-CD31-60B829FD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1F094C-4CBC-F76C-8ADB-C7A86487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AA0D8-48F8-6164-97C7-0D1C7FCFB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76976-187F-3A57-DA94-B23413406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925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0E6F6-9160-59D0-93C8-B5034AA89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C62110-9A77-18AD-5B54-4BEB18C5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DF6E2-33E6-EDF6-2A9E-09E372A5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6143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B601B-8F95-2F2A-6B71-364AA2F69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00F18-BE7D-142D-6800-FA734534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25554D-04AD-E521-76F9-48FE57649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4A6932-D8A3-7CC1-B6E9-5283AE081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ED5B76-9E0B-ED12-C1DB-08D02691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1EA57-48A3-28FF-1D8F-BA6BA600C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073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0BCB-A6F3-2431-2B32-DAFF4139F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D7867-7AD1-FC60-1B66-85429B7BF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3FD938-CEBE-AEDB-BDAD-FB15F1B28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47995-4D8D-A180-76CE-408435B0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792A8-0787-95D8-61E8-C89FFC358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673A7C-EF81-EB52-658C-76527CF1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09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0FE78-1B86-FA99-FCA4-DFBF5163C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CA661-79C9-1287-693A-29D2F11BD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DE8CF-8549-DC92-B1CF-21D883107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7591D6-6EA8-44E2-95B8-22000CF1B0A9}" type="datetimeFigureOut">
              <a:rPr lang="en-GB" smtClean="0"/>
              <a:t>18/09/2025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B2981-E1FC-5648-241B-E2CEB1E0A0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28416-E96C-5A96-6155-5470C8D7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5BBAD-D808-438C-8E50-84F69B9A7B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796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BE9B5A-1811-79FC-C3A9-783FDEA5B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520BA0-04A9-CECF-0615-4A4352F12082}"/>
              </a:ext>
            </a:extLst>
          </p:cNvPr>
          <p:cNvSpPr/>
          <p:nvPr/>
        </p:nvSpPr>
        <p:spPr>
          <a:xfrm>
            <a:off x="244042" y="182851"/>
            <a:ext cx="11703916" cy="6492298"/>
          </a:xfrm>
          <a:prstGeom prst="roundRect">
            <a:avLst>
              <a:gd name="adj" fmla="val 5033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rgbClr val="FFF7CA">
                  <a:lumMod val="86000"/>
                  <a:lumOff val="14000"/>
                </a:srgbClr>
              </a:gs>
            </a:gsLst>
            <a:lin ang="27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686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C8747B-44E8-19AE-CF82-803835ACF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B14550-F8E6-7F3B-25E9-8BA2185D742D}"/>
              </a:ext>
            </a:extLst>
          </p:cNvPr>
          <p:cNvSpPr/>
          <p:nvPr/>
        </p:nvSpPr>
        <p:spPr>
          <a:xfrm>
            <a:off x="244042" y="182851"/>
            <a:ext cx="11703916" cy="6492298"/>
          </a:xfrm>
          <a:prstGeom prst="roundRect">
            <a:avLst>
              <a:gd name="adj" fmla="val 5033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rgbClr val="FFF7CA">
                  <a:lumMod val="86000"/>
                  <a:lumOff val="14000"/>
                </a:srgbClr>
              </a:gs>
            </a:gsLst>
            <a:lin ang="27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9C43D59-A5A9-864B-AEBC-E2F134110622}"/>
              </a:ext>
            </a:extLst>
          </p:cNvPr>
          <p:cNvSpPr/>
          <p:nvPr/>
        </p:nvSpPr>
        <p:spPr>
          <a:xfrm>
            <a:off x="6096000" y="278101"/>
            <a:ext cx="3606367" cy="388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EE9107-5C31-7B4D-8847-7BCF42D4A9ED}"/>
              </a:ext>
            </a:extLst>
          </p:cNvPr>
          <p:cNvSpPr/>
          <p:nvPr/>
        </p:nvSpPr>
        <p:spPr>
          <a:xfrm>
            <a:off x="1129665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43B5FD-8B9F-C18A-EC6F-BCDE0E6CEC7D}"/>
              </a:ext>
            </a:extLst>
          </p:cNvPr>
          <p:cNvSpPr/>
          <p:nvPr/>
        </p:nvSpPr>
        <p:spPr>
          <a:xfrm>
            <a:off x="1085850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E952826-11A7-C259-9BB9-414BC0559575}"/>
              </a:ext>
            </a:extLst>
          </p:cNvPr>
          <p:cNvSpPr/>
          <p:nvPr/>
        </p:nvSpPr>
        <p:spPr>
          <a:xfrm>
            <a:off x="1042035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F7DD8BC-26F0-A6F3-0F0E-D2A2B2D41CB9}"/>
              </a:ext>
            </a:extLst>
          </p:cNvPr>
          <p:cNvSpPr/>
          <p:nvPr/>
        </p:nvSpPr>
        <p:spPr>
          <a:xfrm>
            <a:off x="998220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710218-6BFC-4332-B590-28BBD222ED5C}"/>
              </a:ext>
            </a:extLst>
          </p:cNvPr>
          <p:cNvSpPr/>
          <p:nvPr/>
        </p:nvSpPr>
        <p:spPr>
          <a:xfrm>
            <a:off x="419100" y="278101"/>
            <a:ext cx="1114425" cy="388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61656-D1DD-B7AB-979F-F06E63656022}"/>
              </a:ext>
            </a:extLst>
          </p:cNvPr>
          <p:cNvSpPr txBox="1"/>
          <p:nvPr/>
        </p:nvSpPr>
        <p:spPr>
          <a:xfrm>
            <a:off x="1813358" y="275958"/>
            <a:ext cx="400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Employee Performance Dashboard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75C1665-AE7E-80C9-7F7B-935F2D2A7D52}"/>
              </a:ext>
            </a:extLst>
          </p:cNvPr>
          <p:cNvSpPr/>
          <p:nvPr/>
        </p:nvSpPr>
        <p:spPr>
          <a:xfrm>
            <a:off x="337932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0EA95E1-D5A9-D35C-A90E-C75FB1C49DC3}"/>
              </a:ext>
            </a:extLst>
          </p:cNvPr>
          <p:cNvSpPr/>
          <p:nvPr/>
        </p:nvSpPr>
        <p:spPr>
          <a:xfrm>
            <a:off x="3229153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10D9B23-62B3-DB5F-90CA-65ABF92BC915}"/>
              </a:ext>
            </a:extLst>
          </p:cNvPr>
          <p:cNvSpPr/>
          <p:nvPr/>
        </p:nvSpPr>
        <p:spPr>
          <a:xfrm>
            <a:off x="6165574" y="309933"/>
            <a:ext cx="1092476" cy="3249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Overview</a:t>
            </a:r>
            <a:endParaRPr lang="en-GB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799343D-A631-22F7-C941-78BFCCDF4EE6}"/>
              </a:ext>
            </a:extLst>
          </p:cNvPr>
          <p:cNvSpPr/>
          <p:nvPr/>
        </p:nvSpPr>
        <p:spPr>
          <a:xfrm>
            <a:off x="6169957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EC43A5C-7FD6-0D47-A501-AEC3222A58E4}"/>
              </a:ext>
            </a:extLst>
          </p:cNvPr>
          <p:cNvSpPr/>
          <p:nvPr/>
        </p:nvSpPr>
        <p:spPr>
          <a:xfrm>
            <a:off x="9061178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93E833-BBC7-4AE9-0EED-4839047AF9D9}"/>
              </a:ext>
            </a:extLst>
          </p:cNvPr>
          <p:cNvSpPr/>
          <p:nvPr/>
        </p:nvSpPr>
        <p:spPr>
          <a:xfrm>
            <a:off x="337932" y="2323937"/>
            <a:ext cx="2792896" cy="20673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F94A08-BD22-F00C-4C89-883C7794B1E4}"/>
              </a:ext>
            </a:extLst>
          </p:cNvPr>
          <p:cNvSpPr/>
          <p:nvPr/>
        </p:nvSpPr>
        <p:spPr>
          <a:xfrm>
            <a:off x="337932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4F6749-F1D0-6FAA-2F82-6231B27F1B35}"/>
              </a:ext>
            </a:extLst>
          </p:cNvPr>
          <p:cNvSpPr/>
          <p:nvPr/>
        </p:nvSpPr>
        <p:spPr>
          <a:xfrm>
            <a:off x="3229153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42EF20A-32E4-54B8-F765-564C24C6BCE3}"/>
              </a:ext>
            </a:extLst>
          </p:cNvPr>
          <p:cNvSpPr/>
          <p:nvPr/>
        </p:nvSpPr>
        <p:spPr>
          <a:xfrm>
            <a:off x="3224716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1EF2427-27D3-8614-EA8D-EC62D24262C7}"/>
              </a:ext>
            </a:extLst>
          </p:cNvPr>
          <p:cNvSpPr/>
          <p:nvPr/>
        </p:nvSpPr>
        <p:spPr>
          <a:xfrm>
            <a:off x="6111500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43B5908-A73C-A5D7-24C7-FC957FDA7FEA}"/>
              </a:ext>
            </a:extLst>
          </p:cNvPr>
          <p:cNvSpPr/>
          <p:nvPr/>
        </p:nvSpPr>
        <p:spPr>
          <a:xfrm>
            <a:off x="6107063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FFD2057-E571-E378-991A-98FA3D2D718D}"/>
              </a:ext>
            </a:extLst>
          </p:cNvPr>
          <p:cNvSpPr/>
          <p:nvPr/>
        </p:nvSpPr>
        <p:spPr>
          <a:xfrm>
            <a:off x="8989410" y="2323937"/>
            <a:ext cx="2864662" cy="422413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A6940A0-72FD-9036-9C48-C025EB0D4750}"/>
              </a:ext>
            </a:extLst>
          </p:cNvPr>
          <p:cNvSpPr/>
          <p:nvPr/>
        </p:nvSpPr>
        <p:spPr>
          <a:xfrm>
            <a:off x="9061178" y="3715415"/>
            <a:ext cx="2716693" cy="27630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13165C-BAAB-8396-C07B-A5992C5C7EE6}"/>
              </a:ext>
            </a:extLst>
          </p:cNvPr>
          <p:cNvSpPr/>
          <p:nvPr/>
        </p:nvSpPr>
        <p:spPr>
          <a:xfrm>
            <a:off x="7352945" y="309933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E8F146A-1598-03AC-2D88-886B4F9296D8}"/>
              </a:ext>
            </a:extLst>
          </p:cNvPr>
          <p:cNvSpPr/>
          <p:nvPr/>
        </p:nvSpPr>
        <p:spPr>
          <a:xfrm>
            <a:off x="8540316" y="300702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Store</a:t>
            </a: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599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EEAE8-F5CE-93FA-FF8B-A485CEEB7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4A585B9-0541-BCBD-567B-1ABF4EF9D21A}"/>
              </a:ext>
            </a:extLst>
          </p:cNvPr>
          <p:cNvSpPr/>
          <p:nvPr/>
        </p:nvSpPr>
        <p:spPr>
          <a:xfrm>
            <a:off x="244042" y="182851"/>
            <a:ext cx="11703916" cy="6492298"/>
          </a:xfrm>
          <a:prstGeom prst="roundRect">
            <a:avLst>
              <a:gd name="adj" fmla="val 5033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rgbClr val="FFF7CA">
                  <a:lumMod val="86000"/>
                  <a:lumOff val="14000"/>
                </a:srgbClr>
              </a:gs>
            </a:gsLst>
            <a:lin ang="27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2C4288-E1F8-F338-BC9B-58854740CA74}"/>
              </a:ext>
            </a:extLst>
          </p:cNvPr>
          <p:cNvSpPr/>
          <p:nvPr/>
        </p:nvSpPr>
        <p:spPr>
          <a:xfrm>
            <a:off x="1129665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E67DFC-8AB4-AA38-E5D5-68B27F8A5E06}"/>
              </a:ext>
            </a:extLst>
          </p:cNvPr>
          <p:cNvSpPr/>
          <p:nvPr/>
        </p:nvSpPr>
        <p:spPr>
          <a:xfrm>
            <a:off x="1085850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E94D67-5233-E3ED-5C31-87C3A2633A8F}"/>
              </a:ext>
            </a:extLst>
          </p:cNvPr>
          <p:cNvSpPr/>
          <p:nvPr/>
        </p:nvSpPr>
        <p:spPr>
          <a:xfrm>
            <a:off x="1042035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A0B3B8A-3F83-F45A-6262-9BCBBDB9E4FE}"/>
              </a:ext>
            </a:extLst>
          </p:cNvPr>
          <p:cNvSpPr/>
          <p:nvPr/>
        </p:nvSpPr>
        <p:spPr>
          <a:xfrm>
            <a:off x="998220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EED6EF-B9D9-E9FF-FB82-0A9C072DFE58}"/>
              </a:ext>
            </a:extLst>
          </p:cNvPr>
          <p:cNvSpPr/>
          <p:nvPr/>
        </p:nvSpPr>
        <p:spPr>
          <a:xfrm>
            <a:off x="6096000" y="278101"/>
            <a:ext cx="3606367" cy="388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DBC121-9FCF-9F60-C984-C3AF1B7732BF}"/>
              </a:ext>
            </a:extLst>
          </p:cNvPr>
          <p:cNvSpPr/>
          <p:nvPr/>
        </p:nvSpPr>
        <p:spPr>
          <a:xfrm>
            <a:off x="419100" y="278101"/>
            <a:ext cx="1114425" cy="388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4B2D0F-B690-94A8-1965-AD8EC7B8DAA3}"/>
              </a:ext>
            </a:extLst>
          </p:cNvPr>
          <p:cNvSpPr txBox="1"/>
          <p:nvPr/>
        </p:nvSpPr>
        <p:spPr>
          <a:xfrm>
            <a:off x="1813358" y="275958"/>
            <a:ext cx="400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Employee Performance Dashboard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93462B0-EE96-5456-2250-6136CC4A6DCF}"/>
              </a:ext>
            </a:extLst>
          </p:cNvPr>
          <p:cNvSpPr/>
          <p:nvPr/>
        </p:nvSpPr>
        <p:spPr>
          <a:xfrm>
            <a:off x="337932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F4332E-EB2F-1874-E8B5-505F173C667C}"/>
              </a:ext>
            </a:extLst>
          </p:cNvPr>
          <p:cNvSpPr/>
          <p:nvPr/>
        </p:nvSpPr>
        <p:spPr>
          <a:xfrm>
            <a:off x="3229153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9ED9DD0-D87C-2711-3D07-242F7B082ECD}"/>
              </a:ext>
            </a:extLst>
          </p:cNvPr>
          <p:cNvSpPr/>
          <p:nvPr/>
        </p:nvSpPr>
        <p:spPr>
          <a:xfrm>
            <a:off x="6165574" y="309933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653484-A792-E246-5EF9-51245B2348C7}"/>
              </a:ext>
            </a:extLst>
          </p:cNvPr>
          <p:cNvSpPr/>
          <p:nvPr/>
        </p:nvSpPr>
        <p:spPr>
          <a:xfrm>
            <a:off x="6169957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C97DFF0-B6C8-A903-ABEF-53A4F47DD1AA}"/>
              </a:ext>
            </a:extLst>
          </p:cNvPr>
          <p:cNvSpPr/>
          <p:nvPr/>
        </p:nvSpPr>
        <p:spPr>
          <a:xfrm>
            <a:off x="9061178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D05F0A8-5B6A-5775-CF9D-F47EF7F81D1A}"/>
              </a:ext>
            </a:extLst>
          </p:cNvPr>
          <p:cNvSpPr/>
          <p:nvPr/>
        </p:nvSpPr>
        <p:spPr>
          <a:xfrm>
            <a:off x="337932" y="2323937"/>
            <a:ext cx="2792896" cy="20673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7842239-115F-A613-55F3-C62F877625E0}"/>
              </a:ext>
            </a:extLst>
          </p:cNvPr>
          <p:cNvSpPr/>
          <p:nvPr/>
        </p:nvSpPr>
        <p:spPr>
          <a:xfrm>
            <a:off x="337932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AF29F6-780E-47FA-8302-664AEE83892B}"/>
              </a:ext>
            </a:extLst>
          </p:cNvPr>
          <p:cNvSpPr/>
          <p:nvPr/>
        </p:nvSpPr>
        <p:spPr>
          <a:xfrm>
            <a:off x="3229153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1EDFA1-86FA-7906-FEAE-D8D695D4FE98}"/>
              </a:ext>
            </a:extLst>
          </p:cNvPr>
          <p:cNvSpPr/>
          <p:nvPr/>
        </p:nvSpPr>
        <p:spPr>
          <a:xfrm>
            <a:off x="3224716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AD04AC-9761-3900-46B0-DDE3C6D049F6}"/>
              </a:ext>
            </a:extLst>
          </p:cNvPr>
          <p:cNvSpPr/>
          <p:nvPr/>
        </p:nvSpPr>
        <p:spPr>
          <a:xfrm>
            <a:off x="6111500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26F1F1B-0E59-D2CB-236E-0FBE76560052}"/>
              </a:ext>
            </a:extLst>
          </p:cNvPr>
          <p:cNvSpPr/>
          <p:nvPr/>
        </p:nvSpPr>
        <p:spPr>
          <a:xfrm>
            <a:off x="6107063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09F939-8856-CCF8-2880-7ED0E9C6B95D}"/>
              </a:ext>
            </a:extLst>
          </p:cNvPr>
          <p:cNvSpPr/>
          <p:nvPr/>
        </p:nvSpPr>
        <p:spPr>
          <a:xfrm>
            <a:off x="8989410" y="2323937"/>
            <a:ext cx="2864662" cy="422413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90B3E4F-9BE5-7A7B-EDAC-B345311DEC4B}"/>
              </a:ext>
            </a:extLst>
          </p:cNvPr>
          <p:cNvSpPr/>
          <p:nvPr/>
        </p:nvSpPr>
        <p:spPr>
          <a:xfrm>
            <a:off x="9061178" y="3715415"/>
            <a:ext cx="2716693" cy="27630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8D7BC4B-0BD6-67E1-B8AC-0293872C3A7E}"/>
              </a:ext>
            </a:extLst>
          </p:cNvPr>
          <p:cNvSpPr/>
          <p:nvPr/>
        </p:nvSpPr>
        <p:spPr>
          <a:xfrm>
            <a:off x="7352945" y="309933"/>
            <a:ext cx="1092476" cy="3249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Employee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276C5CF-3ADE-3B60-C87C-898A970849AA}"/>
              </a:ext>
            </a:extLst>
          </p:cNvPr>
          <p:cNvSpPr/>
          <p:nvPr/>
        </p:nvSpPr>
        <p:spPr>
          <a:xfrm>
            <a:off x="8540316" y="300702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89067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31E50-3373-B459-2D06-0E8E69F28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08EE4B0-AFC0-7970-2AC7-FF320CA80B19}"/>
              </a:ext>
            </a:extLst>
          </p:cNvPr>
          <p:cNvSpPr/>
          <p:nvPr/>
        </p:nvSpPr>
        <p:spPr>
          <a:xfrm>
            <a:off x="244042" y="182851"/>
            <a:ext cx="11703916" cy="6492298"/>
          </a:xfrm>
          <a:prstGeom prst="roundRect">
            <a:avLst>
              <a:gd name="adj" fmla="val 5033"/>
            </a:avLst>
          </a:prstGeom>
          <a:gradFill>
            <a:gsLst>
              <a:gs pos="0">
                <a:schemeClr val="bg1">
                  <a:lumMod val="85000"/>
                </a:schemeClr>
              </a:gs>
              <a:gs pos="78000">
                <a:srgbClr val="FFF7CA">
                  <a:lumMod val="86000"/>
                  <a:lumOff val="14000"/>
                </a:srgbClr>
              </a:gs>
            </a:gsLst>
            <a:lin ang="27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1106FD2-511E-5017-D56C-52F14789BDF3}"/>
              </a:ext>
            </a:extLst>
          </p:cNvPr>
          <p:cNvSpPr/>
          <p:nvPr/>
        </p:nvSpPr>
        <p:spPr>
          <a:xfrm>
            <a:off x="1129665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324090-1E6B-91BB-3472-9EC6F4B146CB}"/>
              </a:ext>
            </a:extLst>
          </p:cNvPr>
          <p:cNvSpPr/>
          <p:nvPr/>
        </p:nvSpPr>
        <p:spPr>
          <a:xfrm>
            <a:off x="1085850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848010-4703-651D-D089-CD512BCDF276}"/>
              </a:ext>
            </a:extLst>
          </p:cNvPr>
          <p:cNvSpPr/>
          <p:nvPr/>
        </p:nvSpPr>
        <p:spPr>
          <a:xfrm>
            <a:off x="1042035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7D1D4D-74ED-C2BE-FC68-8BE05AD5ABC2}"/>
              </a:ext>
            </a:extLst>
          </p:cNvPr>
          <p:cNvSpPr/>
          <p:nvPr/>
        </p:nvSpPr>
        <p:spPr>
          <a:xfrm>
            <a:off x="9982200" y="278101"/>
            <a:ext cx="371475" cy="38864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4316EA-21F4-23B6-08A5-6CF822889B36}"/>
              </a:ext>
            </a:extLst>
          </p:cNvPr>
          <p:cNvSpPr/>
          <p:nvPr/>
        </p:nvSpPr>
        <p:spPr>
          <a:xfrm>
            <a:off x="6096000" y="278101"/>
            <a:ext cx="3606367" cy="3886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CC593E0-9CB8-A16E-1DEE-B53AB7373A21}"/>
              </a:ext>
            </a:extLst>
          </p:cNvPr>
          <p:cNvSpPr/>
          <p:nvPr/>
        </p:nvSpPr>
        <p:spPr>
          <a:xfrm>
            <a:off x="419100" y="278101"/>
            <a:ext cx="1114425" cy="38864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12DEA5-ADD9-3D91-16B8-35AFCFDC8DC0}"/>
              </a:ext>
            </a:extLst>
          </p:cNvPr>
          <p:cNvSpPr txBox="1"/>
          <p:nvPr/>
        </p:nvSpPr>
        <p:spPr>
          <a:xfrm>
            <a:off x="1813358" y="275958"/>
            <a:ext cx="400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Employee Performance Dashboard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A7624E4-2B20-C4ED-316F-1FC5BD45457E}"/>
              </a:ext>
            </a:extLst>
          </p:cNvPr>
          <p:cNvSpPr/>
          <p:nvPr/>
        </p:nvSpPr>
        <p:spPr>
          <a:xfrm>
            <a:off x="337932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FEAA2A-490C-9523-AF5C-9C3A52944761}"/>
              </a:ext>
            </a:extLst>
          </p:cNvPr>
          <p:cNvSpPr/>
          <p:nvPr/>
        </p:nvSpPr>
        <p:spPr>
          <a:xfrm>
            <a:off x="3229153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863DF06-5F59-503B-9CDB-C03844FC0DE4}"/>
              </a:ext>
            </a:extLst>
          </p:cNvPr>
          <p:cNvSpPr/>
          <p:nvPr/>
        </p:nvSpPr>
        <p:spPr>
          <a:xfrm>
            <a:off x="6165574" y="309933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2FC74E7-460F-02AE-4E1F-442FF20451EE}"/>
              </a:ext>
            </a:extLst>
          </p:cNvPr>
          <p:cNvSpPr/>
          <p:nvPr/>
        </p:nvSpPr>
        <p:spPr>
          <a:xfrm>
            <a:off x="6169957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B93504D-F8FC-6F50-0558-302D639D5FA6}"/>
              </a:ext>
            </a:extLst>
          </p:cNvPr>
          <p:cNvSpPr/>
          <p:nvPr/>
        </p:nvSpPr>
        <p:spPr>
          <a:xfrm>
            <a:off x="9061178" y="898204"/>
            <a:ext cx="2792896" cy="1172818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293193-2890-671B-A841-D56D6FBE041D}"/>
              </a:ext>
            </a:extLst>
          </p:cNvPr>
          <p:cNvSpPr/>
          <p:nvPr/>
        </p:nvSpPr>
        <p:spPr>
          <a:xfrm>
            <a:off x="337932" y="2323937"/>
            <a:ext cx="2792896" cy="2067339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7430E8-A2E2-26F1-E6AB-A6FDF1E64A33}"/>
              </a:ext>
            </a:extLst>
          </p:cNvPr>
          <p:cNvSpPr/>
          <p:nvPr/>
        </p:nvSpPr>
        <p:spPr>
          <a:xfrm>
            <a:off x="337932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7649F8-C3F8-2F08-8E26-8B83C58B0943}"/>
              </a:ext>
            </a:extLst>
          </p:cNvPr>
          <p:cNvSpPr/>
          <p:nvPr/>
        </p:nvSpPr>
        <p:spPr>
          <a:xfrm>
            <a:off x="3229153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73DB8A-E600-1527-3D03-6316E0E2D541}"/>
              </a:ext>
            </a:extLst>
          </p:cNvPr>
          <p:cNvSpPr/>
          <p:nvPr/>
        </p:nvSpPr>
        <p:spPr>
          <a:xfrm>
            <a:off x="3224716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4AB0C54-E6DA-43CA-8161-812D24AD5BBD}"/>
              </a:ext>
            </a:extLst>
          </p:cNvPr>
          <p:cNvSpPr/>
          <p:nvPr/>
        </p:nvSpPr>
        <p:spPr>
          <a:xfrm>
            <a:off x="6111500" y="2323937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5B184A0-6CE3-D8D8-DD73-D9DD24F22B71}"/>
              </a:ext>
            </a:extLst>
          </p:cNvPr>
          <p:cNvSpPr/>
          <p:nvPr/>
        </p:nvSpPr>
        <p:spPr>
          <a:xfrm>
            <a:off x="6107063" y="4480728"/>
            <a:ext cx="2792896" cy="2067339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52EEC80-539F-ED5C-F341-B82D5AB5A4F5}"/>
              </a:ext>
            </a:extLst>
          </p:cNvPr>
          <p:cNvSpPr/>
          <p:nvPr/>
        </p:nvSpPr>
        <p:spPr>
          <a:xfrm>
            <a:off x="8989410" y="2323937"/>
            <a:ext cx="2864662" cy="4224130"/>
          </a:xfrm>
          <a:prstGeom prst="round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37A675-458E-2502-E8F9-5B313D54B0EE}"/>
              </a:ext>
            </a:extLst>
          </p:cNvPr>
          <p:cNvSpPr/>
          <p:nvPr/>
        </p:nvSpPr>
        <p:spPr>
          <a:xfrm>
            <a:off x="9061178" y="3715415"/>
            <a:ext cx="2716693" cy="2763077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A2FD37B-A833-04E7-D6B2-05DDCDA86401}"/>
              </a:ext>
            </a:extLst>
          </p:cNvPr>
          <p:cNvSpPr/>
          <p:nvPr/>
        </p:nvSpPr>
        <p:spPr>
          <a:xfrm>
            <a:off x="7352945" y="309933"/>
            <a:ext cx="1092476" cy="3249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Employee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4567825-D023-7636-20E6-CB5939A0A8E9}"/>
              </a:ext>
            </a:extLst>
          </p:cNvPr>
          <p:cNvSpPr/>
          <p:nvPr/>
        </p:nvSpPr>
        <p:spPr>
          <a:xfrm>
            <a:off x="8540316" y="300702"/>
            <a:ext cx="1092476" cy="32498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1680187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150</Words>
  <Application>Microsoft Office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Aamina Patel</dc:creator>
  <cp:lastModifiedBy>Aamina Patel</cp:lastModifiedBy>
  <cp:revision>11</cp:revision>
  <dcterms:created xsi:type="dcterms:W3CDTF">2025-09-09T12:32:22Z</dcterms:created>
  <dcterms:modified xsi:type="dcterms:W3CDTF">2025-09-18T16:20:19Z</dcterms:modified>
</cp:coreProperties>
</file>