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68" r:id="rId2"/>
    <p:sldId id="269" r:id="rId3"/>
    <p:sldId id="262" r:id="rId4"/>
    <p:sldId id="263" r:id="rId5"/>
    <p:sldId id="264" r:id="rId6"/>
    <p:sldId id="265" r:id="rId7"/>
    <p:sldId id="266" r:id="rId8"/>
    <p:sldId id="257" r:id="rId9"/>
    <p:sldId id="258" r:id="rId10"/>
    <p:sldId id="259" r:id="rId11"/>
    <p:sldId id="261" r:id="rId12"/>
    <p:sldId id="267" r:id="rId13"/>
    <p:sldId id="26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7" autoAdjust="0"/>
    <p:restoredTop sz="91921" autoAdjust="0"/>
  </p:normalViewPr>
  <p:slideViewPr>
    <p:cSldViewPr snapToGrid="0">
      <p:cViewPr varScale="1">
        <p:scale>
          <a:sx n="68" d="100"/>
          <a:sy n="68" d="100"/>
        </p:scale>
        <p:origin x="69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084919-9CD7-4442-B328-7ED7DAA52782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B83D98-4A9E-43F4-A76C-7A2B6A26F9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581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can pass the java array to method so that we can reuse the same logic on any array.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B83D98-4A9E-43F4-A76C-7A2B6A26F9A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0360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Account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[] = new Account[2]; exactly creates an array of two reference variables as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[0] and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[1]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B83D98-4A9E-43F4-A76C-7A2B6A26F9A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5373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40FFC-8A3D-4487-86D2-2C935978815B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BE74079C-0146-4C8C-93D9-4F6A1FA95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363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40FFC-8A3D-4487-86D2-2C935978815B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E74079C-0146-4C8C-93D9-4F6A1FA95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845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40FFC-8A3D-4487-86D2-2C935978815B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E74079C-0146-4C8C-93D9-4F6A1FA9525A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043799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40FFC-8A3D-4487-86D2-2C935978815B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E74079C-0146-4C8C-93D9-4F6A1FA95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907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40FFC-8A3D-4487-86D2-2C935978815B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E74079C-0146-4C8C-93D9-4F6A1FA9525A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188548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40FFC-8A3D-4487-86D2-2C935978815B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E74079C-0146-4C8C-93D9-4F6A1FA95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439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40FFC-8A3D-4487-86D2-2C935978815B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4079C-0146-4C8C-93D9-4F6A1FA95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4758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40FFC-8A3D-4487-86D2-2C935978815B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4079C-0146-4C8C-93D9-4F6A1FA95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159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40FFC-8A3D-4487-86D2-2C935978815B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4079C-0146-4C8C-93D9-4F6A1FA95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972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40FFC-8A3D-4487-86D2-2C935978815B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E74079C-0146-4C8C-93D9-4F6A1FA95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174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40FFC-8A3D-4487-86D2-2C935978815B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E74079C-0146-4C8C-93D9-4F6A1FA95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150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40FFC-8A3D-4487-86D2-2C935978815B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E74079C-0146-4C8C-93D9-4F6A1FA95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38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40FFC-8A3D-4487-86D2-2C935978815B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4079C-0146-4C8C-93D9-4F6A1FA95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918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40FFC-8A3D-4487-86D2-2C935978815B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4079C-0146-4C8C-93D9-4F6A1FA95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112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40FFC-8A3D-4487-86D2-2C935978815B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4079C-0146-4C8C-93D9-4F6A1FA95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544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40FFC-8A3D-4487-86D2-2C935978815B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E74079C-0146-4C8C-93D9-4F6A1FA95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095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A40FFC-8A3D-4487-86D2-2C935978815B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BE74079C-0146-4C8C-93D9-4F6A1FA95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172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ARRAYS AND ARRAY OF OBJECTS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Prepared By: Dimple </a:t>
            </a:r>
            <a:r>
              <a:rPr lang="en-US" dirty="0" err="1" smtClean="0"/>
              <a:t>Bohra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351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Java Arra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6642" y="1089818"/>
            <a:ext cx="1485900" cy="1704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Java Array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1333" y="418306"/>
            <a:ext cx="4010025" cy="391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660400" y="2794794"/>
            <a:ext cx="52112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 Account </a:t>
            </a:r>
            <a:r>
              <a:rPr lang="en-US" sz="2400" dirty="0" err="1"/>
              <a:t>obj</a:t>
            </a:r>
            <a:r>
              <a:rPr lang="en-US" sz="2400" dirty="0"/>
              <a:t>[] = new Account[2]; </a:t>
            </a:r>
          </a:p>
        </p:txBody>
      </p:sp>
      <p:sp>
        <p:nvSpPr>
          <p:cNvPr id="7" name="Rectangle 6"/>
          <p:cNvSpPr/>
          <p:nvPr/>
        </p:nvSpPr>
        <p:spPr>
          <a:xfrm>
            <a:off x="5871699" y="4523288"/>
            <a:ext cx="6096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dirty="0" smtClean="0"/>
              <a:t>Account </a:t>
            </a:r>
            <a:r>
              <a:rPr lang="en-US" sz="2800" dirty="0" err="1" smtClean="0"/>
              <a:t>obj</a:t>
            </a:r>
            <a:r>
              <a:rPr lang="en-US" sz="2800" dirty="0" smtClean="0"/>
              <a:t>[] = new Account[2] ;</a:t>
            </a:r>
          </a:p>
          <a:p>
            <a:r>
              <a:rPr lang="en-US" sz="2800" dirty="0" err="1" smtClean="0"/>
              <a:t>obj</a:t>
            </a:r>
            <a:r>
              <a:rPr lang="en-US" sz="2800" dirty="0" smtClean="0"/>
              <a:t>[0] = new Account();</a:t>
            </a:r>
          </a:p>
          <a:p>
            <a:r>
              <a:rPr lang="en-US" sz="2800" dirty="0" err="1" smtClean="0"/>
              <a:t>obj</a:t>
            </a:r>
            <a:r>
              <a:rPr lang="en-US" sz="2800" dirty="0" smtClean="0"/>
              <a:t>[1] = new Account();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23317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18086" y="299998"/>
            <a:ext cx="596578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class </a:t>
            </a:r>
            <a:r>
              <a:rPr lang="en-US" sz="2400" dirty="0" err="1" smtClean="0"/>
              <a:t>ObjectArray</a:t>
            </a:r>
            <a:r>
              <a:rPr lang="en-US" sz="2400" dirty="0" smtClean="0"/>
              <a:t>{</a:t>
            </a:r>
          </a:p>
          <a:p>
            <a:r>
              <a:rPr lang="en-US" sz="2400" dirty="0" smtClean="0"/>
              <a:t>   public static void main(String </a:t>
            </a:r>
            <a:r>
              <a:rPr lang="en-US" sz="2400" dirty="0" err="1" smtClean="0"/>
              <a:t>args</a:t>
            </a:r>
            <a:r>
              <a:rPr lang="en-US" sz="2400" dirty="0" smtClean="0"/>
              <a:t>[]){</a:t>
            </a:r>
          </a:p>
          <a:p>
            <a:r>
              <a:rPr lang="en-US" sz="2400" dirty="0" smtClean="0"/>
              <a:t>     Account </a:t>
            </a:r>
            <a:r>
              <a:rPr lang="en-US" sz="2400" dirty="0" err="1" smtClean="0"/>
              <a:t>obj</a:t>
            </a:r>
            <a:r>
              <a:rPr lang="en-US" sz="2400" dirty="0" smtClean="0"/>
              <a:t>[] = new Account[2] ;</a:t>
            </a:r>
          </a:p>
          <a:p>
            <a:r>
              <a:rPr lang="en-US" sz="2400" dirty="0" smtClean="0"/>
              <a:t>     </a:t>
            </a:r>
            <a:r>
              <a:rPr lang="en-US" sz="2400" dirty="0" err="1" smtClean="0"/>
              <a:t>obj</a:t>
            </a:r>
            <a:r>
              <a:rPr lang="en-US" sz="2400" dirty="0" smtClean="0"/>
              <a:t>[0] = new Account();</a:t>
            </a:r>
          </a:p>
          <a:p>
            <a:r>
              <a:rPr lang="en-US" sz="2400" dirty="0" smtClean="0"/>
              <a:t>     </a:t>
            </a:r>
            <a:r>
              <a:rPr lang="en-US" sz="2400" dirty="0" err="1" smtClean="0"/>
              <a:t>obj</a:t>
            </a:r>
            <a:r>
              <a:rPr lang="en-US" sz="2400" dirty="0" smtClean="0"/>
              <a:t>[1] = new Account();</a:t>
            </a:r>
          </a:p>
          <a:p>
            <a:r>
              <a:rPr lang="en-US" sz="2400" dirty="0" smtClean="0"/>
              <a:t>    </a:t>
            </a:r>
            <a:r>
              <a:rPr lang="en-US" sz="2400" dirty="0" err="1" smtClean="0"/>
              <a:t>obj</a:t>
            </a:r>
            <a:r>
              <a:rPr lang="en-US" sz="2400" dirty="0" smtClean="0"/>
              <a:t>[0].</a:t>
            </a:r>
            <a:r>
              <a:rPr lang="en-US" sz="2400" dirty="0" err="1" smtClean="0"/>
              <a:t>setData</a:t>
            </a:r>
            <a:r>
              <a:rPr lang="en-US" sz="2400" dirty="0" smtClean="0"/>
              <a:t>(1,2);</a:t>
            </a:r>
          </a:p>
          <a:p>
            <a:r>
              <a:rPr lang="en-US" sz="2400" dirty="0" smtClean="0"/>
              <a:t>    </a:t>
            </a:r>
            <a:r>
              <a:rPr lang="en-US" sz="2400" dirty="0" err="1" smtClean="0"/>
              <a:t>obj</a:t>
            </a:r>
            <a:r>
              <a:rPr lang="en-US" sz="2400" dirty="0" smtClean="0"/>
              <a:t>[1].</a:t>
            </a:r>
            <a:r>
              <a:rPr lang="en-US" sz="2400" dirty="0" err="1" smtClean="0"/>
              <a:t>setData</a:t>
            </a:r>
            <a:r>
              <a:rPr lang="en-US" sz="2400" dirty="0" smtClean="0"/>
              <a:t>(3,4);</a:t>
            </a:r>
          </a:p>
          <a:p>
            <a:r>
              <a:rPr lang="en-US" sz="2400" dirty="0" smtClean="0"/>
              <a:t>    </a:t>
            </a:r>
            <a:r>
              <a:rPr lang="en-US" sz="2400" dirty="0" err="1" smtClean="0"/>
              <a:t>System.out.println</a:t>
            </a:r>
            <a:r>
              <a:rPr lang="en-US" sz="2400" dirty="0" smtClean="0"/>
              <a:t>("For Array Element 0");</a:t>
            </a:r>
          </a:p>
          <a:p>
            <a:r>
              <a:rPr lang="en-US" sz="2400" dirty="0" smtClean="0"/>
              <a:t>    </a:t>
            </a:r>
            <a:r>
              <a:rPr lang="en-US" sz="2400" dirty="0" err="1" smtClean="0"/>
              <a:t>obj</a:t>
            </a:r>
            <a:r>
              <a:rPr lang="en-US" sz="2400" dirty="0" smtClean="0"/>
              <a:t>[0].</a:t>
            </a:r>
            <a:r>
              <a:rPr lang="en-US" sz="2400" dirty="0" err="1" smtClean="0"/>
              <a:t>showData</a:t>
            </a:r>
            <a:r>
              <a:rPr lang="en-US" sz="2400" dirty="0" smtClean="0"/>
              <a:t>();</a:t>
            </a:r>
          </a:p>
          <a:p>
            <a:r>
              <a:rPr lang="en-US" sz="2400" dirty="0" smtClean="0"/>
              <a:t>    </a:t>
            </a:r>
            <a:r>
              <a:rPr lang="en-US" sz="2400" dirty="0" err="1" smtClean="0"/>
              <a:t>System.out.println</a:t>
            </a:r>
            <a:r>
              <a:rPr lang="en-US" sz="2400" dirty="0" smtClean="0"/>
              <a:t>("For Array Element 1");</a:t>
            </a:r>
          </a:p>
          <a:p>
            <a:r>
              <a:rPr lang="en-US" sz="2400" dirty="0" smtClean="0"/>
              <a:t>     </a:t>
            </a:r>
            <a:r>
              <a:rPr lang="en-US" sz="2400" dirty="0" err="1" smtClean="0"/>
              <a:t>obj</a:t>
            </a:r>
            <a:r>
              <a:rPr lang="en-US" sz="2400" dirty="0" smtClean="0"/>
              <a:t>[1].</a:t>
            </a:r>
            <a:r>
              <a:rPr lang="en-US" sz="2400" dirty="0" err="1" smtClean="0"/>
              <a:t>showData</a:t>
            </a:r>
            <a:r>
              <a:rPr lang="en-US" sz="2400" dirty="0" smtClean="0"/>
              <a:t>();</a:t>
            </a:r>
          </a:p>
          <a:p>
            <a:r>
              <a:rPr lang="en-US" sz="2400" dirty="0" smtClean="0"/>
              <a:t>  }</a:t>
            </a:r>
          </a:p>
          <a:p>
            <a:r>
              <a:rPr lang="en-US" sz="2400" dirty="0" smtClean="0"/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6383866" y="322997"/>
            <a:ext cx="6096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 smtClean="0"/>
              <a:t>class Account{</a:t>
            </a:r>
          </a:p>
          <a:p>
            <a:r>
              <a:rPr lang="en-US" sz="2400" dirty="0" smtClean="0"/>
              <a:t>  </a:t>
            </a:r>
            <a:r>
              <a:rPr lang="en-US" sz="2400" dirty="0" err="1" smtClean="0"/>
              <a:t>int</a:t>
            </a:r>
            <a:r>
              <a:rPr lang="en-US" sz="2400" dirty="0" smtClean="0"/>
              <a:t> a;</a:t>
            </a:r>
          </a:p>
          <a:p>
            <a:r>
              <a:rPr lang="en-US" sz="2400" dirty="0" smtClean="0"/>
              <a:t>  </a:t>
            </a:r>
            <a:r>
              <a:rPr lang="en-US" sz="2400" dirty="0" err="1" smtClean="0"/>
              <a:t>int</a:t>
            </a:r>
            <a:r>
              <a:rPr lang="en-US" sz="2400" dirty="0" smtClean="0"/>
              <a:t> b;</a:t>
            </a:r>
          </a:p>
          <a:p>
            <a:r>
              <a:rPr lang="en-US" sz="2400" dirty="0" smtClean="0"/>
              <a:t> public void </a:t>
            </a:r>
            <a:r>
              <a:rPr lang="en-US" sz="2400" dirty="0" err="1" smtClean="0"/>
              <a:t>setData</a:t>
            </a:r>
            <a:r>
              <a:rPr lang="en-US" sz="2400" dirty="0" smtClean="0"/>
              <a:t>(</a:t>
            </a:r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 err="1" smtClean="0"/>
              <a:t>c,int</a:t>
            </a:r>
            <a:r>
              <a:rPr lang="en-US" sz="2400" dirty="0" smtClean="0"/>
              <a:t> d){</a:t>
            </a:r>
          </a:p>
          <a:p>
            <a:r>
              <a:rPr lang="en-US" sz="2400" dirty="0" smtClean="0"/>
              <a:t>   a=c;</a:t>
            </a:r>
          </a:p>
          <a:p>
            <a:r>
              <a:rPr lang="en-US" sz="2400" dirty="0" smtClean="0"/>
              <a:t>   b=d;</a:t>
            </a:r>
          </a:p>
          <a:p>
            <a:r>
              <a:rPr lang="en-US" sz="2400" dirty="0" smtClean="0"/>
              <a:t> }</a:t>
            </a:r>
          </a:p>
          <a:p>
            <a:r>
              <a:rPr lang="en-US" sz="2400" dirty="0" smtClean="0"/>
              <a:t> public void </a:t>
            </a:r>
            <a:r>
              <a:rPr lang="en-US" sz="2400" dirty="0" err="1" smtClean="0"/>
              <a:t>showData</a:t>
            </a:r>
            <a:r>
              <a:rPr lang="en-US" sz="2400" dirty="0" smtClean="0"/>
              <a:t>(){</a:t>
            </a:r>
          </a:p>
          <a:p>
            <a:r>
              <a:rPr lang="en-US" sz="2400" dirty="0" smtClean="0"/>
              <a:t>   </a:t>
            </a:r>
            <a:r>
              <a:rPr lang="en-US" sz="2400" dirty="0" err="1" smtClean="0"/>
              <a:t>System.out.println</a:t>
            </a:r>
            <a:r>
              <a:rPr lang="en-US" sz="2400" dirty="0" smtClean="0"/>
              <a:t>("Value of a ="+a);</a:t>
            </a:r>
          </a:p>
          <a:p>
            <a:r>
              <a:rPr lang="en-US" sz="2400" dirty="0" smtClean="0"/>
              <a:t>   </a:t>
            </a:r>
            <a:r>
              <a:rPr lang="en-US" sz="2400" dirty="0" err="1" smtClean="0"/>
              <a:t>System.out.println</a:t>
            </a:r>
            <a:r>
              <a:rPr lang="en-US" sz="2400" dirty="0" smtClean="0"/>
              <a:t>("Value of b ="+b);</a:t>
            </a:r>
          </a:p>
          <a:p>
            <a:r>
              <a:rPr lang="en-US" sz="2400" dirty="0" smtClean="0"/>
              <a:t> }</a:t>
            </a:r>
          </a:p>
          <a:p>
            <a:r>
              <a:rPr lang="en-US" sz="2400" dirty="0" smtClean="0"/>
              <a:t>}</a:t>
            </a:r>
            <a:endParaRPr lang="en-US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7296" y="4847312"/>
            <a:ext cx="6519864" cy="1910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391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80160" y="126608"/>
            <a:ext cx="4839286" cy="69942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import </a:t>
            </a:r>
            <a:r>
              <a:rPr lang="en-US" dirty="0" err="1" smtClean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java.util</a:t>
            </a:r>
            <a:r>
              <a:rPr lang="en-US" dirty="0" smtClean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.*;</a:t>
            </a:r>
            <a:endParaRPr lang="en-US" sz="1200" dirty="0" smtClean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import java.io.*;</a:t>
            </a:r>
            <a:endParaRPr lang="en-US" sz="1200" dirty="0" smtClean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  <a:endParaRPr lang="en-US" sz="1200" dirty="0" smtClean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class greatest1</a:t>
            </a:r>
            <a:endParaRPr lang="en-US" sz="1200" dirty="0" smtClean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{         Scanner </a:t>
            </a:r>
            <a:r>
              <a:rPr lang="en-US" dirty="0" err="1" smtClean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sc</a:t>
            </a:r>
            <a:r>
              <a:rPr lang="en-US" dirty="0" smtClean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= new Scanner(System.in);</a:t>
            </a:r>
            <a:endParaRPr lang="en-US" sz="1200" dirty="0" smtClean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  <a:endParaRPr lang="en-US" sz="1200" dirty="0" smtClean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        void </a:t>
            </a:r>
            <a:r>
              <a:rPr lang="en-US" dirty="0" err="1" smtClean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get_data</a:t>
            </a:r>
            <a:r>
              <a:rPr lang="en-US" dirty="0" smtClean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(</a:t>
            </a:r>
            <a:r>
              <a:rPr lang="en-US" dirty="0" err="1" smtClean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int</a:t>
            </a:r>
            <a:r>
              <a:rPr lang="en-US" dirty="0" smtClean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n)</a:t>
            </a:r>
            <a:endParaRPr lang="en-US" sz="1200" dirty="0" smtClean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        {   </a:t>
            </a:r>
            <a:endParaRPr lang="en-US" sz="1200" dirty="0" smtClean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       </a:t>
            </a:r>
            <a:endParaRPr lang="en-US" sz="1200" dirty="0" smtClean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        </a:t>
            </a:r>
            <a:r>
              <a:rPr lang="en-US" dirty="0" err="1" smtClean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int</a:t>
            </a:r>
            <a:r>
              <a:rPr lang="en-US" dirty="0" smtClean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a[]= new </a:t>
            </a:r>
            <a:r>
              <a:rPr lang="en-US" dirty="0" err="1" smtClean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int</a:t>
            </a:r>
            <a:r>
              <a:rPr lang="en-US" dirty="0" smtClean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[n];      </a:t>
            </a:r>
            <a:endParaRPr lang="en-US" sz="1200" dirty="0" smtClean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           for(</a:t>
            </a:r>
            <a:r>
              <a:rPr lang="en-US" dirty="0" err="1" smtClean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int</a:t>
            </a:r>
            <a:r>
              <a:rPr lang="en-US" dirty="0" smtClean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dirty="0" err="1" smtClean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i</a:t>
            </a:r>
            <a:r>
              <a:rPr lang="en-US" dirty="0" smtClean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=0;i&lt;</a:t>
            </a:r>
            <a:r>
              <a:rPr lang="en-US" dirty="0" err="1" smtClean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n;i</a:t>
            </a:r>
            <a:r>
              <a:rPr lang="en-US" dirty="0" smtClean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++)</a:t>
            </a:r>
            <a:endParaRPr lang="en-US" sz="1200" dirty="0" smtClean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            {   </a:t>
            </a:r>
            <a:endParaRPr lang="en-US" sz="1200" dirty="0" smtClean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                </a:t>
            </a:r>
            <a:r>
              <a:rPr lang="en-US" dirty="0" err="1" smtClean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System.out.println</a:t>
            </a:r>
            <a:r>
              <a:rPr lang="en-US" dirty="0" smtClean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("Enter element at position  "+</a:t>
            </a:r>
            <a:r>
              <a:rPr lang="en-US" dirty="0" err="1" smtClean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i</a:t>
            </a:r>
            <a:r>
              <a:rPr lang="en-US" dirty="0" smtClean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);</a:t>
            </a:r>
            <a:endParaRPr lang="en-US" sz="1200" dirty="0" smtClean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                a[</a:t>
            </a:r>
            <a:r>
              <a:rPr lang="en-US" dirty="0" err="1" smtClean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i</a:t>
            </a:r>
            <a:r>
              <a:rPr lang="en-US" dirty="0" smtClean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]=</a:t>
            </a:r>
            <a:r>
              <a:rPr lang="en-US" dirty="0" err="1" smtClean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sc.nextInt</a:t>
            </a:r>
            <a:r>
              <a:rPr lang="en-US" dirty="0" smtClean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();</a:t>
            </a:r>
            <a:endParaRPr lang="en-US" sz="1200" dirty="0" smtClean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             }</a:t>
            </a:r>
            <a:endParaRPr lang="en-US" sz="1200" dirty="0" smtClean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          }</a:t>
            </a:r>
          </a:p>
          <a:p>
            <a:pPr lvl="0">
              <a:lnSpc>
                <a:spcPct val="115000"/>
              </a:lnSpc>
            </a:pPr>
            <a:r>
              <a:rPr lang="en-US" dirty="0">
                <a:solidFill>
                  <a:prstClr val="black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void </a:t>
            </a:r>
            <a:r>
              <a:rPr lang="en-US" dirty="0" err="1">
                <a:solidFill>
                  <a:prstClr val="black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greatest_num</a:t>
            </a:r>
            <a:r>
              <a:rPr lang="en-US" dirty="0">
                <a:solidFill>
                  <a:prstClr val="black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n)</a:t>
            </a:r>
            <a:endParaRPr lang="en-US" sz="1200" dirty="0">
              <a:solidFill>
                <a:prstClr val="black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lvl="0">
              <a:lnSpc>
                <a:spcPct val="115000"/>
              </a:lnSpc>
            </a:pPr>
            <a:r>
              <a:rPr lang="en-US" dirty="0">
                <a:solidFill>
                  <a:prstClr val="black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       {</a:t>
            </a:r>
            <a:endParaRPr lang="en-US" sz="1200" dirty="0">
              <a:solidFill>
                <a:prstClr val="black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457200" lvl="0" indent="457200">
              <a:lnSpc>
                <a:spcPct val="115000"/>
              </a:lnSpc>
            </a:pPr>
            <a:r>
              <a:rPr lang="en-US" dirty="0" err="1">
                <a:solidFill>
                  <a:prstClr val="black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a[]= new </a:t>
            </a:r>
            <a:r>
              <a:rPr lang="en-US" dirty="0" err="1">
                <a:solidFill>
                  <a:prstClr val="black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[n];                     </a:t>
            </a:r>
            <a:endParaRPr lang="en-US" sz="1200" dirty="0">
              <a:solidFill>
                <a:prstClr val="black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lvl="0">
              <a:lnSpc>
                <a:spcPct val="115000"/>
              </a:lnSpc>
            </a:pPr>
            <a:r>
              <a:rPr lang="en-US" dirty="0">
                <a:solidFill>
                  <a:prstClr val="black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	</a:t>
            </a:r>
            <a:r>
              <a:rPr lang="en-US" dirty="0" err="1" smtClean="0">
                <a:solidFill>
                  <a:prstClr val="black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int</a:t>
            </a:r>
            <a:r>
              <a:rPr lang="en-US" dirty="0" smtClean="0">
                <a:solidFill>
                  <a:prstClr val="black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greatest=a[0];</a:t>
            </a:r>
            <a:endParaRPr lang="en-US" sz="1200" dirty="0">
              <a:solidFill>
                <a:prstClr val="black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endParaRPr lang="en-US" sz="1200" dirty="0" smtClean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438313" y="126608"/>
            <a:ext cx="5378548" cy="71004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  <a:tabLst>
                <a:tab pos="1009650" algn="l"/>
              </a:tabLst>
            </a:pPr>
            <a:r>
              <a:rPr lang="en-US" dirty="0" smtClean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	  for(</a:t>
            </a:r>
            <a:r>
              <a:rPr lang="en-US" dirty="0" err="1" smtClean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int</a:t>
            </a:r>
            <a:r>
              <a:rPr lang="en-US" dirty="0" smtClean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j=0;j&lt;</a:t>
            </a:r>
            <a:r>
              <a:rPr lang="en-US" dirty="0" err="1" smtClean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n;j</a:t>
            </a:r>
            <a:r>
              <a:rPr lang="en-US" dirty="0" smtClean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++)</a:t>
            </a:r>
            <a:endParaRPr lang="en-US" sz="1200" dirty="0" smtClean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                 {  </a:t>
            </a:r>
            <a:endParaRPr lang="en-US" sz="1200" dirty="0" smtClean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                      {  if (a[j]&gt;greatest) </a:t>
            </a:r>
            <a:endParaRPr lang="en-US" sz="1200" dirty="0" smtClean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                             greatest = a[j];              </a:t>
            </a:r>
            <a:endParaRPr lang="en-US" sz="1200" dirty="0" smtClean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                       }</a:t>
            </a:r>
            <a:endParaRPr lang="en-US" sz="1200" dirty="0" smtClean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                  }</a:t>
            </a:r>
            <a:endParaRPr lang="en-US" sz="1200" dirty="0" smtClean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                   </a:t>
            </a:r>
            <a:r>
              <a:rPr lang="en-US" dirty="0" err="1" smtClean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System.out.println</a:t>
            </a:r>
            <a:r>
              <a:rPr lang="en-US" dirty="0" smtClean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("The greatest no is : "+greatest);</a:t>
            </a:r>
            <a:endParaRPr lang="en-US" sz="1200" dirty="0" smtClean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              }</a:t>
            </a:r>
            <a:endParaRPr lang="en-US" sz="1200" dirty="0" smtClean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   }</a:t>
            </a:r>
            <a:endParaRPr lang="en-US" sz="1200" dirty="0" smtClean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endParaRPr lang="en-US" sz="1200" dirty="0" smtClean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class </a:t>
            </a:r>
            <a:r>
              <a:rPr lang="en-US" dirty="0" err="1" smtClean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calc_greatest</a:t>
            </a:r>
            <a:endParaRPr lang="en-US" sz="1200" dirty="0" smtClean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{  public static void main(String </a:t>
            </a:r>
            <a:r>
              <a:rPr lang="en-US" dirty="0" err="1" smtClean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args</a:t>
            </a:r>
            <a:r>
              <a:rPr lang="en-US" dirty="0" smtClean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[])</a:t>
            </a:r>
            <a:endParaRPr lang="en-US" sz="1200" dirty="0" smtClean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    {</a:t>
            </a:r>
            <a:endParaRPr lang="en-US" sz="1200" dirty="0" smtClean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        Scanner </a:t>
            </a:r>
            <a:r>
              <a:rPr lang="en-US" dirty="0" err="1" smtClean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sc</a:t>
            </a:r>
            <a:r>
              <a:rPr lang="en-US" dirty="0" smtClean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= new Scanner(System.in);</a:t>
            </a:r>
            <a:endParaRPr lang="en-US" sz="1200" dirty="0" smtClean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      </a:t>
            </a:r>
            <a:r>
              <a:rPr lang="en-US" dirty="0" err="1" smtClean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System.out.println</a:t>
            </a:r>
            <a:r>
              <a:rPr lang="en-US" dirty="0" smtClean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("Enter value of n");  </a:t>
            </a:r>
            <a:endParaRPr lang="en-US" sz="1200" dirty="0" smtClean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         </a:t>
            </a:r>
            <a:r>
              <a:rPr lang="en-US" dirty="0" err="1" smtClean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int</a:t>
            </a:r>
            <a:r>
              <a:rPr lang="en-US" dirty="0" smtClean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c = </a:t>
            </a:r>
            <a:r>
              <a:rPr lang="en-US" dirty="0" err="1" smtClean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sc.nextInt</a:t>
            </a:r>
            <a:r>
              <a:rPr lang="en-US" dirty="0" smtClean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();</a:t>
            </a:r>
            <a:endParaRPr lang="en-US" sz="1200" dirty="0" smtClean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       greatest1 g = new greatest1();</a:t>
            </a:r>
            <a:endParaRPr lang="en-US" sz="1200" dirty="0" smtClean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       </a:t>
            </a:r>
            <a:r>
              <a:rPr lang="en-US" dirty="0" err="1" smtClean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g.get_data</a:t>
            </a:r>
            <a:r>
              <a:rPr lang="en-US" dirty="0" smtClean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(c);</a:t>
            </a:r>
            <a:endParaRPr lang="en-US" sz="1200" dirty="0" smtClean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       </a:t>
            </a:r>
            <a:r>
              <a:rPr lang="en-US" dirty="0" err="1" smtClean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g.greatest_num</a:t>
            </a:r>
            <a:r>
              <a:rPr lang="en-US" dirty="0" smtClean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(c);</a:t>
            </a:r>
            <a:endParaRPr lang="en-US" sz="1200" dirty="0" smtClean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     } }</a:t>
            </a:r>
            <a:endParaRPr lang="en-US" sz="1200" dirty="0" smtClean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235568" y="0"/>
            <a:ext cx="45016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5"/>
                </a:solidFill>
              </a:rPr>
              <a:t>Home work: Debug this code</a:t>
            </a:r>
            <a:endParaRPr lang="en-US" sz="240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8405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mage result for thank you for listening emoji | Thank you for listening, Thank  you, Emoj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0923" y="1505683"/>
            <a:ext cx="6167437" cy="3781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19974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Arrays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Arrays </a:t>
            </a:r>
            <a:r>
              <a:rPr lang="en-US" dirty="0"/>
              <a:t>are used to store multiple values in a single variable, instead of declaring separate variables for each value.</a:t>
            </a:r>
          </a:p>
          <a:p>
            <a:pPr marL="0" indent="0">
              <a:buNone/>
            </a:pPr>
            <a:r>
              <a:rPr lang="en-US" dirty="0" smtClean="0"/>
              <a:t>There </a:t>
            </a:r>
            <a:r>
              <a:rPr lang="en-US" dirty="0"/>
              <a:t>are two types of </a:t>
            </a:r>
            <a:r>
              <a:rPr lang="en-US" dirty="0" smtClean="0"/>
              <a:t>array:</a:t>
            </a:r>
            <a:endParaRPr lang="en-US" dirty="0"/>
          </a:p>
          <a:p>
            <a:pPr lvl="0"/>
            <a:r>
              <a:rPr lang="en-US" dirty="0"/>
              <a:t>Single Dimensional Array</a:t>
            </a:r>
          </a:p>
          <a:p>
            <a:pPr lvl="0"/>
            <a:r>
              <a:rPr lang="en-US" dirty="0"/>
              <a:t>Multidimensional Array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423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Dimensional Array in Java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Syntax </a:t>
            </a:r>
            <a:r>
              <a:rPr lang="en-US" b="1" dirty="0"/>
              <a:t>to Declare an Array in Java</a:t>
            </a:r>
            <a:endParaRPr lang="en-US" dirty="0"/>
          </a:p>
          <a:p>
            <a:pPr lvl="0"/>
            <a:r>
              <a:rPr lang="en-US" dirty="0" err="1"/>
              <a:t>dataType</a:t>
            </a:r>
            <a:r>
              <a:rPr lang="en-US" dirty="0"/>
              <a:t>[] </a:t>
            </a:r>
            <a:r>
              <a:rPr lang="en-US" dirty="0" err="1"/>
              <a:t>arr</a:t>
            </a:r>
            <a:r>
              <a:rPr lang="en-US" dirty="0"/>
              <a:t>; (or)  </a:t>
            </a:r>
          </a:p>
          <a:p>
            <a:pPr lvl="0"/>
            <a:r>
              <a:rPr lang="en-US" dirty="0" err="1"/>
              <a:t>dataType</a:t>
            </a:r>
            <a:r>
              <a:rPr lang="en-US" dirty="0"/>
              <a:t> []</a:t>
            </a:r>
            <a:r>
              <a:rPr lang="en-US" dirty="0" err="1"/>
              <a:t>arr</a:t>
            </a:r>
            <a:r>
              <a:rPr lang="en-US" dirty="0"/>
              <a:t>; (or)  </a:t>
            </a:r>
          </a:p>
          <a:p>
            <a:pPr lvl="0"/>
            <a:r>
              <a:rPr lang="en-US" dirty="0" err="1"/>
              <a:t>dataType</a:t>
            </a:r>
            <a:r>
              <a:rPr lang="en-US" dirty="0"/>
              <a:t> </a:t>
            </a:r>
            <a:r>
              <a:rPr lang="en-US" dirty="0" err="1"/>
              <a:t>arr</a:t>
            </a:r>
            <a:r>
              <a:rPr lang="en-US" dirty="0"/>
              <a:t>[]; 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189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Instantiation of an Array in Java</a:t>
            </a: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/>
            </a:r>
            <a:b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</a:b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94116" y="1280160"/>
            <a:ext cx="10359683" cy="55952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 smtClean="0">
                <a:solidFill>
                  <a:srgbClr val="0082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//Java Program to illustrate how to declare, instantiate, initialize</a:t>
            </a:r>
            <a:r>
              <a:rPr lang="en-US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endParaRPr lang="en-US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lvl="0" indent="-342900">
              <a:lnSpc>
                <a:spcPts val="1575"/>
              </a:lnSpc>
              <a:spcAft>
                <a:spcPts val="0"/>
              </a:spcAft>
              <a:tabLst>
                <a:tab pos="457200" algn="l"/>
              </a:tabLst>
            </a:pPr>
            <a:r>
              <a:rPr lang="en-US" dirty="0" smtClean="0">
                <a:solidFill>
                  <a:srgbClr val="0082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//and traverse the Java array.</a:t>
            </a:r>
            <a:r>
              <a:rPr lang="en-US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</a:p>
          <a:p>
            <a:pPr marL="342900" lvl="0" indent="-342900">
              <a:lnSpc>
                <a:spcPts val="1575"/>
              </a:lnSpc>
              <a:spcAft>
                <a:spcPts val="0"/>
              </a:spcAft>
              <a:tabLst>
                <a:tab pos="457200" algn="l"/>
              </a:tabLst>
            </a:pPr>
            <a:endParaRPr lang="en-US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spcAft>
                <a:spcPts val="0"/>
              </a:spcAft>
            </a:pPr>
            <a:r>
              <a:rPr lang="en-US" sz="2000" b="1" dirty="0" smtClean="0">
                <a:solidFill>
                  <a:srgbClr val="006699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sz="200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000" dirty="0" err="1" smtClean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Testarray</a:t>
            </a:r>
            <a:endParaRPr lang="en-US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spcAft>
                <a:spcPts val="0"/>
              </a:spcAft>
            </a:pPr>
            <a:r>
              <a:rPr lang="en-US" sz="200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{  </a:t>
            </a:r>
            <a:endParaRPr lang="en-US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spcAft>
                <a:spcPts val="0"/>
              </a:spcAft>
            </a:pPr>
            <a:r>
              <a:rPr lang="en-US" sz="2000" b="1" dirty="0" smtClean="0">
                <a:solidFill>
                  <a:srgbClr val="006699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US" sz="200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000" b="1" dirty="0" smtClean="0">
                <a:solidFill>
                  <a:srgbClr val="006699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en-US" sz="200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000" b="1" dirty="0" smtClean="0">
                <a:solidFill>
                  <a:srgbClr val="006699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sz="200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main(String </a:t>
            </a:r>
            <a:r>
              <a:rPr lang="en-US" sz="2000" dirty="0" err="1" smtClean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US" sz="200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[])</a:t>
            </a:r>
            <a:endParaRPr lang="en-US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spcAft>
                <a:spcPts val="0"/>
              </a:spcAft>
            </a:pPr>
            <a:r>
              <a:rPr lang="en-US" sz="200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{  </a:t>
            </a:r>
            <a:endParaRPr lang="en-US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spcAft>
                <a:spcPts val="0"/>
              </a:spcAft>
            </a:pPr>
            <a:r>
              <a:rPr lang="en-US" sz="2000" b="1" dirty="0" err="1" smtClean="0">
                <a:solidFill>
                  <a:srgbClr val="006699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a[]=</a:t>
            </a:r>
            <a:r>
              <a:rPr lang="en-US" sz="2000" b="1" dirty="0" smtClean="0">
                <a:solidFill>
                  <a:srgbClr val="006699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US" sz="200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000" b="1" dirty="0" err="1" smtClean="0">
                <a:solidFill>
                  <a:srgbClr val="006699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2000" dirty="0" smtClean="0">
                <a:solidFill>
                  <a:srgbClr val="C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200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];	</a:t>
            </a:r>
            <a:r>
              <a:rPr lang="en-US" sz="2000" dirty="0" smtClean="0">
                <a:solidFill>
                  <a:srgbClr val="0082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//declaration and instantiation</a:t>
            </a:r>
            <a:r>
              <a:rPr lang="en-US" sz="200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endParaRPr lang="en-US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spcAft>
                <a:spcPts val="0"/>
              </a:spcAft>
            </a:pPr>
            <a:r>
              <a:rPr lang="en-US" sz="200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a[</a:t>
            </a:r>
            <a:r>
              <a:rPr lang="en-US" sz="2000" dirty="0" smtClean="0">
                <a:solidFill>
                  <a:srgbClr val="C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00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]=</a:t>
            </a:r>
            <a:r>
              <a:rPr lang="en-US" sz="2000" dirty="0" smtClean="0">
                <a:solidFill>
                  <a:srgbClr val="C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sz="200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;	</a:t>
            </a:r>
            <a:r>
              <a:rPr lang="en-US" sz="2000" dirty="0" smtClean="0">
                <a:solidFill>
                  <a:srgbClr val="0082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//initialization</a:t>
            </a:r>
            <a:r>
              <a:rPr lang="en-US" sz="200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endParaRPr lang="en-US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spcAft>
                <a:spcPts val="0"/>
              </a:spcAft>
            </a:pPr>
            <a:r>
              <a:rPr lang="en-US" sz="200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a[</a:t>
            </a:r>
            <a:r>
              <a:rPr lang="en-US" sz="2000" dirty="0" smtClean="0">
                <a:solidFill>
                  <a:srgbClr val="C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]=</a:t>
            </a:r>
            <a:r>
              <a:rPr lang="en-US" sz="2000" dirty="0" smtClean="0">
                <a:solidFill>
                  <a:srgbClr val="C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r>
              <a:rPr lang="en-US" sz="200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;  </a:t>
            </a:r>
            <a:endParaRPr lang="en-US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spcAft>
                <a:spcPts val="0"/>
              </a:spcAft>
            </a:pPr>
            <a:r>
              <a:rPr lang="en-US" sz="200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a[</a:t>
            </a:r>
            <a:r>
              <a:rPr lang="en-US" sz="2000" dirty="0" smtClean="0">
                <a:solidFill>
                  <a:srgbClr val="C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]=</a:t>
            </a:r>
            <a:r>
              <a:rPr lang="en-US" sz="2000" dirty="0" smtClean="0">
                <a:solidFill>
                  <a:srgbClr val="C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70</a:t>
            </a:r>
            <a:r>
              <a:rPr lang="en-US" sz="200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;  </a:t>
            </a:r>
            <a:endParaRPr lang="en-US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spcAft>
                <a:spcPts val="0"/>
              </a:spcAft>
            </a:pPr>
            <a:r>
              <a:rPr lang="en-US" sz="200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a[</a:t>
            </a:r>
            <a:r>
              <a:rPr lang="en-US" sz="2000" dirty="0" smtClean="0">
                <a:solidFill>
                  <a:srgbClr val="C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00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]=</a:t>
            </a:r>
            <a:r>
              <a:rPr lang="en-US" sz="2000" dirty="0" smtClean="0">
                <a:solidFill>
                  <a:srgbClr val="C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40</a:t>
            </a:r>
            <a:r>
              <a:rPr lang="en-US" sz="200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;  </a:t>
            </a:r>
            <a:endParaRPr lang="en-US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spcAft>
                <a:spcPts val="0"/>
              </a:spcAft>
            </a:pPr>
            <a:r>
              <a:rPr lang="en-US" sz="200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a[</a:t>
            </a:r>
            <a:r>
              <a:rPr lang="en-US" sz="2000" dirty="0" smtClean="0">
                <a:solidFill>
                  <a:srgbClr val="C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200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]=</a:t>
            </a:r>
            <a:r>
              <a:rPr lang="en-US" sz="2000" dirty="0" smtClean="0">
                <a:solidFill>
                  <a:srgbClr val="C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50</a:t>
            </a:r>
            <a:r>
              <a:rPr lang="en-US" sz="200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;  </a:t>
            </a:r>
          </a:p>
          <a:p>
            <a:pPr>
              <a:spcAft>
                <a:spcPts val="0"/>
              </a:spcAft>
            </a:pPr>
            <a:r>
              <a:rPr lang="en-US" sz="2000" dirty="0" smtClean="0">
                <a:solidFill>
                  <a:srgbClr val="0082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//traversing array</a:t>
            </a:r>
            <a:r>
              <a:rPr lang="en-US" sz="200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endParaRPr lang="en-US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spcAft>
                <a:spcPts val="0"/>
              </a:spcAft>
            </a:pPr>
            <a:r>
              <a:rPr lang="en-US" sz="2000" b="1" dirty="0" smtClean="0">
                <a:solidFill>
                  <a:srgbClr val="006699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sz="200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dirty="0" err="1" smtClean="0">
                <a:solidFill>
                  <a:srgbClr val="006699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000" dirty="0" err="1" smtClean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000" dirty="0" smtClean="0">
                <a:solidFill>
                  <a:srgbClr val="C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00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;i&lt;</a:t>
            </a:r>
            <a:r>
              <a:rPr lang="en-US" sz="2000" dirty="0" err="1" smtClean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a.length;i</a:t>
            </a:r>
            <a:r>
              <a:rPr lang="en-US" sz="200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++)	</a:t>
            </a:r>
            <a:r>
              <a:rPr lang="en-US" sz="2000" dirty="0" smtClean="0">
                <a:solidFill>
                  <a:srgbClr val="0082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//length is the property of array</a:t>
            </a:r>
            <a:r>
              <a:rPr lang="en-US" sz="200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endParaRPr lang="en-US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spcAft>
                <a:spcPts val="0"/>
              </a:spcAft>
            </a:pPr>
            <a:r>
              <a:rPr lang="en-US" sz="2000" dirty="0" err="1" smtClean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US" sz="200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(a[</a:t>
            </a:r>
            <a:r>
              <a:rPr lang="en-US" sz="2000" dirty="0" err="1" smtClean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]);  </a:t>
            </a:r>
            <a:endParaRPr lang="en-US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spcAft>
                <a:spcPts val="600"/>
              </a:spcAft>
            </a:pPr>
            <a:r>
              <a:rPr lang="en-US" sz="200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r>
              <a:rPr lang="en-US" sz="200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} 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5573" y="3615397"/>
            <a:ext cx="6316427" cy="180813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750126" y="2560558"/>
            <a:ext cx="403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/>
              <a:t>int</a:t>
            </a:r>
            <a:r>
              <a:rPr lang="en-US" sz="2400" b="1" dirty="0" smtClean="0"/>
              <a:t> a[]={10,20,70,40,50};</a:t>
            </a:r>
            <a:endParaRPr lang="en-US" sz="2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7750126" y="1971169"/>
            <a:ext cx="44418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0"/>
              </a:spcAft>
            </a:pPr>
            <a:r>
              <a:rPr lang="en-US" sz="1400" dirty="0" smtClean="0">
                <a:solidFill>
                  <a:srgbClr val="0082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declaration, instantiation </a:t>
            </a:r>
            <a:r>
              <a:rPr lang="en-US" sz="140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endParaRPr lang="en-US" sz="11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 smtClean="0">
                <a:solidFill>
                  <a:srgbClr val="0082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//and initialization of Java array in a single line</a:t>
            </a:r>
            <a:endParaRPr lang="en-US" sz="1400" dirty="0"/>
          </a:p>
        </p:txBody>
      </p:sp>
      <p:cxnSp>
        <p:nvCxnSpPr>
          <p:cNvPr id="12" name="Elbow Connector 11"/>
          <p:cNvCxnSpPr/>
          <p:nvPr/>
        </p:nvCxnSpPr>
        <p:spPr>
          <a:xfrm flipV="1">
            <a:off x="4783015" y="2232779"/>
            <a:ext cx="2967111" cy="1176645"/>
          </a:xfrm>
          <a:prstGeom prst="bentConnector3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0864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Passing Array to a Method in Java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1364566"/>
            <a:ext cx="10515600" cy="54322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dirty="0" smtClean="0">
                <a:solidFill>
                  <a:srgbClr val="0082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//Java Program to demonstrate the way of passing an array</a:t>
            </a:r>
            <a:r>
              <a:rPr lang="en-US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endParaRPr lang="en-US" sz="16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 smtClean="0">
                <a:solidFill>
                  <a:srgbClr val="0082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//to method.</a:t>
            </a:r>
            <a:r>
              <a:rPr lang="en-US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endParaRPr lang="en-US" sz="16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spcAft>
                <a:spcPts val="0"/>
              </a:spcAft>
            </a:pPr>
            <a:r>
              <a:rPr lang="en-US" b="1" dirty="0" smtClean="0">
                <a:solidFill>
                  <a:srgbClr val="006699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Testarray2</a:t>
            </a:r>
            <a:endParaRPr lang="en-US" sz="16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{  </a:t>
            </a:r>
            <a:endParaRPr lang="en-US" sz="16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 smtClean="0">
                <a:solidFill>
                  <a:srgbClr val="0082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//creating a method which receives an array as a parameter</a:t>
            </a:r>
            <a:r>
              <a:rPr lang="en-US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endParaRPr lang="en-US" sz="16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spcAft>
                <a:spcPts val="0"/>
              </a:spcAft>
            </a:pPr>
            <a:r>
              <a:rPr lang="en-US" b="1" dirty="0" smtClean="0">
                <a:solidFill>
                  <a:srgbClr val="006699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en-US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b="1" dirty="0" smtClean="0">
                <a:solidFill>
                  <a:srgbClr val="006699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min(</a:t>
            </a:r>
            <a:r>
              <a:rPr lang="en-US" b="1" dirty="0" err="1" smtClean="0">
                <a:solidFill>
                  <a:srgbClr val="006699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err="1" smtClean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US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[])</a:t>
            </a:r>
            <a:endParaRPr lang="en-US" sz="16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{  </a:t>
            </a:r>
            <a:endParaRPr lang="en-US" sz="16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spcAft>
                <a:spcPts val="0"/>
              </a:spcAft>
            </a:pPr>
            <a:r>
              <a:rPr lang="en-US" b="1" dirty="0" err="1" smtClean="0">
                <a:solidFill>
                  <a:srgbClr val="006699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min=</a:t>
            </a:r>
            <a:r>
              <a:rPr lang="en-US" dirty="0" err="1" smtClean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US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dirty="0" smtClean="0">
                <a:solidFill>
                  <a:srgbClr val="C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];  </a:t>
            </a:r>
            <a:endParaRPr lang="en-US" sz="16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spcAft>
                <a:spcPts val="0"/>
              </a:spcAft>
            </a:pPr>
            <a:r>
              <a:rPr lang="en-US" b="1" dirty="0" smtClean="0">
                <a:solidFill>
                  <a:srgbClr val="006699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b="1" dirty="0" err="1" smtClean="0">
                <a:solidFill>
                  <a:srgbClr val="006699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err="1" smtClean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 smtClean="0">
                <a:solidFill>
                  <a:srgbClr val="C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;i&lt;</a:t>
            </a:r>
            <a:r>
              <a:rPr lang="en-US" dirty="0" err="1" smtClean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arr.length;i</a:t>
            </a:r>
            <a:r>
              <a:rPr lang="en-US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++)  </a:t>
            </a:r>
            <a:endParaRPr lang="en-US" sz="16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b="1" dirty="0" smtClean="0">
                <a:solidFill>
                  <a:srgbClr val="006699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(min&gt;</a:t>
            </a:r>
            <a:r>
              <a:rPr lang="en-US" dirty="0" err="1" smtClean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US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dirty="0" err="1" smtClean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])  </a:t>
            </a:r>
            <a:endParaRPr lang="en-US" sz="16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min=</a:t>
            </a:r>
            <a:r>
              <a:rPr lang="en-US" dirty="0" err="1" smtClean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US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dirty="0" err="1" smtClean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];  </a:t>
            </a:r>
            <a:endParaRPr lang="en-US" sz="16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err="1" smtClean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US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(min);  </a:t>
            </a:r>
            <a:endParaRPr lang="en-US" sz="16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}  </a:t>
            </a:r>
            <a:endParaRPr lang="en-US" sz="16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b="1" dirty="0" smtClean="0">
                <a:solidFill>
                  <a:srgbClr val="006699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US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b="1" dirty="0" smtClean="0">
                <a:solidFill>
                  <a:srgbClr val="006699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en-US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b="1" dirty="0" smtClean="0">
                <a:solidFill>
                  <a:srgbClr val="006699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main(String </a:t>
            </a:r>
            <a:r>
              <a:rPr lang="en-US" dirty="0" err="1" smtClean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US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[])</a:t>
            </a:r>
            <a:endParaRPr lang="en-US" sz="16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{  </a:t>
            </a:r>
            <a:endParaRPr lang="en-US" sz="16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spcAft>
                <a:spcPts val="0"/>
              </a:spcAft>
            </a:pPr>
            <a:r>
              <a:rPr lang="en-US" b="1" dirty="0" err="1" smtClean="0">
                <a:solidFill>
                  <a:srgbClr val="006699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a[]={</a:t>
            </a:r>
            <a:r>
              <a:rPr lang="en-US" dirty="0" smtClean="0">
                <a:solidFill>
                  <a:srgbClr val="C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33</a:t>
            </a:r>
            <a:r>
              <a:rPr lang="en-US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dirty="0" smtClean="0">
                <a:solidFill>
                  <a:srgbClr val="C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dirty="0" smtClean="0">
                <a:solidFill>
                  <a:srgbClr val="C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dirty="0" smtClean="0">
                <a:solidFill>
                  <a:srgbClr val="C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};</a:t>
            </a:r>
            <a:r>
              <a:rPr lang="en-US" dirty="0" smtClean="0">
                <a:solidFill>
                  <a:srgbClr val="0082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//declaring and initializing an array</a:t>
            </a:r>
            <a:r>
              <a:rPr lang="en-US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endParaRPr lang="en-US" sz="16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min(a);</a:t>
            </a:r>
            <a:r>
              <a:rPr lang="en-US" dirty="0" smtClean="0">
                <a:solidFill>
                  <a:srgbClr val="0082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//passing array to method</a:t>
            </a:r>
            <a:r>
              <a:rPr lang="en-US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endParaRPr lang="en-US" sz="16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spcAft>
                <a:spcPts val="600"/>
              </a:spcAft>
            </a:pPr>
            <a:r>
              <a:rPr lang="en-US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spcAft>
                <a:spcPts val="600"/>
              </a:spcAft>
            </a:pPr>
            <a:r>
              <a:rPr lang="en-US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}  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7433" y="3439915"/>
            <a:ext cx="6096367" cy="1253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144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Multidimensional Array in Java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89526"/>
            <a:ext cx="10515600" cy="4351338"/>
          </a:xfrm>
        </p:spPr>
        <p:txBody>
          <a:bodyPr/>
          <a:lstStyle/>
          <a:p>
            <a:r>
              <a:rPr lang="en-US" dirty="0" smtClean="0"/>
              <a:t>In </a:t>
            </a:r>
            <a:r>
              <a:rPr lang="en-US" dirty="0"/>
              <a:t>such case, data is stored in row and column based index (also known as matrix form).</a:t>
            </a:r>
          </a:p>
          <a:p>
            <a:pPr marL="0" indent="0">
              <a:buNone/>
            </a:pPr>
            <a:r>
              <a:rPr lang="en-US" b="1" dirty="0"/>
              <a:t>Syntax to Declare Multidimensional Array in Java</a:t>
            </a:r>
            <a:endParaRPr lang="en-US" dirty="0"/>
          </a:p>
          <a:p>
            <a:pPr lvl="0"/>
            <a:r>
              <a:rPr lang="en-US" dirty="0" err="1"/>
              <a:t>dataType</a:t>
            </a:r>
            <a:r>
              <a:rPr lang="en-US" dirty="0"/>
              <a:t>[][] </a:t>
            </a:r>
            <a:r>
              <a:rPr lang="en-US" dirty="0" err="1"/>
              <a:t>arrayRefVar</a:t>
            </a:r>
            <a:r>
              <a:rPr lang="en-US" dirty="0"/>
              <a:t>; (or)  </a:t>
            </a:r>
          </a:p>
          <a:p>
            <a:pPr lvl="0"/>
            <a:r>
              <a:rPr lang="en-US" dirty="0" err="1"/>
              <a:t>dataType</a:t>
            </a:r>
            <a:r>
              <a:rPr lang="en-US" dirty="0"/>
              <a:t> [][]</a:t>
            </a:r>
            <a:r>
              <a:rPr lang="en-US" dirty="0" err="1"/>
              <a:t>arrayRefVar</a:t>
            </a:r>
            <a:r>
              <a:rPr lang="en-US" dirty="0"/>
              <a:t>; (or)  </a:t>
            </a:r>
          </a:p>
          <a:p>
            <a:pPr lvl="0"/>
            <a:r>
              <a:rPr lang="en-US" dirty="0" err="1"/>
              <a:t>dataType</a:t>
            </a:r>
            <a:r>
              <a:rPr lang="en-US" dirty="0"/>
              <a:t> </a:t>
            </a:r>
            <a:r>
              <a:rPr lang="en-US" dirty="0" err="1"/>
              <a:t>arrayRefVar</a:t>
            </a:r>
            <a:r>
              <a:rPr lang="en-US" dirty="0"/>
              <a:t>[][];   </a:t>
            </a:r>
          </a:p>
          <a:p>
            <a:pPr marL="0" indent="0">
              <a:buNone/>
            </a:pPr>
            <a:r>
              <a:rPr lang="en-US" b="1" dirty="0"/>
              <a:t>Example to instantiate Multidimensional Array in Java</a:t>
            </a:r>
            <a:endParaRPr lang="en-US" dirty="0"/>
          </a:p>
          <a:p>
            <a:pPr marL="0" lvl="0" indent="0">
              <a:buNone/>
            </a:pPr>
            <a:r>
              <a:rPr lang="en-US" b="1" dirty="0" smtClean="0"/>
              <a:t>	</a:t>
            </a:r>
            <a:r>
              <a:rPr lang="en-US" b="1" dirty="0" err="1" smtClean="0"/>
              <a:t>int</a:t>
            </a:r>
            <a:r>
              <a:rPr lang="en-US" dirty="0"/>
              <a:t>[][] </a:t>
            </a:r>
            <a:r>
              <a:rPr lang="en-US" dirty="0" err="1"/>
              <a:t>arr</a:t>
            </a:r>
            <a:r>
              <a:rPr lang="en-US" dirty="0"/>
              <a:t>=</a:t>
            </a:r>
            <a:r>
              <a:rPr lang="en-US" b="1" dirty="0"/>
              <a:t>new</a:t>
            </a:r>
            <a:r>
              <a:rPr lang="en-US" dirty="0"/>
              <a:t> </a:t>
            </a:r>
            <a:r>
              <a:rPr lang="en-US" b="1" dirty="0" err="1"/>
              <a:t>int</a:t>
            </a:r>
            <a:r>
              <a:rPr lang="en-US" dirty="0"/>
              <a:t>[3][</a:t>
            </a:r>
            <a:r>
              <a:rPr lang="en-US" dirty="0" smtClean="0"/>
              <a:t>3];</a:t>
            </a:r>
            <a:r>
              <a:rPr lang="en-US" dirty="0"/>
              <a:t>  </a:t>
            </a:r>
          </a:p>
          <a:p>
            <a:pPr marL="0" lv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305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73710" y="316647"/>
            <a:ext cx="6419558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//Java Program to illustrate the use of multidimensional array  </a:t>
            </a:r>
          </a:p>
          <a:p>
            <a:r>
              <a:rPr lang="en-US" dirty="0" smtClean="0"/>
              <a:t>class Testarray3</a:t>
            </a:r>
          </a:p>
          <a:p>
            <a:r>
              <a:rPr lang="en-US" dirty="0" smtClean="0"/>
              <a:t>{  </a:t>
            </a:r>
          </a:p>
          <a:p>
            <a:r>
              <a:rPr lang="en-US" dirty="0" smtClean="0"/>
              <a:t>public static void main(String </a:t>
            </a:r>
            <a:r>
              <a:rPr lang="en-US" dirty="0" err="1" smtClean="0"/>
              <a:t>args</a:t>
            </a:r>
            <a:r>
              <a:rPr lang="en-US" dirty="0" smtClean="0"/>
              <a:t>[])</a:t>
            </a:r>
          </a:p>
          <a:p>
            <a:r>
              <a:rPr lang="en-US" dirty="0" smtClean="0"/>
              <a:t>{  </a:t>
            </a:r>
          </a:p>
          <a:p>
            <a:r>
              <a:rPr lang="en-US" dirty="0" smtClean="0"/>
              <a:t>//declaring and initializing 2D array  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arr</a:t>
            </a:r>
            <a:r>
              <a:rPr lang="en-US" dirty="0" smtClean="0"/>
              <a:t>[][]={{1,2,3},{2,4,5},{4,4,5}};  </a:t>
            </a:r>
          </a:p>
          <a:p>
            <a:r>
              <a:rPr lang="en-US" dirty="0" smtClean="0"/>
              <a:t>//printing 2D array  </a:t>
            </a:r>
          </a:p>
          <a:p>
            <a:r>
              <a:rPr lang="en-US" dirty="0" smtClean="0"/>
              <a:t>for(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=0;i&lt;3;i++)</a:t>
            </a:r>
          </a:p>
          <a:p>
            <a:r>
              <a:rPr lang="en-US" dirty="0" smtClean="0"/>
              <a:t>{  </a:t>
            </a:r>
          </a:p>
          <a:p>
            <a:r>
              <a:rPr lang="en-US" dirty="0" smtClean="0"/>
              <a:t> for(</a:t>
            </a:r>
            <a:r>
              <a:rPr lang="en-US" dirty="0" err="1" smtClean="0"/>
              <a:t>int</a:t>
            </a:r>
            <a:r>
              <a:rPr lang="en-US" dirty="0" smtClean="0"/>
              <a:t> j=0;j&lt;3;j++)</a:t>
            </a:r>
          </a:p>
          <a:p>
            <a:r>
              <a:rPr lang="en-US" dirty="0" smtClean="0"/>
              <a:t>{  </a:t>
            </a:r>
          </a:p>
          <a:p>
            <a:r>
              <a:rPr lang="en-US" dirty="0" smtClean="0"/>
              <a:t>   </a:t>
            </a:r>
            <a:r>
              <a:rPr lang="en-US" dirty="0" err="1" smtClean="0"/>
              <a:t>System.out.print</a:t>
            </a:r>
            <a:r>
              <a:rPr lang="en-US" dirty="0" smtClean="0"/>
              <a:t>(</a:t>
            </a:r>
            <a:r>
              <a:rPr lang="en-US" dirty="0" err="1" smtClean="0"/>
              <a:t>arr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 smtClean="0"/>
              <a:t>][j]+" ");  </a:t>
            </a:r>
          </a:p>
          <a:p>
            <a:r>
              <a:rPr lang="en-US" dirty="0" smtClean="0"/>
              <a:t> }  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System.out.println</a:t>
            </a:r>
            <a:r>
              <a:rPr lang="en-US" dirty="0" smtClean="0"/>
              <a:t>();  </a:t>
            </a:r>
          </a:p>
          <a:p>
            <a:r>
              <a:rPr lang="en-US" dirty="0" smtClean="0"/>
              <a:t>}  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} 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0692" y="4658406"/>
            <a:ext cx="7225153" cy="1838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192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 smtClean="0"/>
              <a:t>Array of objects</a:t>
            </a:r>
            <a:endParaRPr lang="en-US" sz="6000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JAVA ARRAY OF OBJECT, as defined by its name, stores an array of objects. Unlike a traditional array that store values like string, integer, Boolean, </a:t>
            </a:r>
            <a:r>
              <a:rPr lang="en-US" dirty="0" err="1" smtClean="0"/>
              <a:t>etc</a:t>
            </a:r>
            <a:r>
              <a:rPr lang="en-US" dirty="0" smtClean="0"/>
              <a:t> an array of objects stores OBJECTS. The array elements store the location of the reference variables of the object.</a:t>
            </a:r>
          </a:p>
          <a:p>
            <a:pPr algn="just"/>
            <a:endParaRPr lang="en-US" dirty="0" smtClean="0"/>
          </a:p>
          <a:p>
            <a:pPr marL="0" indent="0" algn="just">
              <a:buNone/>
            </a:pPr>
            <a:r>
              <a:rPr lang="en-US" dirty="0" smtClean="0"/>
              <a:t> Syntax:</a:t>
            </a:r>
          </a:p>
          <a:p>
            <a:pPr algn="just"/>
            <a:endParaRPr lang="en-US" dirty="0" smtClean="0"/>
          </a:p>
          <a:p>
            <a:pPr marL="0" indent="0" algn="just">
              <a:buNone/>
            </a:pPr>
            <a:r>
              <a:rPr lang="en-US" dirty="0" smtClean="0"/>
              <a:t>Class </a:t>
            </a:r>
            <a:r>
              <a:rPr lang="en-US" dirty="0" err="1" smtClean="0"/>
              <a:t>obj</a:t>
            </a:r>
            <a:r>
              <a:rPr lang="en-US" dirty="0" smtClean="0"/>
              <a:t>[]= new Class[</a:t>
            </a:r>
            <a:r>
              <a:rPr lang="en-US" dirty="0" err="1" smtClean="0"/>
              <a:t>array_length</a:t>
            </a:r>
            <a:r>
              <a:rPr lang="en-US" dirty="0" smtClean="0"/>
              <a:t>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974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18086" y="299998"/>
            <a:ext cx="596578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class </a:t>
            </a:r>
            <a:r>
              <a:rPr lang="en-US" sz="2400" dirty="0" err="1" smtClean="0"/>
              <a:t>ObjectArray</a:t>
            </a:r>
            <a:r>
              <a:rPr lang="en-US" sz="2400" dirty="0" smtClean="0"/>
              <a:t>{</a:t>
            </a:r>
          </a:p>
          <a:p>
            <a:r>
              <a:rPr lang="en-US" sz="2400" dirty="0" smtClean="0"/>
              <a:t>   public static void main(String </a:t>
            </a:r>
            <a:r>
              <a:rPr lang="en-US" sz="2400" dirty="0" err="1" smtClean="0"/>
              <a:t>args</a:t>
            </a:r>
            <a:r>
              <a:rPr lang="en-US" sz="2400" dirty="0" smtClean="0"/>
              <a:t>[]){</a:t>
            </a:r>
          </a:p>
          <a:p>
            <a:r>
              <a:rPr lang="en-US" sz="2400" dirty="0" smtClean="0"/>
              <a:t>     Account </a:t>
            </a:r>
            <a:r>
              <a:rPr lang="en-US" sz="2400" dirty="0" err="1" smtClean="0"/>
              <a:t>obj</a:t>
            </a:r>
            <a:r>
              <a:rPr lang="en-US" sz="2400" dirty="0" smtClean="0"/>
              <a:t>[] = new Account[2] ;</a:t>
            </a:r>
          </a:p>
          <a:p>
            <a:r>
              <a:rPr lang="en-US" sz="2400" dirty="0" smtClean="0"/>
              <a:t>     //</a:t>
            </a:r>
            <a:r>
              <a:rPr lang="en-US" sz="2400" dirty="0" err="1" smtClean="0"/>
              <a:t>obj</a:t>
            </a:r>
            <a:r>
              <a:rPr lang="en-US" sz="2400" dirty="0" smtClean="0"/>
              <a:t>[0] = new Account();</a:t>
            </a:r>
          </a:p>
          <a:p>
            <a:r>
              <a:rPr lang="en-US" sz="2400" dirty="0" smtClean="0"/>
              <a:t>     //</a:t>
            </a:r>
            <a:r>
              <a:rPr lang="en-US" sz="2400" dirty="0" err="1" smtClean="0"/>
              <a:t>obj</a:t>
            </a:r>
            <a:r>
              <a:rPr lang="en-US" sz="2400" dirty="0" smtClean="0"/>
              <a:t>[1] = new Account();</a:t>
            </a:r>
          </a:p>
          <a:p>
            <a:r>
              <a:rPr lang="en-US" sz="2400" dirty="0" smtClean="0"/>
              <a:t>    </a:t>
            </a:r>
            <a:r>
              <a:rPr lang="en-US" sz="2400" dirty="0" err="1" smtClean="0"/>
              <a:t>obj</a:t>
            </a:r>
            <a:r>
              <a:rPr lang="en-US" sz="2400" dirty="0" smtClean="0"/>
              <a:t>[0].</a:t>
            </a:r>
            <a:r>
              <a:rPr lang="en-US" sz="2400" dirty="0" err="1" smtClean="0"/>
              <a:t>setData</a:t>
            </a:r>
            <a:r>
              <a:rPr lang="en-US" sz="2400" dirty="0" smtClean="0"/>
              <a:t>(1,2);</a:t>
            </a:r>
          </a:p>
          <a:p>
            <a:r>
              <a:rPr lang="en-US" sz="2400" dirty="0" smtClean="0"/>
              <a:t>    </a:t>
            </a:r>
            <a:r>
              <a:rPr lang="en-US" sz="2400" dirty="0" err="1" smtClean="0"/>
              <a:t>obj</a:t>
            </a:r>
            <a:r>
              <a:rPr lang="en-US" sz="2400" dirty="0" smtClean="0"/>
              <a:t>[1].</a:t>
            </a:r>
            <a:r>
              <a:rPr lang="en-US" sz="2400" dirty="0" err="1" smtClean="0"/>
              <a:t>setData</a:t>
            </a:r>
            <a:r>
              <a:rPr lang="en-US" sz="2400" dirty="0" smtClean="0"/>
              <a:t>(3,4);</a:t>
            </a:r>
          </a:p>
          <a:p>
            <a:r>
              <a:rPr lang="en-US" sz="2400" dirty="0" smtClean="0"/>
              <a:t>    </a:t>
            </a:r>
            <a:r>
              <a:rPr lang="en-US" sz="2400" dirty="0" err="1" smtClean="0"/>
              <a:t>System.out.println</a:t>
            </a:r>
            <a:r>
              <a:rPr lang="en-US" sz="2400" dirty="0" smtClean="0"/>
              <a:t>("For Array Element 0");</a:t>
            </a:r>
          </a:p>
          <a:p>
            <a:r>
              <a:rPr lang="en-US" sz="2400" dirty="0" smtClean="0"/>
              <a:t>    </a:t>
            </a:r>
            <a:r>
              <a:rPr lang="en-US" sz="2400" dirty="0" err="1" smtClean="0"/>
              <a:t>obj</a:t>
            </a:r>
            <a:r>
              <a:rPr lang="en-US" sz="2400" dirty="0" smtClean="0"/>
              <a:t>[0].</a:t>
            </a:r>
            <a:r>
              <a:rPr lang="en-US" sz="2400" dirty="0" err="1" smtClean="0"/>
              <a:t>showData</a:t>
            </a:r>
            <a:r>
              <a:rPr lang="en-US" sz="2400" dirty="0" smtClean="0"/>
              <a:t>();</a:t>
            </a:r>
          </a:p>
          <a:p>
            <a:r>
              <a:rPr lang="en-US" sz="2400" dirty="0" smtClean="0"/>
              <a:t>    </a:t>
            </a:r>
            <a:r>
              <a:rPr lang="en-US" sz="2400" dirty="0" err="1" smtClean="0"/>
              <a:t>System.out.println</a:t>
            </a:r>
            <a:r>
              <a:rPr lang="en-US" sz="2400" dirty="0" smtClean="0"/>
              <a:t>("For Array Element 1");</a:t>
            </a:r>
          </a:p>
          <a:p>
            <a:r>
              <a:rPr lang="en-US" sz="2400" dirty="0" smtClean="0"/>
              <a:t>     </a:t>
            </a:r>
            <a:r>
              <a:rPr lang="en-US" sz="2400" dirty="0" err="1" smtClean="0"/>
              <a:t>obj</a:t>
            </a:r>
            <a:r>
              <a:rPr lang="en-US" sz="2400" dirty="0" smtClean="0"/>
              <a:t>[1].</a:t>
            </a:r>
            <a:r>
              <a:rPr lang="en-US" sz="2400" dirty="0" err="1" smtClean="0"/>
              <a:t>showData</a:t>
            </a:r>
            <a:r>
              <a:rPr lang="en-US" sz="2400" dirty="0" smtClean="0"/>
              <a:t>();</a:t>
            </a:r>
          </a:p>
          <a:p>
            <a:r>
              <a:rPr lang="en-US" sz="2400" dirty="0" smtClean="0"/>
              <a:t>  }</a:t>
            </a:r>
          </a:p>
          <a:p>
            <a:r>
              <a:rPr lang="en-US" sz="2400" dirty="0" smtClean="0"/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6383866" y="322997"/>
            <a:ext cx="6096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 smtClean="0"/>
              <a:t>class Account{</a:t>
            </a:r>
          </a:p>
          <a:p>
            <a:r>
              <a:rPr lang="en-US" sz="2400" dirty="0" smtClean="0"/>
              <a:t>  </a:t>
            </a:r>
            <a:r>
              <a:rPr lang="en-US" sz="2400" dirty="0" err="1" smtClean="0"/>
              <a:t>int</a:t>
            </a:r>
            <a:r>
              <a:rPr lang="en-US" sz="2400" dirty="0" smtClean="0"/>
              <a:t> a;</a:t>
            </a:r>
          </a:p>
          <a:p>
            <a:r>
              <a:rPr lang="en-US" sz="2400" dirty="0" smtClean="0"/>
              <a:t>  </a:t>
            </a:r>
            <a:r>
              <a:rPr lang="en-US" sz="2400" dirty="0" err="1" smtClean="0"/>
              <a:t>int</a:t>
            </a:r>
            <a:r>
              <a:rPr lang="en-US" sz="2400" dirty="0" smtClean="0"/>
              <a:t> b;</a:t>
            </a:r>
          </a:p>
          <a:p>
            <a:r>
              <a:rPr lang="en-US" sz="2400" dirty="0" smtClean="0"/>
              <a:t> public void </a:t>
            </a:r>
            <a:r>
              <a:rPr lang="en-US" sz="2400" dirty="0" err="1" smtClean="0"/>
              <a:t>setData</a:t>
            </a:r>
            <a:r>
              <a:rPr lang="en-US" sz="2400" dirty="0" smtClean="0"/>
              <a:t>(</a:t>
            </a:r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 err="1" smtClean="0"/>
              <a:t>c,int</a:t>
            </a:r>
            <a:r>
              <a:rPr lang="en-US" sz="2400" dirty="0" smtClean="0"/>
              <a:t> d){</a:t>
            </a:r>
          </a:p>
          <a:p>
            <a:r>
              <a:rPr lang="en-US" sz="2400" dirty="0" smtClean="0"/>
              <a:t>   a=c;</a:t>
            </a:r>
          </a:p>
          <a:p>
            <a:r>
              <a:rPr lang="en-US" sz="2400" dirty="0" smtClean="0"/>
              <a:t>   b=d;</a:t>
            </a:r>
          </a:p>
          <a:p>
            <a:r>
              <a:rPr lang="en-US" sz="2400" dirty="0" smtClean="0"/>
              <a:t> }</a:t>
            </a:r>
          </a:p>
          <a:p>
            <a:r>
              <a:rPr lang="en-US" sz="2400" dirty="0" smtClean="0"/>
              <a:t> public void </a:t>
            </a:r>
            <a:r>
              <a:rPr lang="en-US" sz="2400" dirty="0" err="1" smtClean="0"/>
              <a:t>showData</a:t>
            </a:r>
            <a:r>
              <a:rPr lang="en-US" sz="2400" dirty="0" smtClean="0"/>
              <a:t>(){</a:t>
            </a:r>
          </a:p>
          <a:p>
            <a:r>
              <a:rPr lang="en-US" sz="2400" dirty="0" smtClean="0"/>
              <a:t>   </a:t>
            </a:r>
            <a:r>
              <a:rPr lang="en-US" sz="2400" dirty="0" err="1" smtClean="0"/>
              <a:t>System.out.println</a:t>
            </a:r>
            <a:r>
              <a:rPr lang="en-US" sz="2400" dirty="0" smtClean="0"/>
              <a:t>("Value of a ="+a);</a:t>
            </a:r>
          </a:p>
          <a:p>
            <a:r>
              <a:rPr lang="en-US" sz="2400" dirty="0" smtClean="0"/>
              <a:t>   </a:t>
            </a:r>
            <a:r>
              <a:rPr lang="en-US" sz="2400" dirty="0" err="1" smtClean="0"/>
              <a:t>System.out.println</a:t>
            </a:r>
            <a:r>
              <a:rPr lang="en-US" sz="2400" dirty="0" smtClean="0"/>
              <a:t>("Value of b ="+b);</a:t>
            </a:r>
          </a:p>
          <a:p>
            <a:r>
              <a:rPr lang="en-US" sz="2400" dirty="0" smtClean="0"/>
              <a:t> }</a:t>
            </a:r>
          </a:p>
          <a:p>
            <a:r>
              <a:rPr lang="en-US" sz="2400" dirty="0" smtClean="0"/>
              <a:t>}</a:t>
            </a:r>
            <a:endParaRPr lang="en-US" sz="2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3918" y="4847312"/>
            <a:ext cx="8368082" cy="1644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841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153</TotalTime>
  <Words>547</Words>
  <Application>Microsoft Office PowerPoint</Application>
  <PresentationFormat>Widescreen</PresentationFormat>
  <Paragraphs>185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Century Gothic</vt:lpstr>
      <vt:lpstr>Mangal</vt:lpstr>
      <vt:lpstr>Times New Roman</vt:lpstr>
      <vt:lpstr>Verdana</vt:lpstr>
      <vt:lpstr>Wingdings 3</vt:lpstr>
      <vt:lpstr>Wisp</vt:lpstr>
      <vt:lpstr>ARRAYS AND ARRAY OF OBJECTS</vt:lpstr>
      <vt:lpstr>Java Arrays</vt:lpstr>
      <vt:lpstr>Single Dimensional Array in Java </vt:lpstr>
      <vt:lpstr>Instantiation of an Array in Java </vt:lpstr>
      <vt:lpstr>Passing Array to a Method in Java </vt:lpstr>
      <vt:lpstr>Multidimensional Array in Java </vt:lpstr>
      <vt:lpstr>PowerPoint Presentation</vt:lpstr>
      <vt:lpstr>Array of objects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RBI</dc:creator>
  <cp:lastModifiedBy>RBI</cp:lastModifiedBy>
  <cp:revision>14</cp:revision>
  <dcterms:created xsi:type="dcterms:W3CDTF">2020-08-30T16:16:15Z</dcterms:created>
  <dcterms:modified xsi:type="dcterms:W3CDTF">2020-09-03T17:10:01Z</dcterms:modified>
</cp:coreProperties>
</file>