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7"/>
  </p:notesMasterIdLst>
  <p:sldIdLst>
    <p:sldId id="256" r:id="rId2"/>
    <p:sldId id="278" r:id="rId3"/>
    <p:sldId id="281" r:id="rId4"/>
    <p:sldId id="282" r:id="rId5"/>
    <p:sldId id="292" r:id="rId6"/>
    <p:sldId id="293" r:id="rId7"/>
    <p:sldId id="294" r:id="rId8"/>
    <p:sldId id="295" r:id="rId9"/>
    <p:sldId id="296" r:id="rId10"/>
    <p:sldId id="297" r:id="rId11"/>
    <p:sldId id="298" r:id="rId12"/>
    <p:sldId id="299" r:id="rId13"/>
    <p:sldId id="300" r:id="rId14"/>
    <p:sldId id="301" r:id="rId15"/>
    <p:sldId id="302" r:id="rId16"/>
    <p:sldId id="303" r:id="rId17"/>
    <p:sldId id="285" r:id="rId18"/>
    <p:sldId id="286" r:id="rId19"/>
    <p:sldId id="287" r:id="rId20"/>
    <p:sldId id="288" r:id="rId21"/>
    <p:sldId id="272" r:id="rId22"/>
    <p:sldId id="273" r:id="rId23"/>
    <p:sldId id="290" r:id="rId24"/>
    <p:sldId id="291" r:id="rId25"/>
    <p:sldId id="308" r:id="rId26"/>
    <p:sldId id="309" r:id="rId27"/>
    <p:sldId id="310" r:id="rId28"/>
    <p:sldId id="311" r:id="rId29"/>
    <p:sldId id="312" r:id="rId30"/>
    <p:sldId id="313" r:id="rId31"/>
    <p:sldId id="314" r:id="rId32"/>
    <p:sldId id="315" r:id="rId33"/>
    <p:sldId id="317" r:id="rId34"/>
    <p:sldId id="316" r:id="rId35"/>
    <p:sldId id="305"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614" autoAdjust="0"/>
  </p:normalViewPr>
  <p:slideViewPr>
    <p:cSldViewPr snapToGrid="0">
      <p:cViewPr varScale="1">
        <p:scale>
          <a:sx n="57" d="100"/>
          <a:sy n="57" d="100"/>
        </p:scale>
        <p:origin x="6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801961-FD06-4ABF-955E-768C9F7D02C4}" type="datetimeFigureOut">
              <a:rPr lang="en-IN" smtClean="0"/>
              <a:t>14-09-2020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EFF3C2-12B3-4894-946D-3E6F054C26AE}" type="slidenum">
              <a:rPr lang="en-IN" smtClean="0"/>
              <a:t>‹#›</a:t>
            </a:fld>
            <a:endParaRPr lang="en-IN"/>
          </a:p>
        </p:txBody>
      </p:sp>
    </p:spTree>
    <p:extLst>
      <p:ext uri="{BB962C8B-B14F-4D97-AF65-F5344CB8AC3E}">
        <p14:creationId xmlns:p14="http://schemas.microsoft.com/office/powerpoint/2010/main" val="2901656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DEFF3C2-12B3-4894-946D-3E6F054C26AE}" type="slidenum">
              <a:rPr lang="en-IN" smtClean="0"/>
              <a:t>3</a:t>
            </a:fld>
            <a:endParaRPr lang="en-IN"/>
          </a:p>
        </p:txBody>
      </p:sp>
    </p:spTree>
    <p:extLst>
      <p:ext uri="{BB962C8B-B14F-4D97-AF65-F5344CB8AC3E}">
        <p14:creationId xmlns:p14="http://schemas.microsoft.com/office/powerpoint/2010/main" val="5939705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2F654B32-A5B4-44E7-A049-5B05530F3288}"/>
              </a:ext>
            </a:extLst>
          </p:cNvPr>
          <p:cNvSpPr>
            <a:spLocks noGrp="1" noChangeArrowheads="1"/>
          </p:cNvSpPr>
          <p:nvPr>
            <p:ph type="sldNum" sz="quarter" idx="5"/>
          </p:nvPr>
        </p:nvSpPr>
        <p:spPr>
          <a:ln/>
        </p:spPr>
        <p:txBody>
          <a:bodyPr/>
          <a:lstStyle/>
          <a:p>
            <a:fld id="{EAAFE183-B196-4E7E-BD39-5F5CDE6BC7FA}" type="slidenum">
              <a:rPr lang="en-US" altLang="en-US"/>
              <a:pPr/>
              <a:t>13</a:t>
            </a:fld>
            <a:endParaRPr lang="en-US" altLang="en-US"/>
          </a:p>
        </p:txBody>
      </p:sp>
      <p:sp>
        <p:nvSpPr>
          <p:cNvPr id="616450" name="Rectangle 2">
            <a:extLst>
              <a:ext uri="{FF2B5EF4-FFF2-40B4-BE49-F238E27FC236}">
                <a16:creationId xmlns="" xmlns:a16="http://schemas.microsoft.com/office/drawing/2014/main" id="{8C169474-7572-4B2C-AB94-B3C3E5D223D0}"/>
              </a:ext>
            </a:extLst>
          </p:cNvPr>
          <p:cNvSpPr>
            <a:spLocks noGrp="1" noRot="1" noChangeAspect="1" noChangeArrowheads="1" noTextEdit="1"/>
          </p:cNvSpPr>
          <p:nvPr>
            <p:ph type="sldImg"/>
          </p:nvPr>
        </p:nvSpPr>
        <p:spPr>
          <a:ln/>
        </p:spPr>
      </p:sp>
      <p:sp>
        <p:nvSpPr>
          <p:cNvPr id="616451" name="Rectangle 3">
            <a:extLst>
              <a:ext uri="{FF2B5EF4-FFF2-40B4-BE49-F238E27FC236}">
                <a16:creationId xmlns="" xmlns:a16="http://schemas.microsoft.com/office/drawing/2014/main" id="{8C4FFFBF-E981-4AB5-B342-33D399C127A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03014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9225FFE5-768E-4F58-B252-3EACEEC3AD79}"/>
              </a:ext>
            </a:extLst>
          </p:cNvPr>
          <p:cNvSpPr>
            <a:spLocks noGrp="1" noChangeArrowheads="1"/>
          </p:cNvSpPr>
          <p:nvPr>
            <p:ph type="sldNum" sz="quarter" idx="5"/>
          </p:nvPr>
        </p:nvSpPr>
        <p:spPr>
          <a:ln/>
        </p:spPr>
        <p:txBody>
          <a:bodyPr/>
          <a:lstStyle/>
          <a:p>
            <a:fld id="{CEB1C372-DB44-4133-A256-4A966275CD1B}" type="slidenum">
              <a:rPr lang="en-US" altLang="en-US"/>
              <a:pPr/>
              <a:t>14</a:t>
            </a:fld>
            <a:endParaRPr lang="en-US" altLang="en-US"/>
          </a:p>
        </p:txBody>
      </p:sp>
      <p:sp>
        <p:nvSpPr>
          <p:cNvPr id="618498" name="Rectangle 2">
            <a:extLst>
              <a:ext uri="{FF2B5EF4-FFF2-40B4-BE49-F238E27FC236}">
                <a16:creationId xmlns="" xmlns:a16="http://schemas.microsoft.com/office/drawing/2014/main" id="{436066C7-C27B-499D-912B-C14DAE129313}"/>
              </a:ext>
            </a:extLst>
          </p:cNvPr>
          <p:cNvSpPr>
            <a:spLocks noGrp="1" noRot="1" noChangeAspect="1" noChangeArrowheads="1" noTextEdit="1"/>
          </p:cNvSpPr>
          <p:nvPr>
            <p:ph type="sldImg"/>
          </p:nvPr>
        </p:nvSpPr>
        <p:spPr>
          <a:ln/>
        </p:spPr>
      </p:sp>
      <p:sp>
        <p:nvSpPr>
          <p:cNvPr id="618499" name="Rectangle 3">
            <a:extLst>
              <a:ext uri="{FF2B5EF4-FFF2-40B4-BE49-F238E27FC236}">
                <a16:creationId xmlns="" xmlns:a16="http://schemas.microsoft.com/office/drawing/2014/main" id="{534A2763-52A6-4AF3-BE6D-97F8207AEDD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60005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45F2927F-5548-4E83-95E4-B3E1DE321C41}"/>
              </a:ext>
            </a:extLst>
          </p:cNvPr>
          <p:cNvSpPr>
            <a:spLocks noGrp="1" noChangeArrowheads="1"/>
          </p:cNvSpPr>
          <p:nvPr>
            <p:ph type="sldNum" sz="quarter" idx="5"/>
          </p:nvPr>
        </p:nvSpPr>
        <p:spPr>
          <a:ln/>
        </p:spPr>
        <p:txBody>
          <a:bodyPr/>
          <a:lstStyle/>
          <a:p>
            <a:fld id="{1F1288A0-601A-491A-A98D-DFE00B18ECDF}" type="slidenum">
              <a:rPr lang="en-US" altLang="en-US"/>
              <a:pPr/>
              <a:t>15</a:t>
            </a:fld>
            <a:endParaRPr lang="en-US" altLang="en-US"/>
          </a:p>
        </p:txBody>
      </p:sp>
      <p:sp>
        <p:nvSpPr>
          <p:cNvPr id="620546" name="Rectangle 2">
            <a:extLst>
              <a:ext uri="{FF2B5EF4-FFF2-40B4-BE49-F238E27FC236}">
                <a16:creationId xmlns="" xmlns:a16="http://schemas.microsoft.com/office/drawing/2014/main" id="{29400763-9A6F-47B5-BA0D-C29CF8DCBE9A}"/>
              </a:ext>
            </a:extLst>
          </p:cNvPr>
          <p:cNvSpPr>
            <a:spLocks noGrp="1" noRot="1" noChangeAspect="1" noChangeArrowheads="1" noTextEdit="1"/>
          </p:cNvSpPr>
          <p:nvPr>
            <p:ph type="sldImg"/>
          </p:nvPr>
        </p:nvSpPr>
        <p:spPr>
          <a:ln/>
        </p:spPr>
      </p:sp>
      <p:sp>
        <p:nvSpPr>
          <p:cNvPr id="620547" name="Rectangle 3">
            <a:extLst>
              <a:ext uri="{FF2B5EF4-FFF2-40B4-BE49-F238E27FC236}">
                <a16:creationId xmlns="" xmlns:a16="http://schemas.microsoft.com/office/drawing/2014/main" id="{159E901F-E99A-4DA7-B775-BB9D684CDB4A}"/>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41842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33B71303-7457-4911-BBB9-28A209B993DB}"/>
              </a:ext>
            </a:extLst>
          </p:cNvPr>
          <p:cNvSpPr>
            <a:spLocks noGrp="1" noChangeArrowheads="1"/>
          </p:cNvSpPr>
          <p:nvPr>
            <p:ph type="sldNum" sz="quarter" idx="5"/>
          </p:nvPr>
        </p:nvSpPr>
        <p:spPr>
          <a:ln/>
        </p:spPr>
        <p:txBody>
          <a:bodyPr/>
          <a:lstStyle/>
          <a:p>
            <a:fld id="{1B923B9A-5476-46D8-BE20-F7DBDC839483}" type="slidenum">
              <a:rPr lang="en-US" altLang="en-US"/>
              <a:pPr/>
              <a:t>16</a:t>
            </a:fld>
            <a:endParaRPr lang="en-US" altLang="en-US"/>
          </a:p>
        </p:txBody>
      </p:sp>
      <p:sp>
        <p:nvSpPr>
          <p:cNvPr id="622594" name="Rectangle 2">
            <a:extLst>
              <a:ext uri="{FF2B5EF4-FFF2-40B4-BE49-F238E27FC236}">
                <a16:creationId xmlns="" xmlns:a16="http://schemas.microsoft.com/office/drawing/2014/main" id="{6AFEBC48-BAD0-4ADA-BEDE-4FBED630E732}"/>
              </a:ext>
            </a:extLst>
          </p:cNvPr>
          <p:cNvSpPr>
            <a:spLocks noGrp="1" noRot="1" noChangeAspect="1" noChangeArrowheads="1" noTextEdit="1"/>
          </p:cNvSpPr>
          <p:nvPr>
            <p:ph type="sldImg"/>
          </p:nvPr>
        </p:nvSpPr>
        <p:spPr>
          <a:ln/>
        </p:spPr>
      </p:sp>
      <p:sp>
        <p:nvSpPr>
          <p:cNvPr id="622595" name="Rectangle 3">
            <a:extLst>
              <a:ext uri="{FF2B5EF4-FFF2-40B4-BE49-F238E27FC236}">
                <a16:creationId xmlns="" xmlns:a16="http://schemas.microsoft.com/office/drawing/2014/main" id="{71876957-8398-4FC4-99D2-D8A27DC1445C}"/>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71758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7F245E66-A9C2-4EB1-8D0D-F32E504FB9A2}"/>
              </a:ext>
            </a:extLst>
          </p:cNvPr>
          <p:cNvSpPr>
            <a:spLocks noGrp="1" noChangeArrowheads="1"/>
          </p:cNvSpPr>
          <p:nvPr>
            <p:ph type="sldNum" sz="quarter" idx="5"/>
          </p:nvPr>
        </p:nvSpPr>
        <p:spPr>
          <a:ln/>
        </p:spPr>
        <p:txBody>
          <a:bodyPr/>
          <a:lstStyle/>
          <a:p>
            <a:fld id="{E62AED9A-B7FD-4AF7-8557-6643C4491CC8}" type="slidenum">
              <a:rPr lang="en-US" altLang="en-US"/>
              <a:pPr/>
              <a:t>21</a:t>
            </a:fld>
            <a:endParaRPr lang="en-US" altLang="en-US"/>
          </a:p>
        </p:txBody>
      </p:sp>
      <p:sp>
        <p:nvSpPr>
          <p:cNvPr id="626690" name="Rectangle 2">
            <a:extLst>
              <a:ext uri="{FF2B5EF4-FFF2-40B4-BE49-F238E27FC236}">
                <a16:creationId xmlns="" xmlns:a16="http://schemas.microsoft.com/office/drawing/2014/main" id="{8ABA58ED-CF0E-44F5-8630-D83F203E75EC}"/>
              </a:ext>
            </a:extLst>
          </p:cNvPr>
          <p:cNvSpPr>
            <a:spLocks noGrp="1" noRot="1" noChangeAspect="1" noChangeArrowheads="1" noTextEdit="1"/>
          </p:cNvSpPr>
          <p:nvPr>
            <p:ph type="sldImg"/>
          </p:nvPr>
        </p:nvSpPr>
        <p:spPr>
          <a:ln/>
        </p:spPr>
      </p:sp>
      <p:sp>
        <p:nvSpPr>
          <p:cNvPr id="626691" name="Rectangle 3">
            <a:extLst>
              <a:ext uri="{FF2B5EF4-FFF2-40B4-BE49-F238E27FC236}">
                <a16:creationId xmlns="" xmlns:a16="http://schemas.microsoft.com/office/drawing/2014/main" id="{5551EF32-F89B-4D00-8862-C78A55B5630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4633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0A78093B-4C93-40FC-9444-858E6977E20A}"/>
              </a:ext>
            </a:extLst>
          </p:cNvPr>
          <p:cNvSpPr>
            <a:spLocks noGrp="1" noChangeArrowheads="1"/>
          </p:cNvSpPr>
          <p:nvPr>
            <p:ph type="sldNum" sz="quarter" idx="5"/>
          </p:nvPr>
        </p:nvSpPr>
        <p:spPr>
          <a:ln/>
        </p:spPr>
        <p:txBody>
          <a:bodyPr/>
          <a:lstStyle/>
          <a:p>
            <a:fld id="{3E67C8B9-F139-488C-A54C-3494D6A2B01E}" type="slidenum">
              <a:rPr lang="en-US" altLang="en-US"/>
              <a:pPr/>
              <a:t>22</a:t>
            </a:fld>
            <a:endParaRPr lang="en-US" altLang="en-US"/>
          </a:p>
        </p:txBody>
      </p:sp>
      <p:sp>
        <p:nvSpPr>
          <p:cNvPr id="628738" name="Rectangle 2">
            <a:extLst>
              <a:ext uri="{FF2B5EF4-FFF2-40B4-BE49-F238E27FC236}">
                <a16:creationId xmlns="" xmlns:a16="http://schemas.microsoft.com/office/drawing/2014/main" id="{B234A7C5-FC80-4770-8F89-E41118ABC25B}"/>
              </a:ext>
            </a:extLst>
          </p:cNvPr>
          <p:cNvSpPr>
            <a:spLocks noGrp="1" noRot="1" noChangeAspect="1" noChangeArrowheads="1" noTextEdit="1"/>
          </p:cNvSpPr>
          <p:nvPr>
            <p:ph type="sldImg"/>
          </p:nvPr>
        </p:nvSpPr>
        <p:spPr>
          <a:ln/>
        </p:spPr>
      </p:sp>
      <p:sp>
        <p:nvSpPr>
          <p:cNvPr id="628739" name="Rectangle 3">
            <a:extLst>
              <a:ext uri="{FF2B5EF4-FFF2-40B4-BE49-F238E27FC236}">
                <a16:creationId xmlns="" xmlns:a16="http://schemas.microsoft.com/office/drawing/2014/main" id="{BB422DD0-CB81-4BC7-8075-69BACE26590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10652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2AC3B9A3-8D3A-400B-9ABE-09D7ECEC8215}"/>
              </a:ext>
            </a:extLst>
          </p:cNvPr>
          <p:cNvSpPr>
            <a:spLocks noGrp="1" noChangeArrowheads="1"/>
          </p:cNvSpPr>
          <p:nvPr>
            <p:ph type="sldNum" sz="quarter" idx="5"/>
          </p:nvPr>
        </p:nvSpPr>
        <p:spPr>
          <a:ln/>
        </p:spPr>
        <p:txBody>
          <a:bodyPr/>
          <a:lstStyle/>
          <a:p>
            <a:fld id="{E8C58BC2-366D-41D3-9E89-908DB8CB0C5A}" type="slidenum">
              <a:rPr lang="en-US" altLang="en-US"/>
              <a:pPr/>
              <a:t>5</a:t>
            </a:fld>
            <a:endParaRPr lang="en-US" altLang="en-US"/>
          </a:p>
        </p:txBody>
      </p:sp>
      <p:sp>
        <p:nvSpPr>
          <p:cNvPr id="600066" name="Rectangle 2">
            <a:extLst>
              <a:ext uri="{FF2B5EF4-FFF2-40B4-BE49-F238E27FC236}">
                <a16:creationId xmlns="" xmlns:a16="http://schemas.microsoft.com/office/drawing/2014/main" id="{2C64914F-94FD-472A-A4F6-51F70844B36B}"/>
              </a:ext>
            </a:extLst>
          </p:cNvPr>
          <p:cNvSpPr>
            <a:spLocks noGrp="1" noRot="1" noChangeAspect="1" noChangeArrowheads="1" noTextEdit="1"/>
          </p:cNvSpPr>
          <p:nvPr>
            <p:ph type="sldImg"/>
          </p:nvPr>
        </p:nvSpPr>
        <p:spPr>
          <a:ln/>
        </p:spPr>
      </p:sp>
      <p:sp>
        <p:nvSpPr>
          <p:cNvPr id="600067" name="Rectangle 3">
            <a:extLst>
              <a:ext uri="{FF2B5EF4-FFF2-40B4-BE49-F238E27FC236}">
                <a16:creationId xmlns="" xmlns:a16="http://schemas.microsoft.com/office/drawing/2014/main" id="{7215A9DA-8594-4BFC-96CF-68F865EA984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43179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3781EEDD-2EC1-48D9-B6DD-66F1F2A8735F}"/>
              </a:ext>
            </a:extLst>
          </p:cNvPr>
          <p:cNvSpPr>
            <a:spLocks noGrp="1" noChangeArrowheads="1"/>
          </p:cNvSpPr>
          <p:nvPr>
            <p:ph type="sldNum" sz="quarter" idx="5"/>
          </p:nvPr>
        </p:nvSpPr>
        <p:spPr>
          <a:ln/>
        </p:spPr>
        <p:txBody>
          <a:bodyPr/>
          <a:lstStyle/>
          <a:p>
            <a:fld id="{6AC2105F-9F7B-4AC2-9CED-6C24C01F8266}" type="slidenum">
              <a:rPr lang="en-US" altLang="en-US"/>
              <a:pPr/>
              <a:t>6</a:t>
            </a:fld>
            <a:endParaRPr lang="en-US" altLang="en-US"/>
          </a:p>
        </p:txBody>
      </p:sp>
      <p:sp>
        <p:nvSpPr>
          <p:cNvPr id="602114" name="Rectangle 2">
            <a:extLst>
              <a:ext uri="{FF2B5EF4-FFF2-40B4-BE49-F238E27FC236}">
                <a16:creationId xmlns="" xmlns:a16="http://schemas.microsoft.com/office/drawing/2014/main" id="{A7B29E4C-6267-4C66-901B-FB4D3DDE63CE}"/>
              </a:ext>
            </a:extLst>
          </p:cNvPr>
          <p:cNvSpPr>
            <a:spLocks noGrp="1" noRot="1" noChangeAspect="1" noChangeArrowheads="1" noTextEdit="1"/>
          </p:cNvSpPr>
          <p:nvPr>
            <p:ph type="sldImg"/>
          </p:nvPr>
        </p:nvSpPr>
        <p:spPr>
          <a:ln/>
        </p:spPr>
      </p:sp>
      <p:sp>
        <p:nvSpPr>
          <p:cNvPr id="602115" name="Rectangle 3">
            <a:extLst>
              <a:ext uri="{FF2B5EF4-FFF2-40B4-BE49-F238E27FC236}">
                <a16:creationId xmlns="" xmlns:a16="http://schemas.microsoft.com/office/drawing/2014/main" id="{3714204A-A90C-4EF3-A1D7-56C7B677CBBD}"/>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26514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1AA9961D-30C1-4268-AB47-0B969CB3C5DF}"/>
              </a:ext>
            </a:extLst>
          </p:cNvPr>
          <p:cNvSpPr>
            <a:spLocks noGrp="1" noChangeArrowheads="1"/>
          </p:cNvSpPr>
          <p:nvPr>
            <p:ph type="sldNum" sz="quarter" idx="5"/>
          </p:nvPr>
        </p:nvSpPr>
        <p:spPr>
          <a:ln/>
        </p:spPr>
        <p:txBody>
          <a:bodyPr/>
          <a:lstStyle/>
          <a:p>
            <a:fld id="{10C55FD7-BA0B-4CB0-ABDA-7C4FF36D499A}" type="slidenum">
              <a:rPr lang="en-US" altLang="en-US"/>
              <a:pPr/>
              <a:t>7</a:t>
            </a:fld>
            <a:endParaRPr lang="en-US" altLang="en-US"/>
          </a:p>
        </p:txBody>
      </p:sp>
      <p:sp>
        <p:nvSpPr>
          <p:cNvPr id="604162" name="Rectangle 2">
            <a:extLst>
              <a:ext uri="{FF2B5EF4-FFF2-40B4-BE49-F238E27FC236}">
                <a16:creationId xmlns="" xmlns:a16="http://schemas.microsoft.com/office/drawing/2014/main" id="{79F6526C-58AB-4A7E-82BE-72100ECCEC85}"/>
              </a:ext>
            </a:extLst>
          </p:cNvPr>
          <p:cNvSpPr>
            <a:spLocks noGrp="1" noRot="1" noChangeAspect="1" noChangeArrowheads="1" noTextEdit="1"/>
          </p:cNvSpPr>
          <p:nvPr>
            <p:ph type="sldImg"/>
          </p:nvPr>
        </p:nvSpPr>
        <p:spPr>
          <a:ln/>
        </p:spPr>
      </p:sp>
      <p:sp>
        <p:nvSpPr>
          <p:cNvPr id="604163" name="Rectangle 3">
            <a:extLst>
              <a:ext uri="{FF2B5EF4-FFF2-40B4-BE49-F238E27FC236}">
                <a16:creationId xmlns="" xmlns:a16="http://schemas.microsoft.com/office/drawing/2014/main" id="{2FE73AE7-3EDC-453C-AE6C-D41EF1392A45}"/>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49164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640D0511-9BE9-4F87-96A8-CA5BA828F728}"/>
              </a:ext>
            </a:extLst>
          </p:cNvPr>
          <p:cNvSpPr>
            <a:spLocks noGrp="1" noChangeArrowheads="1"/>
          </p:cNvSpPr>
          <p:nvPr>
            <p:ph type="sldNum" sz="quarter" idx="5"/>
          </p:nvPr>
        </p:nvSpPr>
        <p:spPr>
          <a:ln/>
        </p:spPr>
        <p:txBody>
          <a:bodyPr/>
          <a:lstStyle/>
          <a:p>
            <a:fld id="{BA16FB55-29EE-48A7-BAE7-E10449E881A4}" type="slidenum">
              <a:rPr lang="en-US" altLang="en-US"/>
              <a:pPr/>
              <a:t>8</a:t>
            </a:fld>
            <a:endParaRPr lang="en-US" altLang="en-US"/>
          </a:p>
        </p:txBody>
      </p:sp>
      <p:sp>
        <p:nvSpPr>
          <p:cNvPr id="606210" name="Rectangle 2">
            <a:extLst>
              <a:ext uri="{FF2B5EF4-FFF2-40B4-BE49-F238E27FC236}">
                <a16:creationId xmlns="" xmlns:a16="http://schemas.microsoft.com/office/drawing/2014/main" id="{6A772E87-A1A7-4923-BF97-E07F20550447}"/>
              </a:ext>
            </a:extLst>
          </p:cNvPr>
          <p:cNvSpPr>
            <a:spLocks noGrp="1" noRot="1" noChangeAspect="1" noChangeArrowheads="1" noTextEdit="1"/>
          </p:cNvSpPr>
          <p:nvPr>
            <p:ph type="sldImg"/>
          </p:nvPr>
        </p:nvSpPr>
        <p:spPr>
          <a:ln/>
        </p:spPr>
      </p:sp>
      <p:sp>
        <p:nvSpPr>
          <p:cNvPr id="606211" name="Rectangle 3">
            <a:extLst>
              <a:ext uri="{FF2B5EF4-FFF2-40B4-BE49-F238E27FC236}">
                <a16:creationId xmlns="" xmlns:a16="http://schemas.microsoft.com/office/drawing/2014/main" id="{AA1D3A3D-2E56-4765-8830-8515412B13D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15300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405339FE-52CF-49B5-9A5A-EAA25E2EA540}"/>
              </a:ext>
            </a:extLst>
          </p:cNvPr>
          <p:cNvSpPr>
            <a:spLocks noGrp="1" noChangeArrowheads="1"/>
          </p:cNvSpPr>
          <p:nvPr>
            <p:ph type="sldNum" sz="quarter" idx="5"/>
          </p:nvPr>
        </p:nvSpPr>
        <p:spPr>
          <a:ln/>
        </p:spPr>
        <p:txBody>
          <a:bodyPr/>
          <a:lstStyle/>
          <a:p>
            <a:fld id="{7F17B43C-6486-4956-9BAC-DFF6A1BC8FD9}" type="slidenum">
              <a:rPr lang="en-US" altLang="en-US"/>
              <a:pPr/>
              <a:t>9</a:t>
            </a:fld>
            <a:endParaRPr lang="en-US" altLang="en-US"/>
          </a:p>
        </p:txBody>
      </p:sp>
      <p:sp>
        <p:nvSpPr>
          <p:cNvPr id="608258" name="Rectangle 2">
            <a:extLst>
              <a:ext uri="{FF2B5EF4-FFF2-40B4-BE49-F238E27FC236}">
                <a16:creationId xmlns="" xmlns:a16="http://schemas.microsoft.com/office/drawing/2014/main" id="{5A3B01E6-91E9-4754-B659-AF0791191E06}"/>
              </a:ext>
            </a:extLst>
          </p:cNvPr>
          <p:cNvSpPr>
            <a:spLocks noGrp="1" noRot="1" noChangeAspect="1" noChangeArrowheads="1" noTextEdit="1"/>
          </p:cNvSpPr>
          <p:nvPr>
            <p:ph type="sldImg"/>
          </p:nvPr>
        </p:nvSpPr>
        <p:spPr>
          <a:ln/>
        </p:spPr>
      </p:sp>
      <p:sp>
        <p:nvSpPr>
          <p:cNvPr id="608259" name="Rectangle 3">
            <a:extLst>
              <a:ext uri="{FF2B5EF4-FFF2-40B4-BE49-F238E27FC236}">
                <a16:creationId xmlns="" xmlns:a16="http://schemas.microsoft.com/office/drawing/2014/main" id="{DB991254-ADC5-499A-A7A5-D7783F7A0B2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78109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DD7355A1-72A4-4DD5-ACA5-3488B0C41BC6}"/>
              </a:ext>
            </a:extLst>
          </p:cNvPr>
          <p:cNvSpPr>
            <a:spLocks noGrp="1" noChangeArrowheads="1"/>
          </p:cNvSpPr>
          <p:nvPr>
            <p:ph type="sldNum" sz="quarter" idx="5"/>
          </p:nvPr>
        </p:nvSpPr>
        <p:spPr>
          <a:ln/>
        </p:spPr>
        <p:txBody>
          <a:bodyPr/>
          <a:lstStyle/>
          <a:p>
            <a:fld id="{55C00900-065B-40DB-9096-3F8E5539716A}" type="slidenum">
              <a:rPr lang="en-US" altLang="en-US"/>
              <a:pPr/>
              <a:t>10</a:t>
            </a:fld>
            <a:endParaRPr lang="en-US" altLang="en-US"/>
          </a:p>
        </p:txBody>
      </p:sp>
      <p:sp>
        <p:nvSpPr>
          <p:cNvPr id="610306" name="Rectangle 2">
            <a:extLst>
              <a:ext uri="{FF2B5EF4-FFF2-40B4-BE49-F238E27FC236}">
                <a16:creationId xmlns="" xmlns:a16="http://schemas.microsoft.com/office/drawing/2014/main" id="{6F8A4285-76CA-48B1-8413-DA97B9316308}"/>
              </a:ext>
            </a:extLst>
          </p:cNvPr>
          <p:cNvSpPr>
            <a:spLocks noGrp="1" noRot="1" noChangeAspect="1" noChangeArrowheads="1" noTextEdit="1"/>
          </p:cNvSpPr>
          <p:nvPr>
            <p:ph type="sldImg"/>
          </p:nvPr>
        </p:nvSpPr>
        <p:spPr>
          <a:ln/>
        </p:spPr>
      </p:sp>
      <p:sp>
        <p:nvSpPr>
          <p:cNvPr id="610307" name="Rectangle 3">
            <a:extLst>
              <a:ext uri="{FF2B5EF4-FFF2-40B4-BE49-F238E27FC236}">
                <a16:creationId xmlns="" xmlns:a16="http://schemas.microsoft.com/office/drawing/2014/main" id="{D37D03E6-A0AE-4198-B913-DA86C9745B3B}"/>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78451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8A73DB82-785E-4F91-A08A-1F9940E29481}"/>
              </a:ext>
            </a:extLst>
          </p:cNvPr>
          <p:cNvSpPr>
            <a:spLocks noGrp="1" noChangeArrowheads="1"/>
          </p:cNvSpPr>
          <p:nvPr>
            <p:ph type="sldNum" sz="quarter" idx="5"/>
          </p:nvPr>
        </p:nvSpPr>
        <p:spPr>
          <a:ln/>
        </p:spPr>
        <p:txBody>
          <a:bodyPr/>
          <a:lstStyle/>
          <a:p>
            <a:fld id="{2D057E09-00A7-4087-9A81-89D412E052E7}" type="slidenum">
              <a:rPr lang="en-US" altLang="en-US"/>
              <a:pPr/>
              <a:t>11</a:t>
            </a:fld>
            <a:endParaRPr lang="en-US" altLang="en-US"/>
          </a:p>
        </p:txBody>
      </p:sp>
      <p:sp>
        <p:nvSpPr>
          <p:cNvPr id="612354" name="Rectangle 2">
            <a:extLst>
              <a:ext uri="{FF2B5EF4-FFF2-40B4-BE49-F238E27FC236}">
                <a16:creationId xmlns="" xmlns:a16="http://schemas.microsoft.com/office/drawing/2014/main" id="{71FE22FE-07C2-4D08-A190-35ED0198D6E1}"/>
              </a:ext>
            </a:extLst>
          </p:cNvPr>
          <p:cNvSpPr>
            <a:spLocks noGrp="1" noRot="1" noChangeAspect="1" noChangeArrowheads="1" noTextEdit="1"/>
          </p:cNvSpPr>
          <p:nvPr>
            <p:ph type="sldImg"/>
          </p:nvPr>
        </p:nvSpPr>
        <p:spPr>
          <a:ln/>
        </p:spPr>
      </p:sp>
      <p:sp>
        <p:nvSpPr>
          <p:cNvPr id="612355" name="Rectangle 3">
            <a:extLst>
              <a:ext uri="{FF2B5EF4-FFF2-40B4-BE49-F238E27FC236}">
                <a16:creationId xmlns="" xmlns:a16="http://schemas.microsoft.com/office/drawing/2014/main" id="{9A7B5C4D-F04D-4A39-AE96-44DD9D7170D5}"/>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1578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FD7B761C-AB3C-4B7C-9D58-89728D5F1D0D}"/>
              </a:ext>
            </a:extLst>
          </p:cNvPr>
          <p:cNvSpPr>
            <a:spLocks noGrp="1" noChangeArrowheads="1"/>
          </p:cNvSpPr>
          <p:nvPr>
            <p:ph type="sldNum" sz="quarter" idx="5"/>
          </p:nvPr>
        </p:nvSpPr>
        <p:spPr>
          <a:ln/>
        </p:spPr>
        <p:txBody>
          <a:bodyPr/>
          <a:lstStyle/>
          <a:p>
            <a:fld id="{BDBFF2D6-1174-4458-BACA-798758FB7D3D}" type="slidenum">
              <a:rPr lang="en-US" altLang="en-US"/>
              <a:pPr/>
              <a:t>12</a:t>
            </a:fld>
            <a:endParaRPr lang="en-US" altLang="en-US"/>
          </a:p>
        </p:txBody>
      </p:sp>
      <p:sp>
        <p:nvSpPr>
          <p:cNvPr id="614402" name="Rectangle 2">
            <a:extLst>
              <a:ext uri="{FF2B5EF4-FFF2-40B4-BE49-F238E27FC236}">
                <a16:creationId xmlns="" xmlns:a16="http://schemas.microsoft.com/office/drawing/2014/main" id="{5FCE8F7D-AD35-438B-9947-E4E6C7A5D6CD}"/>
              </a:ext>
            </a:extLst>
          </p:cNvPr>
          <p:cNvSpPr>
            <a:spLocks noGrp="1" noRot="1" noChangeAspect="1" noChangeArrowheads="1" noTextEdit="1"/>
          </p:cNvSpPr>
          <p:nvPr>
            <p:ph type="sldImg"/>
          </p:nvPr>
        </p:nvSpPr>
        <p:spPr>
          <a:ln/>
        </p:spPr>
      </p:sp>
      <p:sp>
        <p:nvSpPr>
          <p:cNvPr id="614403" name="Rectangle 3">
            <a:extLst>
              <a:ext uri="{FF2B5EF4-FFF2-40B4-BE49-F238E27FC236}">
                <a16:creationId xmlns="" xmlns:a16="http://schemas.microsoft.com/office/drawing/2014/main" id="{CB3A880C-C1BA-4790-9C08-F4865F5B2CA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87581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DDC7FD-53D6-4239-AA93-7481A4C55832}" type="datetimeFigureOut">
              <a:rPr lang="en-IN" smtClean="0"/>
              <a:t>14-09-2020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4D3FAAC-F253-4AEA-B52D-7F0DE65FC240}" type="slidenum">
              <a:rPr lang="en-IN" smtClean="0"/>
              <a:t>‹#›</a:t>
            </a:fld>
            <a:endParaRPr lang="en-IN"/>
          </a:p>
        </p:txBody>
      </p:sp>
    </p:spTree>
    <p:extLst>
      <p:ext uri="{BB962C8B-B14F-4D97-AF65-F5344CB8AC3E}">
        <p14:creationId xmlns:p14="http://schemas.microsoft.com/office/powerpoint/2010/main" val="2774603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DDC7FD-53D6-4239-AA93-7481A4C55832}" type="datetimeFigureOut">
              <a:rPr lang="en-IN" smtClean="0"/>
              <a:t>14-09-2020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4D3FAAC-F253-4AEA-B52D-7F0DE65FC240}" type="slidenum">
              <a:rPr lang="en-IN" smtClean="0"/>
              <a:t>‹#›</a:t>
            </a:fld>
            <a:endParaRPr lang="en-IN"/>
          </a:p>
        </p:txBody>
      </p:sp>
    </p:spTree>
    <p:extLst>
      <p:ext uri="{BB962C8B-B14F-4D97-AF65-F5344CB8AC3E}">
        <p14:creationId xmlns:p14="http://schemas.microsoft.com/office/powerpoint/2010/main" val="378382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DDC7FD-53D6-4239-AA93-7481A4C55832}" type="datetimeFigureOut">
              <a:rPr lang="en-IN" smtClean="0"/>
              <a:t>14-09-2020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4D3FAAC-F253-4AEA-B52D-7F0DE65FC240}"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85186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3DDC7FD-53D6-4239-AA93-7481A4C55832}" type="datetimeFigureOut">
              <a:rPr lang="en-IN" smtClean="0"/>
              <a:t>14-09-2020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4D3FAAC-F253-4AEA-B52D-7F0DE65FC240}" type="slidenum">
              <a:rPr lang="en-IN" smtClean="0"/>
              <a:t>‹#›</a:t>
            </a:fld>
            <a:endParaRPr lang="en-IN"/>
          </a:p>
        </p:txBody>
      </p:sp>
    </p:spTree>
    <p:extLst>
      <p:ext uri="{BB962C8B-B14F-4D97-AF65-F5344CB8AC3E}">
        <p14:creationId xmlns:p14="http://schemas.microsoft.com/office/powerpoint/2010/main" val="1859207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3DDC7FD-53D6-4239-AA93-7481A4C55832}" type="datetimeFigureOut">
              <a:rPr lang="en-IN" smtClean="0"/>
              <a:t>14-09-2020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4D3FAAC-F253-4AEA-B52D-7F0DE65FC240}"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63042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3DDC7FD-53D6-4239-AA93-7481A4C55832}" type="datetimeFigureOut">
              <a:rPr lang="en-IN" smtClean="0"/>
              <a:t>14-09-2020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4D3FAAC-F253-4AEA-B52D-7F0DE65FC240}" type="slidenum">
              <a:rPr lang="en-IN" smtClean="0"/>
              <a:t>‹#›</a:t>
            </a:fld>
            <a:endParaRPr lang="en-IN"/>
          </a:p>
        </p:txBody>
      </p:sp>
    </p:spTree>
    <p:extLst>
      <p:ext uri="{BB962C8B-B14F-4D97-AF65-F5344CB8AC3E}">
        <p14:creationId xmlns:p14="http://schemas.microsoft.com/office/powerpoint/2010/main" val="21255359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DDC7FD-53D6-4239-AA93-7481A4C55832}" type="datetimeFigureOut">
              <a:rPr lang="en-IN" smtClean="0"/>
              <a:t>14-09-2020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4D3FAAC-F253-4AEA-B52D-7F0DE65FC240}" type="slidenum">
              <a:rPr lang="en-IN" smtClean="0"/>
              <a:t>‹#›</a:t>
            </a:fld>
            <a:endParaRPr lang="en-IN"/>
          </a:p>
        </p:txBody>
      </p:sp>
    </p:spTree>
    <p:extLst>
      <p:ext uri="{BB962C8B-B14F-4D97-AF65-F5344CB8AC3E}">
        <p14:creationId xmlns:p14="http://schemas.microsoft.com/office/powerpoint/2010/main" val="1478355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DDC7FD-53D6-4239-AA93-7481A4C55832}" type="datetimeFigureOut">
              <a:rPr lang="en-IN" smtClean="0"/>
              <a:t>14-09-2020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4D3FAAC-F253-4AEA-B52D-7F0DE65FC240}" type="slidenum">
              <a:rPr lang="en-IN" smtClean="0"/>
              <a:t>‹#›</a:t>
            </a:fld>
            <a:endParaRPr lang="en-IN"/>
          </a:p>
        </p:txBody>
      </p:sp>
    </p:spTree>
    <p:extLst>
      <p:ext uri="{BB962C8B-B14F-4D97-AF65-F5344CB8AC3E}">
        <p14:creationId xmlns:p14="http://schemas.microsoft.com/office/powerpoint/2010/main" val="2515763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469C50-CCD5-4A73-9770-32256BB47445}"/>
              </a:ext>
            </a:extLst>
          </p:cNvPr>
          <p:cNvSpPr>
            <a:spLocks noGrp="1"/>
          </p:cNvSpPr>
          <p:nvPr>
            <p:ph type="title"/>
          </p:nvPr>
        </p:nvSpPr>
        <p:spPr>
          <a:xfrm>
            <a:off x="609600" y="277814"/>
            <a:ext cx="10972800" cy="1139825"/>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1E157FB-9678-41AE-9B54-02683EDB8941}"/>
              </a:ext>
            </a:extLst>
          </p:cNvPr>
          <p:cNvSpPr>
            <a:spLocks noGrp="1"/>
          </p:cNvSpPr>
          <p:nvPr>
            <p:ph type="body" sz="half" idx="1"/>
          </p:nvPr>
        </p:nvSpPr>
        <p:spPr>
          <a:xfrm>
            <a:off x="609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929C0F8F-0A4F-4BD1-BC19-D5F805B21C16}"/>
              </a:ext>
            </a:extLst>
          </p:cNvPr>
          <p:cNvSpPr>
            <a:spLocks noGrp="1"/>
          </p:cNvSpPr>
          <p:nvPr>
            <p:ph sz="half" idx="2"/>
          </p:nvPr>
        </p:nvSpPr>
        <p:spPr>
          <a:xfrm>
            <a:off x="6197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AA33E7B3-EDF3-402B-99CD-AED4F208B1B4}"/>
              </a:ext>
            </a:extLst>
          </p:cNvPr>
          <p:cNvSpPr>
            <a:spLocks noGrp="1"/>
          </p:cNvSpPr>
          <p:nvPr>
            <p:ph type="dt" sz="half" idx="10"/>
          </p:nvPr>
        </p:nvSpPr>
        <p:spPr>
          <a:xfrm>
            <a:off x="609600" y="6243638"/>
            <a:ext cx="2844800" cy="457200"/>
          </a:xfrm>
        </p:spPr>
        <p:txBody>
          <a:bodyPr/>
          <a:lstStyle>
            <a:lvl1pPr>
              <a:defRPr/>
            </a:lvl1pPr>
          </a:lstStyle>
          <a:p>
            <a:endParaRPr lang="en-US" altLang="en-US"/>
          </a:p>
        </p:txBody>
      </p:sp>
      <p:sp>
        <p:nvSpPr>
          <p:cNvPr id="6" name="Footer Placeholder 5">
            <a:extLst>
              <a:ext uri="{FF2B5EF4-FFF2-40B4-BE49-F238E27FC236}">
                <a16:creationId xmlns="" xmlns:a16="http://schemas.microsoft.com/office/drawing/2014/main" id="{26C8F559-7A88-4E6D-A59F-CDB84A0C837A}"/>
              </a:ext>
            </a:extLst>
          </p:cNvPr>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7" name="Slide Number Placeholder 6">
            <a:extLst>
              <a:ext uri="{FF2B5EF4-FFF2-40B4-BE49-F238E27FC236}">
                <a16:creationId xmlns="" xmlns:a16="http://schemas.microsoft.com/office/drawing/2014/main" id="{869A1665-7FBE-4C51-A4B8-02356894C507}"/>
              </a:ext>
            </a:extLst>
          </p:cNvPr>
          <p:cNvSpPr>
            <a:spLocks noGrp="1"/>
          </p:cNvSpPr>
          <p:nvPr>
            <p:ph type="sldNum" sz="quarter" idx="12"/>
          </p:nvPr>
        </p:nvSpPr>
        <p:spPr>
          <a:xfrm>
            <a:off x="8737600" y="6243638"/>
            <a:ext cx="2844800" cy="457200"/>
          </a:xfrm>
        </p:spPr>
        <p:txBody>
          <a:bodyPr/>
          <a:lstStyle>
            <a:lvl1pPr>
              <a:defRPr/>
            </a:lvl1pPr>
          </a:lstStyle>
          <a:p>
            <a:fld id="{29399DBE-8D2E-4A79-BFCD-BBC0B540E944}" type="slidenum">
              <a:rPr lang="en-US" altLang="en-US"/>
              <a:pPr/>
              <a:t>‹#›</a:t>
            </a:fld>
            <a:endParaRPr lang="en-US" altLang="en-US"/>
          </a:p>
        </p:txBody>
      </p:sp>
    </p:spTree>
    <p:extLst>
      <p:ext uri="{BB962C8B-B14F-4D97-AF65-F5344CB8AC3E}">
        <p14:creationId xmlns:p14="http://schemas.microsoft.com/office/powerpoint/2010/main" val="3953365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DDC7FD-53D6-4239-AA93-7481A4C55832}" type="datetimeFigureOut">
              <a:rPr lang="en-IN" smtClean="0"/>
              <a:t>14-09-2020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4D3FAAC-F253-4AEA-B52D-7F0DE65FC240}" type="slidenum">
              <a:rPr lang="en-IN" smtClean="0"/>
              <a:t>‹#›</a:t>
            </a:fld>
            <a:endParaRPr lang="en-IN"/>
          </a:p>
        </p:txBody>
      </p:sp>
    </p:spTree>
    <p:extLst>
      <p:ext uri="{BB962C8B-B14F-4D97-AF65-F5344CB8AC3E}">
        <p14:creationId xmlns:p14="http://schemas.microsoft.com/office/powerpoint/2010/main" val="2671302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DDC7FD-53D6-4239-AA93-7481A4C55832}" type="datetimeFigureOut">
              <a:rPr lang="en-IN" smtClean="0"/>
              <a:t>14-09-2020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4D3FAAC-F253-4AEA-B52D-7F0DE65FC240}" type="slidenum">
              <a:rPr lang="en-IN" smtClean="0"/>
              <a:t>‹#›</a:t>
            </a:fld>
            <a:endParaRPr lang="en-IN"/>
          </a:p>
        </p:txBody>
      </p:sp>
    </p:spTree>
    <p:extLst>
      <p:ext uri="{BB962C8B-B14F-4D97-AF65-F5344CB8AC3E}">
        <p14:creationId xmlns:p14="http://schemas.microsoft.com/office/powerpoint/2010/main" val="3795697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DDC7FD-53D6-4239-AA93-7481A4C55832}" type="datetimeFigureOut">
              <a:rPr lang="en-IN" smtClean="0"/>
              <a:t>14-09-2020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4D3FAAC-F253-4AEA-B52D-7F0DE65FC240}" type="slidenum">
              <a:rPr lang="en-IN" smtClean="0"/>
              <a:t>‹#›</a:t>
            </a:fld>
            <a:endParaRPr lang="en-IN"/>
          </a:p>
        </p:txBody>
      </p:sp>
    </p:spTree>
    <p:extLst>
      <p:ext uri="{BB962C8B-B14F-4D97-AF65-F5344CB8AC3E}">
        <p14:creationId xmlns:p14="http://schemas.microsoft.com/office/powerpoint/2010/main" val="2744133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DDC7FD-53D6-4239-AA93-7481A4C55832}" type="datetimeFigureOut">
              <a:rPr lang="en-IN" smtClean="0"/>
              <a:t>14-09-2020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4D3FAAC-F253-4AEA-B52D-7F0DE65FC240}" type="slidenum">
              <a:rPr lang="en-IN" smtClean="0"/>
              <a:t>‹#›</a:t>
            </a:fld>
            <a:endParaRPr lang="en-IN"/>
          </a:p>
        </p:txBody>
      </p:sp>
    </p:spTree>
    <p:extLst>
      <p:ext uri="{BB962C8B-B14F-4D97-AF65-F5344CB8AC3E}">
        <p14:creationId xmlns:p14="http://schemas.microsoft.com/office/powerpoint/2010/main" val="1275114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DDC7FD-53D6-4239-AA93-7481A4C55832}" type="datetimeFigureOut">
              <a:rPr lang="en-IN" smtClean="0"/>
              <a:t>14-09-2020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4D3FAAC-F253-4AEA-B52D-7F0DE65FC240}" type="slidenum">
              <a:rPr lang="en-IN" smtClean="0"/>
              <a:t>‹#›</a:t>
            </a:fld>
            <a:endParaRPr lang="en-IN"/>
          </a:p>
        </p:txBody>
      </p:sp>
    </p:spTree>
    <p:extLst>
      <p:ext uri="{BB962C8B-B14F-4D97-AF65-F5344CB8AC3E}">
        <p14:creationId xmlns:p14="http://schemas.microsoft.com/office/powerpoint/2010/main" val="4067738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DC7FD-53D6-4239-AA93-7481A4C55832}" type="datetimeFigureOut">
              <a:rPr lang="en-IN" smtClean="0"/>
              <a:t>14-09-2020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4D3FAAC-F253-4AEA-B52D-7F0DE65FC240}" type="slidenum">
              <a:rPr lang="en-IN" smtClean="0"/>
              <a:t>‹#›</a:t>
            </a:fld>
            <a:endParaRPr lang="en-IN"/>
          </a:p>
        </p:txBody>
      </p:sp>
    </p:spTree>
    <p:extLst>
      <p:ext uri="{BB962C8B-B14F-4D97-AF65-F5344CB8AC3E}">
        <p14:creationId xmlns:p14="http://schemas.microsoft.com/office/powerpoint/2010/main" val="2295130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DDC7FD-53D6-4239-AA93-7481A4C55832}" type="datetimeFigureOut">
              <a:rPr lang="en-IN" smtClean="0"/>
              <a:t>14-09-2020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4D3FAAC-F253-4AEA-B52D-7F0DE65FC240}" type="slidenum">
              <a:rPr lang="en-IN" smtClean="0"/>
              <a:t>‹#›</a:t>
            </a:fld>
            <a:endParaRPr lang="en-IN"/>
          </a:p>
        </p:txBody>
      </p:sp>
    </p:spTree>
    <p:extLst>
      <p:ext uri="{BB962C8B-B14F-4D97-AF65-F5344CB8AC3E}">
        <p14:creationId xmlns:p14="http://schemas.microsoft.com/office/powerpoint/2010/main" val="86270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DDC7FD-53D6-4239-AA93-7481A4C55832}" type="datetimeFigureOut">
              <a:rPr lang="en-IN" smtClean="0"/>
              <a:t>14-09-2020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4D3FAAC-F253-4AEA-B52D-7F0DE65FC240}" type="slidenum">
              <a:rPr lang="en-IN" smtClean="0"/>
              <a:t>‹#›</a:t>
            </a:fld>
            <a:endParaRPr lang="en-IN"/>
          </a:p>
        </p:txBody>
      </p:sp>
    </p:spTree>
    <p:extLst>
      <p:ext uri="{BB962C8B-B14F-4D97-AF65-F5344CB8AC3E}">
        <p14:creationId xmlns:p14="http://schemas.microsoft.com/office/powerpoint/2010/main" val="2762875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3DDC7FD-53D6-4239-AA93-7481A4C55832}" type="datetimeFigureOut">
              <a:rPr lang="en-IN" smtClean="0"/>
              <a:t>14-09-2020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4D3FAAC-F253-4AEA-B52D-7F0DE65FC240}" type="slidenum">
              <a:rPr lang="en-IN" smtClean="0"/>
              <a:t>‹#›</a:t>
            </a:fld>
            <a:endParaRPr lang="en-IN"/>
          </a:p>
        </p:txBody>
      </p:sp>
    </p:spTree>
    <p:extLst>
      <p:ext uri="{BB962C8B-B14F-4D97-AF65-F5344CB8AC3E}">
        <p14:creationId xmlns:p14="http://schemas.microsoft.com/office/powerpoint/2010/main" val="13828841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DynamicArrayTest.java"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2919BE-DC62-4C74-BEC2-6AFB52BC0422}"/>
              </a:ext>
            </a:extLst>
          </p:cNvPr>
          <p:cNvSpPr>
            <a:spLocks noGrp="1"/>
          </p:cNvSpPr>
          <p:nvPr>
            <p:ph type="ctrTitle"/>
          </p:nvPr>
        </p:nvSpPr>
        <p:spPr/>
        <p:txBody>
          <a:bodyPr/>
          <a:lstStyle/>
          <a:p>
            <a:r>
              <a:rPr lang="en-IN" dirty="0" smtClean="0"/>
              <a:t>Dynamic Arrays in JAVA</a:t>
            </a:r>
            <a:endParaRPr lang="en-IN" dirty="0"/>
          </a:p>
        </p:txBody>
      </p:sp>
      <p:sp>
        <p:nvSpPr>
          <p:cNvPr id="3" name="Subtitle 2">
            <a:extLst>
              <a:ext uri="{FF2B5EF4-FFF2-40B4-BE49-F238E27FC236}">
                <a16:creationId xmlns="" xmlns:a16="http://schemas.microsoft.com/office/drawing/2014/main" id="{093E6E43-A62D-4F85-9998-A62C520940D6}"/>
              </a:ext>
            </a:extLst>
          </p:cNvPr>
          <p:cNvSpPr>
            <a:spLocks noGrp="1"/>
          </p:cNvSpPr>
          <p:nvPr>
            <p:ph type="subTitle" idx="1"/>
          </p:nvPr>
        </p:nvSpPr>
        <p:spPr/>
        <p:txBody>
          <a:bodyPr/>
          <a:lstStyle/>
          <a:p>
            <a:r>
              <a:rPr lang="en-IN" dirty="0" smtClean="0"/>
              <a:t>Prepared By: Dimple </a:t>
            </a:r>
            <a:r>
              <a:rPr lang="en-IN" dirty="0" err="1" smtClean="0"/>
              <a:t>Bohra</a:t>
            </a:r>
            <a:endParaRPr lang="en-IN" dirty="0"/>
          </a:p>
        </p:txBody>
      </p:sp>
    </p:spTree>
    <p:extLst>
      <p:ext uri="{BB962C8B-B14F-4D97-AF65-F5344CB8AC3E}">
        <p14:creationId xmlns:p14="http://schemas.microsoft.com/office/powerpoint/2010/main" val="7024930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a:extLst>
              <a:ext uri="{FF2B5EF4-FFF2-40B4-BE49-F238E27FC236}">
                <a16:creationId xmlns="" xmlns:a16="http://schemas.microsoft.com/office/drawing/2014/main" id="{29DB3AE8-5A14-430D-BDA6-FD0A6E0722E0}"/>
              </a:ext>
            </a:extLst>
          </p:cNvPr>
          <p:cNvSpPr>
            <a:spLocks noGrp="1" noChangeArrowheads="1"/>
          </p:cNvSpPr>
          <p:nvPr>
            <p:ph type="title"/>
          </p:nvPr>
        </p:nvSpPr>
        <p:spPr/>
        <p:txBody>
          <a:bodyPr/>
          <a:lstStyle/>
          <a:p>
            <a:r>
              <a:rPr lang="en-US" altLang="en-US"/>
              <a:t>Dynamic Array</a:t>
            </a:r>
          </a:p>
        </p:txBody>
      </p:sp>
      <p:grpSp>
        <p:nvGrpSpPr>
          <p:cNvPr id="609283" name="Group 3">
            <a:extLst>
              <a:ext uri="{FF2B5EF4-FFF2-40B4-BE49-F238E27FC236}">
                <a16:creationId xmlns="" xmlns:a16="http://schemas.microsoft.com/office/drawing/2014/main" id="{90421487-076D-4F97-92E2-888172642936}"/>
              </a:ext>
            </a:extLst>
          </p:cNvPr>
          <p:cNvGrpSpPr>
            <a:grpSpLocks/>
          </p:cNvGrpSpPr>
          <p:nvPr/>
        </p:nvGrpSpPr>
        <p:grpSpPr bwMode="auto">
          <a:xfrm>
            <a:off x="3287714" y="3355976"/>
            <a:ext cx="3887787" cy="466725"/>
            <a:chOff x="1338" y="1570"/>
            <a:chExt cx="2449" cy="294"/>
          </a:xfrm>
        </p:grpSpPr>
        <p:sp>
          <p:nvSpPr>
            <p:cNvPr id="609284" name="Text Box 4">
              <a:extLst>
                <a:ext uri="{FF2B5EF4-FFF2-40B4-BE49-F238E27FC236}">
                  <a16:creationId xmlns="" xmlns:a16="http://schemas.microsoft.com/office/drawing/2014/main" id="{35EF2BEA-2E94-4771-B6AE-955EDC29BF75}"/>
                </a:ext>
              </a:extLst>
            </p:cNvPr>
            <p:cNvSpPr txBox="1">
              <a:spLocks noChangeArrowheads="1"/>
            </p:cNvSpPr>
            <p:nvPr/>
          </p:nvSpPr>
          <p:spPr bwMode="auto">
            <a:xfrm>
              <a:off x="1338"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6</a:t>
              </a:r>
            </a:p>
          </p:txBody>
        </p:sp>
        <p:sp>
          <p:nvSpPr>
            <p:cNvPr id="609285" name="Text Box 5">
              <a:extLst>
                <a:ext uri="{FF2B5EF4-FFF2-40B4-BE49-F238E27FC236}">
                  <a16:creationId xmlns="" xmlns:a16="http://schemas.microsoft.com/office/drawing/2014/main" id="{1B29F88E-87CB-40B2-A328-B22C6185CB06}"/>
                </a:ext>
              </a:extLst>
            </p:cNvPr>
            <p:cNvSpPr txBox="1">
              <a:spLocks noChangeArrowheads="1"/>
            </p:cNvSpPr>
            <p:nvPr/>
          </p:nvSpPr>
          <p:spPr bwMode="auto">
            <a:xfrm>
              <a:off x="1746"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1</a:t>
              </a:r>
            </a:p>
          </p:txBody>
        </p:sp>
        <p:sp>
          <p:nvSpPr>
            <p:cNvPr id="609286" name="Text Box 6">
              <a:extLst>
                <a:ext uri="{FF2B5EF4-FFF2-40B4-BE49-F238E27FC236}">
                  <a16:creationId xmlns="" xmlns:a16="http://schemas.microsoft.com/office/drawing/2014/main" id="{3E424A6D-EB17-434F-AF98-7EBBECD9273D}"/>
                </a:ext>
              </a:extLst>
            </p:cNvPr>
            <p:cNvSpPr txBox="1">
              <a:spLocks noChangeArrowheads="1"/>
            </p:cNvSpPr>
            <p:nvPr/>
          </p:nvSpPr>
          <p:spPr bwMode="auto">
            <a:xfrm>
              <a:off x="2154"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7</a:t>
              </a:r>
            </a:p>
          </p:txBody>
        </p:sp>
        <p:sp>
          <p:nvSpPr>
            <p:cNvPr id="609287" name="Text Box 7">
              <a:extLst>
                <a:ext uri="{FF2B5EF4-FFF2-40B4-BE49-F238E27FC236}">
                  <a16:creationId xmlns="" xmlns:a16="http://schemas.microsoft.com/office/drawing/2014/main" id="{9F47A990-1A7E-4D93-A1E3-9D6CE4D1F948}"/>
                </a:ext>
              </a:extLst>
            </p:cNvPr>
            <p:cNvSpPr txBox="1">
              <a:spLocks noChangeArrowheads="1"/>
            </p:cNvSpPr>
            <p:nvPr/>
          </p:nvSpPr>
          <p:spPr bwMode="auto">
            <a:xfrm>
              <a:off x="2562"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8</a:t>
              </a:r>
            </a:p>
          </p:txBody>
        </p:sp>
        <p:sp>
          <p:nvSpPr>
            <p:cNvPr id="609288" name="Text Box 8">
              <a:extLst>
                <a:ext uri="{FF2B5EF4-FFF2-40B4-BE49-F238E27FC236}">
                  <a16:creationId xmlns="" xmlns:a16="http://schemas.microsoft.com/office/drawing/2014/main" id="{C287DD71-720D-4E65-984C-A772B8BC565B}"/>
                </a:ext>
              </a:extLst>
            </p:cNvPr>
            <p:cNvSpPr txBox="1">
              <a:spLocks noChangeArrowheads="1"/>
            </p:cNvSpPr>
            <p:nvPr/>
          </p:nvSpPr>
          <p:spPr bwMode="auto">
            <a:xfrm>
              <a:off x="2971"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5</a:t>
              </a:r>
            </a:p>
          </p:txBody>
        </p:sp>
        <p:sp>
          <p:nvSpPr>
            <p:cNvPr id="609289" name="Text Box 9">
              <a:extLst>
                <a:ext uri="{FF2B5EF4-FFF2-40B4-BE49-F238E27FC236}">
                  <a16:creationId xmlns="" xmlns:a16="http://schemas.microsoft.com/office/drawing/2014/main" id="{1E8BDF47-4547-407E-8D29-D07F4F1056C5}"/>
                </a:ext>
              </a:extLst>
            </p:cNvPr>
            <p:cNvSpPr txBox="1">
              <a:spLocks noChangeArrowheads="1"/>
            </p:cNvSpPr>
            <p:nvPr/>
          </p:nvSpPr>
          <p:spPr bwMode="auto">
            <a:xfrm>
              <a:off x="3379"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2</a:t>
              </a:r>
            </a:p>
          </p:txBody>
        </p:sp>
      </p:grpSp>
      <p:sp>
        <p:nvSpPr>
          <p:cNvPr id="609290" name="Text Box 10">
            <a:extLst>
              <a:ext uri="{FF2B5EF4-FFF2-40B4-BE49-F238E27FC236}">
                <a16:creationId xmlns="" xmlns:a16="http://schemas.microsoft.com/office/drawing/2014/main" id="{70E0D0AD-9E68-4A57-8B6A-DCC3BAD059D2}"/>
              </a:ext>
            </a:extLst>
          </p:cNvPr>
          <p:cNvSpPr txBox="1">
            <a:spLocks noChangeArrowheads="1"/>
          </p:cNvSpPr>
          <p:nvPr/>
        </p:nvSpPr>
        <p:spPr bwMode="auto">
          <a:xfrm>
            <a:off x="5880101" y="2205038"/>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t>top = 6</a:t>
            </a:r>
          </a:p>
        </p:txBody>
      </p:sp>
      <p:sp>
        <p:nvSpPr>
          <p:cNvPr id="609291" name="Line 11">
            <a:extLst>
              <a:ext uri="{FF2B5EF4-FFF2-40B4-BE49-F238E27FC236}">
                <a16:creationId xmlns="" xmlns:a16="http://schemas.microsoft.com/office/drawing/2014/main" id="{D91082BF-16E7-4FEE-A6AE-2416E3A31255}"/>
              </a:ext>
            </a:extLst>
          </p:cNvPr>
          <p:cNvSpPr>
            <a:spLocks noChangeShapeType="1"/>
          </p:cNvSpPr>
          <p:nvPr/>
        </p:nvSpPr>
        <p:spPr bwMode="auto">
          <a:xfrm>
            <a:off x="6600825" y="2708276"/>
            <a:ext cx="935038"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09292" name="Text Box 12">
            <a:extLst>
              <a:ext uri="{FF2B5EF4-FFF2-40B4-BE49-F238E27FC236}">
                <a16:creationId xmlns="" xmlns:a16="http://schemas.microsoft.com/office/drawing/2014/main" id="{EF268602-1138-461F-AA62-BCC9F0702A02}"/>
              </a:ext>
            </a:extLst>
          </p:cNvPr>
          <p:cNvSpPr txBox="1">
            <a:spLocks noChangeArrowheads="1"/>
          </p:cNvSpPr>
          <p:nvPr/>
        </p:nvSpPr>
        <p:spPr bwMode="auto">
          <a:xfrm>
            <a:off x="3287713"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0</a:t>
            </a:r>
          </a:p>
        </p:txBody>
      </p:sp>
      <p:sp>
        <p:nvSpPr>
          <p:cNvPr id="609293" name="Text Box 13">
            <a:extLst>
              <a:ext uri="{FF2B5EF4-FFF2-40B4-BE49-F238E27FC236}">
                <a16:creationId xmlns="" xmlns:a16="http://schemas.microsoft.com/office/drawing/2014/main" id="{444CE090-A62A-477A-99A6-71D032DE8785}"/>
              </a:ext>
            </a:extLst>
          </p:cNvPr>
          <p:cNvSpPr txBox="1">
            <a:spLocks noChangeArrowheads="1"/>
          </p:cNvSpPr>
          <p:nvPr/>
        </p:nvSpPr>
        <p:spPr bwMode="auto">
          <a:xfrm>
            <a:off x="3935413"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1</a:t>
            </a:r>
          </a:p>
        </p:txBody>
      </p:sp>
      <p:sp>
        <p:nvSpPr>
          <p:cNvPr id="609294" name="Text Box 14">
            <a:extLst>
              <a:ext uri="{FF2B5EF4-FFF2-40B4-BE49-F238E27FC236}">
                <a16:creationId xmlns="" xmlns:a16="http://schemas.microsoft.com/office/drawing/2014/main" id="{448CFE06-080C-4898-BE04-3BDA4D2DE877}"/>
              </a:ext>
            </a:extLst>
          </p:cNvPr>
          <p:cNvSpPr txBox="1">
            <a:spLocks noChangeArrowheads="1"/>
          </p:cNvSpPr>
          <p:nvPr/>
        </p:nvSpPr>
        <p:spPr bwMode="auto">
          <a:xfrm>
            <a:off x="4583113"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2</a:t>
            </a:r>
          </a:p>
        </p:txBody>
      </p:sp>
      <p:sp>
        <p:nvSpPr>
          <p:cNvPr id="609295" name="Text Box 15">
            <a:extLst>
              <a:ext uri="{FF2B5EF4-FFF2-40B4-BE49-F238E27FC236}">
                <a16:creationId xmlns="" xmlns:a16="http://schemas.microsoft.com/office/drawing/2014/main" id="{34D8A010-753B-4B05-B4F9-F8BDE9B8375F}"/>
              </a:ext>
            </a:extLst>
          </p:cNvPr>
          <p:cNvSpPr txBox="1">
            <a:spLocks noChangeArrowheads="1"/>
          </p:cNvSpPr>
          <p:nvPr/>
        </p:nvSpPr>
        <p:spPr bwMode="auto">
          <a:xfrm>
            <a:off x="5230813"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3</a:t>
            </a:r>
          </a:p>
        </p:txBody>
      </p:sp>
      <p:sp>
        <p:nvSpPr>
          <p:cNvPr id="609296" name="Text Box 16">
            <a:extLst>
              <a:ext uri="{FF2B5EF4-FFF2-40B4-BE49-F238E27FC236}">
                <a16:creationId xmlns="" xmlns:a16="http://schemas.microsoft.com/office/drawing/2014/main" id="{3017711B-4DFA-4B76-A72E-C772E0BCABE6}"/>
              </a:ext>
            </a:extLst>
          </p:cNvPr>
          <p:cNvSpPr txBox="1">
            <a:spLocks noChangeArrowheads="1"/>
          </p:cNvSpPr>
          <p:nvPr/>
        </p:nvSpPr>
        <p:spPr bwMode="auto">
          <a:xfrm>
            <a:off x="5880100" y="3860800"/>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CA" altLang="en-US" sz="2400"/>
          </a:p>
        </p:txBody>
      </p:sp>
      <p:sp>
        <p:nvSpPr>
          <p:cNvPr id="609297" name="Text Box 17">
            <a:extLst>
              <a:ext uri="{FF2B5EF4-FFF2-40B4-BE49-F238E27FC236}">
                <a16:creationId xmlns="" xmlns:a16="http://schemas.microsoft.com/office/drawing/2014/main" id="{FAF0BF6D-5715-4A2E-AAA2-A94977B609EA}"/>
              </a:ext>
            </a:extLst>
          </p:cNvPr>
          <p:cNvSpPr txBox="1">
            <a:spLocks noChangeArrowheads="1"/>
          </p:cNvSpPr>
          <p:nvPr/>
        </p:nvSpPr>
        <p:spPr bwMode="auto">
          <a:xfrm>
            <a:off x="6527800" y="3860800"/>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CA" altLang="en-US" sz="2400"/>
          </a:p>
        </p:txBody>
      </p:sp>
      <p:sp>
        <p:nvSpPr>
          <p:cNvPr id="609298" name="Text Box 18">
            <a:extLst>
              <a:ext uri="{FF2B5EF4-FFF2-40B4-BE49-F238E27FC236}">
                <a16:creationId xmlns="" xmlns:a16="http://schemas.microsoft.com/office/drawing/2014/main" id="{4B709445-D340-4E82-805F-7CD4C3B3EE8F}"/>
              </a:ext>
            </a:extLst>
          </p:cNvPr>
          <p:cNvSpPr txBox="1">
            <a:spLocks noChangeArrowheads="1"/>
          </p:cNvSpPr>
          <p:nvPr/>
        </p:nvSpPr>
        <p:spPr bwMode="auto">
          <a:xfrm>
            <a:off x="5880100"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4</a:t>
            </a:r>
          </a:p>
        </p:txBody>
      </p:sp>
      <p:sp>
        <p:nvSpPr>
          <p:cNvPr id="609299" name="Text Box 19">
            <a:extLst>
              <a:ext uri="{FF2B5EF4-FFF2-40B4-BE49-F238E27FC236}">
                <a16:creationId xmlns="" xmlns:a16="http://schemas.microsoft.com/office/drawing/2014/main" id="{24529FDA-F862-4DC2-ACE2-09753EB4C7D2}"/>
              </a:ext>
            </a:extLst>
          </p:cNvPr>
          <p:cNvSpPr txBox="1">
            <a:spLocks noChangeArrowheads="1"/>
          </p:cNvSpPr>
          <p:nvPr/>
        </p:nvSpPr>
        <p:spPr bwMode="auto">
          <a:xfrm>
            <a:off x="6527800"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5</a:t>
            </a:r>
          </a:p>
        </p:txBody>
      </p:sp>
      <p:sp>
        <p:nvSpPr>
          <p:cNvPr id="609300" name="Text Box 20">
            <a:extLst>
              <a:ext uri="{FF2B5EF4-FFF2-40B4-BE49-F238E27FC236}">
                <a16:creationId xmlns="" xmlns:a16="http://schemas.microsoft.com/office/drawing/2014/main" id="{3E103D29-7DAA-47C5-9A35-4E6244F15144}"/>
              </a:ext>
            </a:extLst>
          </p:cNvPr>
          <p:cNvSpPr txBox="1">
            <a:spLocks noChangeArrowheads="1"/>
          </p:cNvSpPr>
          <p:nvPr/>
        </p:nvSpPr>
        <p:spPr bwMode="auto">
          <a:xfrm>
            <a:off x="8328026" y="2347913"/>
            <a:ext cx="1800225" cy="5191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800"/>
              <a:t>insert 3</a:t>
            </a:r>
          </a:p>
        </p:txBody>
      </p:sp>
      <p:sp>
        <p:nvSpPr>
          <p:cNvPr id="609301" name="Text Box 21">
            <a:extLst>
              <a:ext uri="{FF2B5EF4-FFF2-40B4-BE49-F238E27FC236}">
                <a16:creationId xmlns="" xmlns:a16="http://schemas.microsoft.com/office/drawing/2014/main" id="{B54A876E-EE4F-4CBD-937E-22C1FA796323}"/>
              </a:ext>
            </a:extLst>
          </p:cNvPr>
          <p:cNvSpPr txBox="1">
            <a:spLocks noChangeArrowheads="1"/>
          </p:cNvSpPr>
          <p:nvPr/>
        </p:nvSpPr>
        <p:spPr bwMode="auto">
          <a:xfrm>
            <a:off x="7175501" y="3392489"/>
            <a:ext cx="3311525" cy="1200329"/>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CC0000"/>
                </a:solidFill>
              </a:rPr>
              <a:t>!The array is full and there is no room for a new item!</a:t>
            </a:r>
          </a:p>
        </p:txBody>
      </p:sp>
    </p:spTree>
    <p:extLst>
      <p:ext uri="{BB962C8B-B14F-4D97-AF65-F5344CB8AC3E}">
        <p14:creationId xmlns:p14="http://schemas.microsoft.com/office/powerpoint/2010/main" val="911104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a:extLst>
              <a:ext uri="{FF2B5EF4-FFF2-40B4-BE49-F238E27FC236}">
                <a16:creationId xmlns="" xmlns:a16="http://schemas.microsoft.com/office/drawing/2014/main" id="{A6EA0A27-7B25-4A11-BE5F-36D405BFAEBA}"/>
              </a:ext>
            </a:extLst>
          </p:cNvPr>
          <p:cNvSpPr>
            <a:spLocks noGrp="1" noChangeArrowheads="1"/>
          </p:cNvSpPr>
          <p:nvPr>
            <p:ph type="title"/>
          </p:nvPr>
        </p:nvSpPr>
        <p:spPr/>
        <p:txBody>
          <a:bodyPr/>
          <a:lstStyle/>
          <a:p>
            <a:r>
              <a:rPr lang="en-US" altLang="en-US"/>
              <a:t>Dynamic Array</a:t>
            </a:r>
          </a:p>
        </p:txBody>
      </p:sp>
      <p:grpSp>
        <p:nvGrpSpPr>
          <p:cNvPr id="611331" name="Group 3">
            <a:extLst>
              <a:ext uri="{FF2B5EF4-FFF2-40B4-BE49-F238E27FC236}">
                <a16:creationId xmlns="" xmlns:a16="http://schemas.microsoft.com/office/drawing/2014/main" id="{44672931-22ED-473B-A22B-007699BFA738}"/>
              </a:ext>
            </a:extLst>
          </p:cNvPr>
          <p:cNvGrpSpPr>
            <a:grpSpLocks/>
          </p:cNvGrpSpPr>
          <p:nvPr/>
        </p:nvGrpSpPr>
        <p:grpSpPr bwMode="auto">
          <a:xfrm>
            <a:off x="3287714" y="3355976"/>
            <a:ext cx="3887787" cy="466725"/>
            <a:chOff x="1338" y="1570"/>
            <a:chExt cx="2449" cy="294"/>
          </a:xfrm>
        </p:grpSpPr>
        <p:sp>
          <p:nvSpPr>
            <p:cNvPr id="611332" name="Text Box 4">
              <a:extLst>
                <a:ext uri="{FF2B5EF4-FFF2-40B4-BE49-F238E27FC236}">
                  <a16:creationId xmlns="" xmlns:a16="http://schemas.microsoft.com/office/drawing/2014/main" id="{ADBFF07D-F148-42EB-82D0-89541EDE8171}"/>
                </a:ext>
              </a:extLst>
            </p:cNvPr>
            <p:cNvSpPr txBox="1">
              <a:spLocks noChangeArrowheads="1"/>
            </p:cNvSpPr>
            <p:nvPr/>
          </p:nvSpPr>
          <p:spPr bwMode="auto">
            <a:xfrm>
              <a:off x="1338"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6</a:t>
              </a:r>
            </a:p>
          </p:txBody>
        </p:sp>
        <p:sp>
          <p:nvSpPr>
            <p:cNvPr id="611333" name="Text Box 5">
              <a:extLst>
                <a:ext uri="{FF2B5EF4-FFF2-40B4-BE49-F238E27FC236}">
                  <a16:creationId xmlns="" xmlns:a16="http://schemas.microsoft.com/office/drawing/2014/main" id="{F0397413-B34F-44B0-9536-7FB34A243B38}"/>
                </a:ext>
              </a:extLst>
            </p:cNvPr>
            <p:cNvSpPr txBox="1">
              <a:spLocks noChangeArrowheads="1"/>
            </p:cNvSpPr>
            <p:nvPr/>
          </p:nvSpPr>
          <p:spPr bwMode="auto">
            <a:xfrm>
              <a:off x="1746"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1</a:t>
              </a:r>
            </a:p>
          </p:txBody>
        </p:sp>
        <p:sp>
          <p:nvSpPr>
            <p:cNvPr id="611334" name="Text Box 6">
              <a:extLst>
                <a:ext uri="{FF2B5EF4-FFF2-40B4-BE49-F238E27FC236}">
                  <a16:creationId xmlns="" xmlns:a16="http://schemas.microsoft.com/office/drawing/2014/main" id="{02337F5E-B2CB-4BDE-85F5-AD025F6F65AD}"/>
                </a:ext>
              </a:extLst>
            </p:cNvPr>
            <p:cNvSpPr txBox="1">
              <a:spLocks noChangeArrowheads="1"/>
            </p:cNvSpPr>
            <p:nvPr/>
          </p:nvSpPr>
          <p:spPr bwMode="auto">
            <a:xfrm>
              <a:off x="2154"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7</a:t>
              </a:r>
            </a:p>
          </p:txBody>
        </p:sp>
        <p:sp>
          <p:nvSpPr>
            <p:cNvPr id="611335" name="Text Box 7">
              <a:extLst>
                <a:ext uri="{FF2B5EF4-FFF2-40B4-BE49-F238E27FC236}">
                  <a16:creationId xmlns="" xmlns:a16="http://schemas.microsoft.com/office/drawing/2014/main" id="{89A7A6CA-8E01-4718-86B6-88E3AB5D4235}"/>
                </a:ext>
              </a:extLst>
            </p:cNvPr>
            <p:cNvSpPr txBox="1">
              <a:spLocks noChangeArrowheads="1"/>
            </p:cNvSpPr>
            <p:nvPr/>
          </p:nvSpPr>
          <p:spPr bwMode="auto">
            <a:xfrm>
              <a:off x="2562"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8</a:t>
              </a:r>
            </a:p>
          </p:txBody>
        </p:sp>
        <p:sp>
          <p:nvSpPr>
            <p:cNvPr id="611336" name="Text Box 8">
              <a:extLst>
                <a:ext uri="{FF2B5EF4-FFF2-40B4-BE49-F238E27FC236}">
                  <a16:creationId xmlns="" xmlns:a16="http://schemas.microsoft.com/office/drawing/2014/main" id="{A2540939-FB4D-4D25-BD6F-E9AE980DC9D2}"/>
                </a:ext>
              </a:extLst>
            </p:cNvPr>
            <p:cNvSpPr txBox="1">
              <a:spLocks noChangeArrowheads="1"/>
            </p:cNvSpPr>
            <p:nvPr/>
          </p:nvSpPr>
          <p:spPr bwMode="auto">
            <a:xfrm>
              <a:off x="2971"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5</a:t>
              </a:r>
            </a:p>
          </p:txBody>
        </p:sp>
        <p:sp>
          <p:nvSpPr>
            <p:cNvPr id="611337" name="Text Box 9">
              <a:extLst>
                <a:ext uri="{FF2B5EF4-FFF2-40B4-BE49-F238E27FC236}">
                  <a16:creationId xmlns="" xmlns:a16="http://schemas.microsoft.com/office/drawing/2014/main" id="{52D29FE0-0798-469C-91A7-239E3DEDC586}"/>
                </a:ext>
              </a:extLst>
            </p:cNvPr>
            <p:cNvSpPr txBox="1">
              <a:spLocks noChangeArrowheads="1"/>
            </p:cNvSpPr>
            <p:nvPr/>
          </p:nvSpPr>
          <p:spPr bwMode="auto">
            <a:xfrm>
              <a:off x="3379"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2</a:t>
              </a:r>
            </a:p>
          </p:txBody>
        </p:sp>
      </p:grpSp>
      <p:sp>
        <p:nvSpPr>
          <p:cNvPr id="611338" name="Text Box 10">
            <a:extLst>
              <a:ext uri="{FF2B5EF4-FFF2-40B4-BE49-F238E27FC236}">
                <a16:creationId xmlns="" xmlns:a16="http://schemas.microsoft.com/office/drawing/2014/main" id="{AC8C4E58-0984-45E9-92BB-4D4FDD0F1096}"/>
              </a:ext>
            </a:extLst>
          </p:cNvPr>
          <p:cNvSpPr txBox="1">
            <a:spLocks noChangeArrowheads="1"/>
          </p:cNvSpPr>
          <p:nvPr/>
        </p:nvSpPr>
        <p:spPr bwMode="auto">
          <a:xfrm>
            <a:off x="5880101" y="2205038"/>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t>top = 6</a:t>
            </a:r>
          </a:p>
        </p:txBody>
      </p:sp>
      <p:sp>
        <p:nvSpPr>
          <p:cNvPr id="611339" name="Line 11">
            <a:extLst>
              <a:ext uri="{FF2B5EF4-FFF2-40B4-BE49-F238E27FC236}">
                <a16:creationId xmlns="" xmlns:a16="http://schemas.microsoft.com/office/drawing/2014/main" id="{C70F2BFB-15F1-47F9-BCD2-3C485E67EB94}"/>
              </a:ext>
            </a:extLst>
          </p:cNvPr>
          <p:cNvSpPr>
            <a:spLocks noChangeShapeType="1"/>
          </p:cNvSpPr>
          <p:nvPr/>
        </p:nvSpPr>
        <p:spPr bwMode="auto">
          <a:xfrm>
            <a:off x="6600825" y="2708276"/>
            <a:ext cx="935038"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1340" name="Text Box 12">
            <a:extLst>
              <a:ext uri="{FF2B5EF4-FFF2-40B4-BE49-F238E27FC236}">
                <a16:creationId xmlns="" xmlns:a16="http://schemas.microsoft.com/office/drawing/2014/main" id="{15AF7CDF-5EAC-4BF6-A38D-8E4F71D0FB08}"/>
              </a:ext>
            </a:extLst>
          </p:cNvPr>
          <p:cNvSpPr txBox="1">
            <a:spLocks noChangeArrowheads="1"/>
          </p:cNvSpPr>
          <p:nvPr/>
        </p:nvSpPr>
        <p:spPr bwMode="auto">
          <a:xfrm>
            <a:off x="3287713"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0</a:t>
            </a:r>
          </a:p>
        </p:txBody>
      </p:sp>
      <p:sp>
        <p:nvSpPr>
          <p:cNvPr id="611341" name="Text Box 13">
            <a:extLst>
              <a:ext uri="{FF2B5EF4-FFF2-40B4-BE49-F238E27FC236}">
                <a16:creationId xmlns="" xmlns:a16="http://schemas.microsoft.com/office/drawing/2014/main" id="{FF9911D1-9055-4086-8DEC-0B4797300A1D}"/>
              </a:ext>
            </a:extLst>
          </p:cNvPr>
          <p:cNvSpPr txBox="1">
            <a:spLocks noChangeArrowheads="1"/>
          </p:cNvSpPr>
          <p:nvPr/>
        </p:nvSpPr>
        <p:spPr bwMode="auto">
          <a:xfrm>
            <a:off x="3935413"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1</a:t>
            </a:r>
          </a:p>
        </p:txBody>
      </p:sp>
      <p:sp>
        <p:nvSpPr>
          <p:cNvPr id="611342" name="Text Box 14">
            <a:extLst>
              <a:ext uri="{FF2B5EF4-FFF2-40B4-BE49-F238E27FC236}">
                <a16:creationId xmlns="" xmlns:a16="http://schemas.microsoft.com/office/drawing/2014/main" id="{B6992863-F115-4662-95F0-87261C4B2713}"/>
              </a:ext>
            </a:extLst>
          </p:cNvPr>
          <p:cNvSpPr txBox="1">
            <a:spLocks noChangeArrowheads="1"/>
          </p:cNvSpPr>
          <p:nvPr/>
        </p:nvSpPr>
        <p:spPr bwMode="auto">
          <a:xfrm>
            <a:off x="4583113"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2</a:t>
            </a:r>
          </a:p>
        </p:txBody>
      </p:sp>
      <p:sp>
        <p:nvSpPr>
          <p:cNvPr id="611343" name="Text Box 15">
            <a:extLst>
              <a:ext uri="{FF2B5EF4-FFF2-40B4-BE49-F238E27FC236}">
                <a16:creationId xmlns="" xmlns:a16="http://schemas.microsoft.com/office/drawing/2014/main" id="{C65CA3F7-6FC3-4ACB-AA8D-54AAF5C59B2B}"/>
              </a:ext>
            </a:extLst>
          </p:cNvPr>
          <p:cNvSpPr txBox="1">
            <a:spLocks noChangeArrowheads="1"/>
          </p:cNvSpPr>
          <p:nvPr/>
        </p:nvSpPr>
        <p:spPr bwMode="auto">
          <a:xfrm>
            <a:off x="5230813"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3</a:t>
            </a:r>
          </a:p>
        </p:txBody>
      </p:sp>
      <p:sp>
        <p:nvSpPr>
          <p:cNvPr id="611344" name="Text Box 16">
            <a:extLst>
              <a:ext uri="{FF2B5EF4-FFF2-40B4-BE49-F238E27FC236}">
                <a16:creationId xmlns="" xmlns:a16="http://schemas.microsoft.com/office/drawing/2014/main" id="{6BDF6AD7-5C31-4B71-A40B-1050ED6D4AF8}"/>
              </a:ext>
            </a:extLst>
          </p:cNvPr>
          <p:cNvSpPr txBox="1">
            <a:spLocks noChangeArrowheads="1"/>
          </p:cNvSpPr>
          <p:nvPr/>
        </p:nvSpPr>
        <p:spPr bwMode="auto">
          <a:xfrm>
            <a:off x="5880100" y="3860800"/>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CA" altLang="en-US" sz="2400"/>
          </a:p>
        </p:txBody>
      </p:sp>
      <p:sp>
        <p:nvSpPr>
          <p:cNvPr id="611345" name="Text Box 17">
            <a:extLst>
              <a:ext uri="{FF2B5EF4-FFF2-40B4-BE49-F238E27FC236}">
                <a16:creationId xmlns="" xmlns:a16="http://schemas.microsoft.com/office/drawing/2014/main" id="{80B0C4CB-7245-4204-A0A6-9080340A963C}"/>
              </a:ext>
            </a:extLst>
          </p:cNvPr>
          <p:cNvSpPr txBox="1">
            <a:spLocks noChangeArrowheads="1"/>
          </p:cNvSpPr>
          <p:nvPr/>
        </p:nvSpPr>
        <p:spPr bwMode="auto">
          <a:xfrm>
            <a:off x="6527800" y="3860800"/>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CA" altLang="en-US" sz="2400"/>
          </a:p>
        </p:txBody>
      </p:sp>
      <p:sp>
        <p:nvSpPr>
          <p:cNvPr id="611346" name="Text Box 18">
            <a:extLst>
              <a:ext uri="{FF2B5EF4-FFF2-40B4-BE49-F238E27FC236}">
                <a16:creationId xmlns="" xmlns:a16="http://schemas.microsoft.com/office/drawing/2014/main" id="{264D966B-D6B9-4EDB-9A5D-6D3053CFED5A}"/>
              </a:ext>
            </a:extLst>
          </p:cNvPr>
          <p:cNvSpPr txBox="1">
            <a:spLocks noChangeArrowheads="1"/>
          </p:cNvSpPr>
          <p:nvPr/>
        </p:nvSpPr>
        <p:spPr bwMode="auto">
          <a:xfrm>
            <a:off x="5880100"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4</a:t>
            </a:r>
          </a:p>
        </p:txBody>
      </p:sp>
      <p:sp>
        <p:nvSpPr>
          <p:cNvPr id="611347" name="Text Box 19">
            <a:extLst>
              <a:ext uri="{FF2B5EF4-FFF2-40B4-BE49-F238E27FC236}">
                <a16:creationId xmlns="" xmlns:a16="http://schemas.microsoft.com/office/drawing/2014/main" id="{8770E0C0-225E-4C77-BEF8-E64472FCF908}"/>
              </a:ext>
            </a:extLst>
          </p:cNvPr>
          <p:cNvSpPr txBox="1">
            <a:spLocks noChangeArrowheads="1"/>
          </p:cNvSpPr>
          <p:nvPr/>
        </p:nvSpPr>
        <p:spPr bwMode="auto">
          <a:xfrm>
            <a:off x="6527800"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5</a:t>
            </a:r>
          </a:p>
        </p:txBody>
      </p:sp>
      <p:sp>
        <p:nvSpPr>
          <p:cNvPr id="611348" name="Text Box 20">
            <a:extLst>
              <a:ext uri="{FF2B5EF4-FFF2-40B4-BE49-F238E27FC236}">
                <a16:creationId xmlns="" xmlns:a16="http://schemas.microsoft.com/office/drawing/2014/main" id="{04F8A354-BC7F-494E-9BB1-813DFCBB1B43}"/>
              </a:ext>
            </a:extLst>
          </p:cNvPr>
          <p:cNvSpPr txBox="1">
            <a:spLocks noChangeArrowheads="1"/>
          </p:cNvSpPr>
          <p:nvPr/>
        </p:nvSpPr>
        <p:spPr bwMode="auto">
          <a:xfrm>
            <a:off x="8328026" y="2347913"/>
            <a:ext cx="1800225" cy="5191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800"/>
              <a:t>insert 3</a:t>
            </a:r>
          </a:p>
        </p:txBody>
      </p:sp>
      <p:sp>
        <p:nvSpPr>
          <p:cNvPr id="611349" name="Text Box 21">
            <a:extLst>
              <a:ext uri="{FF2B5EF4-FFF2-40B4-BE49-F238E27FC236}">
                <a16:creationId xmlns="" xmlns:a16="http://schemas.microsoft.com/office/drawing/2014/main" id="{1F4B0F2E-D79F-4C6F-AB03-6699BCEDC549}"/>
              </a:ext>
            </a:extLst>
          </p:cNvPr>
          <p:cNvSpPr txBox="1">
            <a:spLocks noChangeArrowheads="1"/>
          </p:cNvSpPr>
          <p:nvPr/>
        </p:nvSpPr>
        <p:spPr bwMode="auto">
          <a:xfrm>
            <a:off x="7391401" y="3789364"/>
            <a:ext cx="2951163" cy="83099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CC0000"/>
                </a:solidFill>
              </a:rPr>
              <a:t>So we will create a new, bigger array …</a:t>
            </a:r>
          </a:p>
        </p:txBody>
      </p:sp>
    </p:spTree>
    <p:extLst>
      <p:ext uri="{BB962C8B-B14F-4D97-AF65-F5344CB8AC3E}">
        <p14:creationId xmlns:p14="http://schemas.microsoft.com/office/powerpoint/2010/main" val="41599555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a:extLst>
              <a:ext uri="{FF2B5EF4-FFF2-40B4-BE49-F238E27FC236}">
                <a16:creationId xmlns="" xmlns:a16="http://schemas.microsoft.com/office/drawing/2014/main" id="{E1D5846A-9424-4484-A4AD-5B7B08A579F4}"/>
              </a:ext>
            </a:extLst>
          </p:cNvPr>
          <p:cNvSpPr>
            <a:spLocks noGrp="1" noChangeArrowheads="1"/>
          </p:cNvSpPr>
          <p:nvPr>
            <p:ph type="title"/>
          </p:nvPr>
        </p:nvSpPr>
        <p:spPr/>
        <p:txBody>
          <a:bodyPr/>
          <a:lstStyle/>
          <a:p>
            <a:r>
              <a:rPr lang="en-US" altLang="en-US"/>
              <a:t>Dynamic Array</a:t>
            </a:r>
          </a:p>
        </p:txBody>
      </p:sp>
      <p:grpSp>
        <p:nvGrpSpPr>
          <p:cNvPr id="613379" name="Group 3">
            <a:extLst>
              <a:ext uri="{FF2B5EF4-FFF2-40B4-BE49-F238E27FC236}">
                <a16:creationId xmlns="" xmlns:a16="http://schemas.microsoft.com/office/drawing/2014/main" id="{06B62EBB-A234-4B2F-984A-9D83869C4567}"/>
              </a:ext>
            </a:extLst>
          </p:cNvPr>
          <p:cNvGrpSpPr>
            <a:grpSpLocks/>
          </p:cNvGrpSpPr>
          <p:nvPr/>
        </p:nvGrpSpPr>
        <p:grpSpPr bwMode="auto">
          <a:xfrm>
            <a:off x="3287714" y="3355976"/>
            <a:ext cx="3887787" cy="466725"/>
            <a:chOff x="1338" y="1570"/>
            <a:chExt cx="2449" cy="294"/>
          </a:xfrm>
        </p:grpSpPr>
        <p:sp>
          <p:nvSpPr>
            <p:cNvPr id="613380" name="Text Box 4">
              <a:extLst>
                <a:ext uri="{FF2B5EF4-FFF2-40B4-BE49-F238E27FC236}">
                  <a16:creationId xmlns="" xmlns:a16="http://schemas.microsoft.com/office/drawing/2014/main" id="{FFBAEE04-6D5E-4852-BA44-A9D7B66AFE00}"/>
                </a:ext>
              </a:extLst>
            </p:cNvPr>
            <p:cNvSpPr txBox="1">
              <a:spLocks noChangeArrowheads="1"/>
            </p:cNvSpPr>
            <p:nvPr/>
          </p:nvSpPr>
          <p:spPr bwMode="auto">
            <a:xfrm>
              <a:off x="1338"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6</a:t>
              </a:r>
            </a:p>
          </p:txBody>
        </p:sp>
        <p:sp>
          <p:nvSpPr>
            <p:cNvPr id="613381" name="Text Box 5">
              <a:extLst>
                <a:ext uri="{FF2B5EF4-FFF2-40B4-BE49-F238E27FC236}">
                  <a16:creationId xmlns="" xmlns:a16="http://schemas.microsoft.com/office/drawing/2014/main" id="{63143ADF-17CB-4C84-95F8-8124210DDF97}"/>
                </a:ext>
              </a:extLst>
            </p:cNvPr>
            <p:cNvSpPr txBox="1">
              <a:spLocks noChangeArrowheads="1"/>
            </p:cNvSpPr>
            <p:nvPr/>
          </p:nvSpPr>
          <p:spPr bwMode="auto">
            <a:xfrm>
              <a:off x="1746"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1</a:t>
              </a:r>
            </a:p>
          </p:txBody>
        </p:sp>
        <p:sp>
          <p:nvSpPr>
            <p:cNvPr id="613382" name="Text Box 6">
              <a:extLst>
                <a:ext uri="{FF2B5EF4-FFF2-40B4-BE49-F238E27FC236}">
                  <a16:creationId xmlns="" xmlns:a16="http://schemas.microsoft.com/office/drawing/2014/main" id="{BA59BC50-ECA4-4FF4-B1F6-72B53A96AA54}"/>
                </a:ext>
              </a:extLst>
            </p:cNvPr>
            <p:cNvSpPr txBox="1">
              <a:spLocks noChangeArrowheads="1"/>
            </p:cNvSpPr>
            <p:nvPr/>
          </p:nvSpPr>
          <p:spPr bwMode="auto">
            <a:xfrm>
              <a:off x="2154"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7</a:t>
              </a:r>
            </a:p>
          </p:txBody>
        </p:sp>
        <p:sp>
          <p:nvSpPr>
            <p:cNvPr id="613383" name="Text Box 7">
              <a:extLst>
                <a:ext uri="{FF2B5EF4-FFF2-40B4-BE49-F238E27FC236}">
                  <a16:creationId xmlns="" xmlns:a16="http://schemas.microsoft.com/office/drawing/2014/main" id="{9289BE58-518D-4650-8A09-67ED6E13730F}"/>
                </a:ext>
              </a:extLst>
            </p:cNvPr>
            <p:cNvSpPr txBox="1">
              <a:spLocks noChangeArrowheads="1"/>
            </p:cNvSpPr>
            <p:nvPr/>
          </p:nvSpPr>
          <p:spPr bwMode="auto">
            <a:xfrm>
              <a:off x="2562"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8</a:t>
              </a:r>
            </a:p>
          </p:txBody>
        </p:sp>
        <p:sp>
          <p:nvSpPr>
            <p:cNvPr id="613384" name="Text Box 8">
              <a:extLst>
                <a:ext uri="{FF2B5EF4-FFF2-40B4-BE49-F238E27FC236}">
                  <a16:creationId xmlns="" xmlns:a16="http://schemas.microsoft.com/office/drawing/2014/main" id="{435645F0-17A4-44E7-9462-BA4D087D2C66}"/>
                </a:ext>
              </a:extLst>
            </p:cNvPr>
            <p:cNvSpPr txBox="1">
              <a:spLocks noChangeArrowheads="1"/>
            </p:cNvSpPr>
            <p:nvPr/>
          </p:nvSpPr>
          <p:spPr bwMode="auto">
            <a:xfrm>
              <a:off x="2971"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5</a:t>
              </a:r>
            </a:p>
          </p:txBody>
        </p:sp>
        <p:sp>
          <p:nvSpPr>
            <p:cNvPr id="613385" name="Text Box 9">
              <a:extLst>
                <a:ext uri="{FF2B5EF4-FFF2-40B4-BE49-F238E27FC236}">
                  <a16:creationId xmlns="" xmlns:a16="http://schemas.microsoft.com/office/drawing/2014/main" id="{28CFDEB9-9379-492B-BB47-DA194D0BBBC5}"/>
                </a:ext>
              </a:extLst>
            </p:cNvPr>
            <p:cNvSpPr txBox="1">
              <a:spLocks noChangeArrowheads="1"/>
            </p:cNvSpPr>
            <p:nvPr/>
          </p:nvSpPr>
          <p:spPr bwMode="auto">
            <a:xfrm>
              <a:off x="3379"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2</a:t>
              </a:r>
            </a:p>
          </p:txBody>
        </p:sp>
      </p:grpSp>
      <p:sp>
        <p:nvSpPr>
          <p:cNvPr id="613386" name="Text Box 10">
            <a:extLst>
              <a:ext uri="{FF2B5EF4-FFF2-40B4-BE49-F238E27FC236}">
                <a16:creationId xmlns="" xmlns:a16="http://schemas.microsoft.com/office/drawing/2014/main" id="{13F22CF7-4A0A-4206-B5A6-BBBFFA727568}"/>
              </a:ext>
            </a:extLst>
          </p:cNvPr>
          <p:cNvSpPr txBox="1">
            <a:spLocks noChangeArrowheads="1"/>
          </p:cNvSpPr>
          <p:nvPr/>
        </p:nvSpPr>
        <p:spPr bwMode="auto">
          <a:xfrm>
            <a:off x="5880101" y="2205038"/>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t>top = 6</a:t>
            </a:r>
          </a:p>
        </p:txBody>
      </p:sp>
      <p:sp>
        <p:nvSpPr>
          <p:cNvPr id="613387" name="Line 11">
            <a:extLst>
              <a:ext uri="{FF2B5EF4-FFF2-40B4-BE49-F238E27FC236}">
                <a16:creationId xmlns="" xmlns:a16="http://schemas.microsoft.com/office/drawing/2014/main" id="{C7E50539-28D4-4692-AA23-B97CFA5C2780}"/>
              </a:ext>
            </a:extLst>
          </p:cNvPr>
          <p:cNvSpPr>
            <a:spLocks noChangeShapeType="1"/>
          </p:cNvSpPr>
          <p:nvPr/>
        </p:nvSpPr>
        <p:spPr bwMode="auto">
          <a:xfrm>
            <a:off x="6600825" y="2708276"/>
            <a:ext cx="935038"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3388" name="Text Box 12">
            <a:extLst>
              <a:ext uri="{FF2B5EF4-FFF2-40B4-BE49-F238E27FC236}">
                <a16:creationId xmlns="" xmlns:a16="http://schemas.microsoft.com/office/drawing/2014/main" id="{8354F4E9-2E82-4E4D-8843-6673AB07A1DA}"/>
              </a:ext>
            </a:extLst>
          </p:cNvPr>
          <p:cNvSpPr txBox="1">
            <a:spLocks noChangeArrowheads="1"/>
          </p:cNvSpPr>
          <p:nvPr/>
        </p:nvSpPr>
        <p:spPr bwMode="auto">
          <a:xfrm>
            <a:off x="3287713"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0</a:t>
            </a:r>
          </a:p>
        </p:txBody>
      </p:sp>
      <p:sp>
        <p:nvSpPr>
          <p:cNvPr id="613389" name="Text Box 13">
            <a:extLst>
              <a:ext uri="{FF2B5EF4-FFF2-40B4-BE49-F238E27FC236}">
                <a16:creationId xmlns="" xmlns:a16="http://schemas.microsoft.com/office/drawing/2014/main" id="{6A895887-5CAD-4398-A0D2-D9661083D395}"/>
              </a:ext>
            </a:extLst>
          </p:cNvPr>
          <p:cNvSpPr txBox="1">
            <a:spLocks noChangeArrowheads="1"/>
          </p:cNvSpPr>
          <p:nvPr/>
        </p:nvSpPr>
        <p:spPr bwMode="auto">
          <a:xfrm>
            <a:off x="3935413"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1</a:t>
            </a:r>
          </a:p>
        </p:txBody>
      </p:sp>
      <p:sp>
        <p:nvSpPr>
          <p:cNvPr id="613390" name="Text Box 14">
            <a:extLst>
              <a:ext uri="{FF2B5EF4-FFF2-40B4-BE49-F238E27FC236}">
                <a16:creationId xmlns="" xmlns:a16="http://schemas.microsoft.com/office/drawing/2014/main" id="{22CA8B3E-4BB1-4A90-9F02-AB7E347D771B}"/>
              </a:ext>
            </a:extLst>
          </p:cNvPr>
          <p:cNvSpPr txBox="1">
            <a:spLocks noChangeArrowheads="1"/>
          </p:cNvSpPr>
          <p:nvPr/>
        </p:nvSpPr>
        <p:spPr bwMode="auto">
          <a:xfrm>
            <a:off x="4583113"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2</a:t>
            </a:r>
          </a:p>
        </p:txBody>
      </p:sp>
      <p:sp>
        <p:nvSpPr>
          <p:cNvPr id="613391" name="Text Box 15">
            <a:extLst>
              <a:ext uri="{FF2B5EF4-FFF2-40B4-BE49-F238E27FC236}">
                <a16:creationId xmlns="" xmlns:a16="http://schemas.microsoft.com/office/drawing/2014/main" id="{F8D627CA-01B3-469D-8A1C-B6C636FFEBF9}"/>
              </a:ext>
            </a:extLst>
          </p:cNvPr>
          <p:cNvSpPr txBox="1">
            <a:spLocks noChangeArrowheads="1"/>
          </p:cNvSpPr>
          <p:nvPr/>
        </p:nvSpPr>
        <p:spPr bwMode="auto">
          <a:xfrm>
            <a:off x="5230813"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3</a:t>
            </a:r>
          </a:p>
        </p:txBody>
      </p:sp>
      <p:sp>
        <p:nvSpPr>
          <p:cNvPr id="613392" name="Text Box 16">
            <a:extLst>
              <a:ext uri="{FF2B5EF4-FFF2-40B4-BE49-F238E27FC236}">
                <a16:creationId xmlns="" xmlns:a16="http://schemas.microsoft.com/office/drawing/2014/main" id="{703FD376-892B-4D49-8FC8-FA0D5AA83FFD}"/>
              </a:ext>
            </a:extLst>
          </p:cNvPr>
          <p:cNvSpPr txBox="1">
            <a:spLocks noChangeArrowheads="1"/>
          </p:cNvSpPr>
          <p:nvPr/>
        </p:nvSpPr>
        <p:spPr bwMode="auto">
          <a:xfrm>
            <a:off x="5880100" y="3860800"/>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CA" altLang="en-US" sz="2400"/>
          </a:p>
        </p:txBody>
      </p:sp>
      <p:sp>
        <p:nvSpPr>
          <p:cNvPr id="613393" name="Text Box 17">
            <a:extLst>
              <a:ext uri="{FF2B5EF4-FFF2-40B4-BE49-F238E27FC236}">
                <a16:creationId xmlns="" xmlns:a16="http://schemas.microsoft.com/office/drawing/2014/main" id="{25E40F29-EDD4-455C-8B1F-80FD86E33FDC}"/>
              </a:ext>
            </a:extLst>
          </p:cNvPr>
          <p:cNvSpPr txBox="1">
            <a:spLocks noChangeArrowheads="1"/>
          </p:cNvSpPr>
          <p:nvPr/>
        </p:nvSpPr>
        <p:spPr bwMode="auto">
          <a:xfrm>
            <a:off x="6527800" y="3860800"/>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CA" altLang="en-US" sz="2400"/>
          </a:p>
        </p:txBody>
      </p:sp>
      <p:sp>
        <p:nvSpPr>
          <p:cNvPr id="613394" name="Text Box 18">
            <a:extLst>
              <a:ext uri="{FF2B5EF4-FFF2-40B4-BE49-F238E27FC236}">
                <a16:creationId xmlns="" xmlns:a16="http://schemas.microsoft.com/office/drawing/2014/main" id="{14904A54-EA7F-47E6-BD81-DE2E132AB43D}"/>
              </a:ext>
            </a:extLst>
          </p:cNvPr>
          <p:cNvSpPr txBox="1">
            <a:spLocks noChangeArrowheads="1"/>
          </p:cNvSpPr>
          <p:nvPr/>
        </p:nvSpPr>
        <p:spPr bwMode="auto">
          <a:xfrm>
            <a:off x="5880100"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4</a:t>
            </a:r>
          </a:p>
        </p:txBody>
      </p:sp>
      <p:sp>
        <p:nvSpPr>
          <p:cNvPr id="613395" name="Text Box 19">
            <a:extLst>
              <a:ext uri="{FF2B5EF4-FFF2-40B4-BE49-F238E27FC236}">
                <a16:creationId xmlns="" xmlns:a16="http://schemas.microsoft.com/office/drawing/2014/main" id="{4FEA7D80-72DA-4BFF-9AD2-28927816B075}"/>
              </a:ext>
            </a:extLst>
          </p:cNvPr>
          <p:cNvSpPr txBox="1">
            <a:spLocks noChangeArrowheads="1"/>
          </p:cNvSpPr>
          <p:nvPr/>
        </p:nvSpPr>
        <p:spPr bwMode="auto">
          <a:xfrm>
            <a:off x="6527800"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5</a:t>
            </a:r>
          </a:p>
        </p:txBody>
      </p:sp>
      <p:sp>
        <p:nvSpPr>
          <p:cNvPr id="613396" name="Text Box 20">
            <a:extLst>
              <a:ext uri="{FF2B5EF4-FFF2-40B4-BE49-F238E27FC236}">
                <a16:creationId xmlns="" xmlns:a16="http://schemas.microsoft.com/office/drawing/2014/main" id="{267F6C05-A60A-4CB7-B5D6-82E881A08F8F}"/>
              </a:ext>
            </a:extLst>
          </p:cNvPr>
          <p:cNvSpPr txBox="1">
            <a:spLocks noChangeArrowheads="1"/>
          </p:cNvSpPr>
          <p:nvPr/>
        </p:nvSpPr>
        <p:spPr bwMode="auto">
          <a:xfrm>
            <a:off x="8328026" y="2347913"/>
            <a:ext cx="1800225" cy="5191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800"/>
              <a:t>insert 3</a:t>
            </a:r>
          </a:p>
        </p:txBody>
      </p:sp>
      <p:grpSp>
        <p:nvGrpSpPr>
          <p:cNvPr id="613397" name="Group 21">
            <a:extLst>
              <a:ext uri="{FF2B5EF4-FFF2-40B4-BE49-F238E27FC236}">
                <a16:creationId xmlns="" xmlns:a16="http://schemas.microsoft.com/office/drawing/2014/main" id="{E36B38E6-321B-4144-A078-71222C3DBA60}"/>
              </a:ext>
            </a:extLst>
          </p:cNvPr>
          <p:cNvGrpSpPr>
            <a:grpSpLocks/>
          </p:cNvGrpSpPr>
          <p:nvPr/>
        </p:nvGrpSpPr>
        <p:grpSpPr bwMode="auto">
          <a:xfrm>
            <a:off x="2424113" y="5300664"/>
            <a:ext cx="7777162" cy="466725"/>
            <a:chOff x="521" y="3294"/>
            <a:chExt cx="4899" cy="294"/>
          </a:xfrm>
        </p:grpSpPr>
        <p:grpSp>
          <p:nvGrpSpPr>
            <p:cNvPr id="613398" name="Group 22">
              <a:extLst>
                <a:ext uri="{FF2B5EF4-FFF2-40B4-BE49-F238E27FC236}">
                  <a16:creationId xmlns="" xmlns:a16="http://schemas.microsoft.com/office/drawing/2014/main" id="{F6F601CB-60CF-4F83-A0EC-FE8B2B503708}"/>
                </a:ext>
              </a:extLst>
            </p:cNvPr>
            <p:cNvGrpSpPr>
              <a:grpSpLocks/>
            </p:cNvGrpSpPr>
            <p:nvPr/>
          </p:nvGrpSpPr>
          <p:grpSpPr bwMode="auto">
            <a:xfrm>
              <a:off x="521" y="3294"/>
              <a:ext cx="2449" cy="294"/>
              <a:chOff x="1338" y="1570"/>
              <a:chExt cx="2449" cy="294"/>
            </a:xfrm>
          </p:grpSpPr>
          <p:sp>
            <p:nvSpPr>
              <p:cNvPr id="613399" name="Text Box 23">
                <a:extLst>
                  <a:ext uri="{FF2B5EF4-FFF2-40B4-BE49-F238E27FC236}">
                    <a16:creationId xmlns="" xmlns:a16="http://schemas.microsoft.com/office/drawing/2014/main" id="{6350BC95-5698-45C1-A773-BCACCCE18B3C}"/>
                  </a:ext>
                </a:extLst>
              </p:cNvPr>
              <p:cNvSpPr txBox="1">
                <a:spLocks noChangeArrowheads="1"/>
              </p:cNvSpPr>
              <p:nvPr/>
            </p:nvSpPr>
            <p:spPr bwMode="auto">
              <a:xfrm>
                <a:off x="1338"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t> </a:t>
                </a:r>
              </a:p>
            </p:txBody>
          </p:sp>
          <p:sp>
            <p:nvSpPr>
              <p:cNvPr id="613400" name="Text Box 24">
                <a:extLst>
                  <a:ext uri="{FF2B5EF4-FFF2-40B4-BE49-F238E27FC236}">
                    <a16:creationId xmlns="" xmlns:a16="http://schemas.microsoft.com/office/drawing/2014/main" id="{F73F7B35-E4C7-4525-BA9E-BD9128E5444B}"/>
                  </a:ext>
                </a:extLst>
              </p:cNvPr>
              <p:cNvSpPr txBox="1">
                <a:spLocks noChangeArrowheads="1"/>
              </p:cNvSpPr>
              <p:nvPr/>
            </p:nvSpPr>
            <p:spPr bwMode="auto">
              <a:xfrm>
                <a:off x="1746"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t> </a:t>
                </a:r>
              </a:p>
            </p:txBody>
          </p:sp>
          <p:sp>
            <p:nvSpPr>
              <p:cNvPr id="613401" name="Text Box 25">
                <a:extLst>
                  <a:ext uri="{FF2B5EF4-FFF2-40B4-BE49-F238E27FC236}">
                    <a16:creationId xmlns="" xmlns:a16="http://schemas.microsoft.com/office/drawing/2014/main" id="{2D404B0E-5BC0-41B2-9C00-D0C0A3FB54FF}"/>
                  </a:ext>
                </a:extLst>
              </p:cNvPr>
              <p:cNvSpPr txBox="1">
                <a:spLocks noChangeArrowheads="1"/>
              </p:cNvSpPr>
              <p:nvPr/>
            </p:nvSpPr>
            <p:spPr bwMode="auto">
              <a:xfrm>
                <a:off x="2154"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t> </a:t>
                </a:r>
              </a:p>
            </p:txBody>
          </p:sp>
          <p:sp>
            <p:nvSpPr>
              <p:cNvPr id="613402" name="Text Box 26">
                <a:extLst>
                  <a:ext uri="{FF2B5EF4-FFF2-40B4-BE49-F238E27FC236}">
                    <a16:creationId xmlns="" xmlns:a16="http://schemas.microsoft.com/office/drawing/2014/main" id="{74E30E18-FAEE-4288-BE68-2FB2BD6CA25B}"/>
                  </a:ext>
                </a:extLst>
              </p:cNvPr>
              <p:cNvSpPr txBox="1">
                <a:spLocks noChangeArrowheads="1"/>
              </p:cNvSpPr>
              <p:nvPr/>
            </p:nvSpPr>
            <p:spPr bwMode="auto">
              <a:xfrm>
                <a:off x="2562"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t> </a:t>
                </a:r>
              </a:p>
            </p:txBody>
          </p:sp>
          <p:sp>
            <p:nvSpPr>
              <p:cNvPr id="613403" name="Text Box 27">
                <a:extLst>
                  <a:ext uri="{FF2B5EF4-FFF2-40B4-BE49-F238E27FC236}">
                    <a16:creationId xmlns="" xmlns:a16="http://schemas.microsoft.com/office/drawing/2014/main" id="{A88389BE-A2AE-4B86-AED0-E8F1DC5FDB21}"/>
                  </a:ext>
                </a:extLst>
              </p:cNvPr>
              <p:cNvSpPr txBox="1">
                <a:spLocks noChangeArrowheads="1"/>
              </p:cNvSpPr>
              <p:nvPr/>
            </p:nvSpPr>
            <p:spPr bwMode="auto">
              <a:xfrm>
                <a:off x="2971"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t> </a:t>
                </a:r>
              </a:p>
            </p:txBody>
          </p:sp>
          <p:sp>
            <p:nvSpPr>
              <p:cNvPr id="613404" name="Text Box 28">
                <a:extLst>
                  <a:ext uri="{FF2B5EF4-FFF2-40B4-BE49-F238E27FC236}">
                    <a16:creationId xmlns="" xmlns:a16="http://schemas.microsoft.com/office/drawing/2014/main" id="{8B49A297-761C-44CC-AB74-E8D4A722A3EE}"/>
                  </a:ext>
                </a:extLst>
              </p:cNvPr>
              <p:cNvSpPr txBox="1">
                <a:spLocks noChangeArrowheads="1"/>
              </p:cNvSpPr>
              <p:nvPr/>
            </p:nvSpPr>
            <p:spPr bwMode="auto">
              <a:xfrm>
                <a:off x="3379"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t> </a:t>
                </a:r>
              </a:p>
            </p:txBody>
          </p:sp>
        </p:grpSp>
        <p:grpSp>
          <p:nvGrpSpPr>
            <p:cNvPr id="613405" name="Group 29">
              <a:extLst>
                <a:ext uri="{FF2B5EF4-FFF2-40B4-BE49-F238E27FC236}">
                  <a16:creationId xmlns="" xmlns:a16="http://schemas.microsoft.com/office/drawing/2014/main" id="{C40A8F14-65FF-490A-BED1-9BC8EA499C45}"/>
                </a:ext>
              </a:extLst>
            </p:cNvPr>
            <p:cNvGrpSpPr>
              <a:grpSpLocks/>
            </p:cNvGrpSpPr>
            <p:nvPr/>
          </p:nvGrpSpPr>
          <p:grpSpPr bwMode="auto">
            <a:xfrm>
              <a:off x="2971" y="3294"/>
              <a:ext cx="2449" cy="294"/>
              <a:chOff x="1338" y="1570"/>
              <a:chExt cx="2449" cy="294"/>
            </a:xfrm>
          </p:grpSpPr>
          <p:sp>
            <p:nvSpPr>
              <p:cNvPr id="613406" name="Text Box 30">
                <a:extLst>
                  <a:ext uri="{FF2B5EF4-FFF2-40B4-BE49-F238E27FC236}">
                    <a16:creationId xmlns="" xmlns:a16="http://schemas.microsoft.com/office/drawing/2014/main" id="{0B784B78-FC5D-4458-B2A4-CD4E41151397}"/>
                  </a:ext>
                </a:extLst>
              </p:cNvPr>
              <p:cNvSpPr txBox="1">
                <a:spLocks noChangeArrowheads="1"/>
              </p:cNvSpPr>
              <p:nvPr/>
            </p:nvSpPr>
            <p:spPr bwMode="auto">
              <a:xfrm>
                <a:off x="1338"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t> </a:t>
                </a:r>
              </a:p>
            </p:txBody>
          </p:sp>
          <p:sp>
            <p:nvSpPr>
              <p:cNvPr id="613407" name="Text Box 31">
                <a:extLst>
                  <a:ext uri="{FF2B5EF4-FFF2-40B4-BE49-F238E27FC236}">
                    <a16:creationId xmlns="" xmlns:a16="http://schemas.microsoft.com/office/drawing/2014/main" id="{86B1F28A-C7B8-468A-AC7B-1024DCDA93B6}"/>
                  </a:ext>
                </a:extLst>
              </p:cNvPr>
              <p:cNvSpPr txBox="1">
                <a:spLocks noChangeArrowheads="1"/>
              </p:cNvSpPr>
              <p:nvPr/>
            </p:nvSpPr>
            <p:spPr bwMode="auto">
              <a:xfrm>
                <a:off x="1746"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t> </a:t>
                </a:r>
              </a:p>
            </p:txBody>
          </p:sp>
          <p:sp>
            <p:nvSpPr>
              <p:cNvPr id="613408" name="Text Box 32">
                <a:extLst>
                  <a:ext uri="{FF2B5EF4-FFF2-40B4-BE49-F238E27FC236}">
                    <a16:creationId xmlns="" xmlns:a16="http://schemas.microsoft.com/office/drawing/2014/main" id="{0B16B95F-4C65-4774-8C70-D6E8C2DED8DB}"/>
                  </a:ext>
                </a:extLst>
              </p:cNvPr>
              <p:cNvSpPr txBox="1">
                <a:spLocks noChangeArrowheads="1"/>
              </p:cNvSpPr>
              <p:nvPr/>
            </p:nvSpPr>
            <p:spPr bwMode="auto">
              <a:xfrm>
                <a:off x="2154"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t> </a:t>
                </a:r>
              </a:p>
            </p:txBody>
          </p:sp>
          <p:sp>
            <p:nvSpPr>
              <p:cNvPr id="613409" name="Text Box 33">
                <a:extLst>
                  <a:ext uri="{FF2B5EF4-FFF2-40B4-BE49-F238E27FC236}">
                    <a16:creationId xmlns="" xmlns:a16="http://schemas.microsoft.com/office/drawing/2014/main" id="{74FDC732-B537-421B-8A19-D2F990201C22}"/>
                  </a:ext>
                </a:extLst>
              </p:cNvPr>
              <p:cNvSpPr txBox="1">
                <a:spLocks noChangeArrowheads="1"/>
              </p:cNvSpPr>
              <p:nvPr/>
            </p:nvSpPr>
            <p:spPr bwMode="auto">
              <a:xfrm>
                <a:off x="2562"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t> </a:t>
                </a:r>
              </a:p>
            </p:txBody>
          </p:sp>
          <p:sp>
            <p:nvSpPr>
              <p:cNvPr id="613410" name="Text Box 34">
                <a:extLst>
                  <a:ext uri="{FF2B5EF4-FFF2-40B4-BE49-F238E27FC236}">
                    <a16:creationId xmlns="" xmlns:a16="http://schemas.microsoft.com/office/drawing/2014/main" id="{810BE47B-7E72-4AB5-A12D-C6F0DF182E3D}"/>
                  </a:ext>
                </a:extLst>
              </p:cNvPr>
              <p:cNvSpPr txBox="1">
                <a:spLocks noChangeArrowheads="1"/>
              </p:cNvSpPr>
              <p:nvPr/>
            </p:nvSpPr>
            <p:spPr bwMode="auto">
              <a:xfrm>
                <a:off x="2971"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t> </a:t>
                </a:r>
              </a:p>
            </p:txBody>
          </p:sp>
          <p:sp>
            <p:nvSpPr>
              <p:cNvPr id="613411" name="Text Box 35">
                <a:extLst>
                  <a:ext uri="{FF2B5EF4-FFF2-40B4-BE49-F238E27FC236}">
                    <a16:creationId xmlns="" xmlns:a16="http://schemas.microsoft.com/office/drawing/2014/main" id="{1685859E-30BF-4B88-9226-AA40F9873CCD}"/>
                  </a:ext>
                </a:extLst>
              </p:cNvPr>
              <p:cNvSpPr txBox="1">
                <a:spLocks noChangeArrowheads="1"/>
              </p:cNvSpPr>
              <p:nvPr/>
            </p:nvSpPr>
            <p:spPr bwMode="auto">
              <a:xfrm>
                <a:off x="3379"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t> </a:t>
                </a:r>
              </a:p>
            </p:txBody>
          </p:sp>
        </p:grpSp>
      </p:grpSp>
      <p:sp>
        <p:nvSpPr>
          <p:cNvPr id="613412" name="Text Box 36">
            <a:extLst>
              <a:ext uri="{FF2B5EF4-FFF2-40B4-BE49-F238E27FC236}">
                <a16:creationId xmlns="" xmlns:a16="http://schemas.microsoft.com/office/drawing/2014/main" id="{3FFBBFB4-344F-46D4-804C-ADFBFAC2F5D0}"/>
              </a:ext>
            </a:extLst>
          </p:cNvPr>
          <p:cNvSpPr txBox="1">
            <a:spLocks noChangeArrowheads="1"/>
          </p:cNvSpPr>
          <p:nvPr/>
        </p:nvSpPr>
        <p:spPr bwMode="auto">
          <a:xfrm>
            <a:off x="2424113"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0</a:t>
            </a:r>
          </a:p>
        </p:txBody>
      </p:sp>
      <p:sp>
        <p:nvSpPr>
          <p:cNvPr id="613413" name="Text Box 37">
            <a:extLst>
              <a:ext uri="{FF2B5EF4-FFF2-40B4-BE49-F238E27FC236}">
                <a16:creationId xmlns="" xmlns:a16="http://schemas.microsoft.com/office/drawing/2014/main" id="{01F2DB48-A0D7-4744-9E04-CEB3BB93EA78}"/>
              </a:ext>
            </a:extLst>
          </p:cNvPr>
          <p:cNvSpPr txBox="1">
            <a:spLocks noChangeArrowheads="1"/>
          </p:cNvSpPr>
          <p:nvPr/>
        </p:nvSpPr>
        <p:spPr bwMode="auto">
          <a:xfrm>
            <a:off x="3071813"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1</a:t>
            </a:r>
          </a:p>
        </p:txBody>
      </p:sp>
      <p:sp>
        <p:nvSpPr>
          <p:cNvPr id="613414" name="Text Box 38">
            <a:extLst>
              <a:ext uri="{FF2B5EF4-FFF2-40B4-BE49-F238E27FC236}">
                <a16:creationId xmlns="" xmlns:a16="http://schemas.microsoft.com/office/drawing/2014/main" id="{96453CDD-E2A9-4CE7-BFED-53BB48EFF335}"/>
              </a:ext>
            </a:extLst>
          </p:cNvPr>
          <p:cNvSpPr txBox="1">
            <a:spLocks noChangeArrowheads="1"/>
          </p:cNvSpPr>
          <p:nvPr/>
        </p:nvSpPr>
        <p:spPr bwMode="auto">
          <a:xfrm>
            <a:off x="3719513"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2</a:t>
            </a:r>
          </a:p>
        </p:txBody>
      </p:sp>
      <p:sp>
        <p:nvSpPr>
          <p:cNvPr id="613415" name="Text Box 39">
            <a:extLst>
              <a:ext uri="{FF2B5EF4-FFF2-40B4-BE49-F238E27FC236}">
                <a16:creationId xmlns="" xmlns:a16="http://schemas.microsoft.com/office/drawing/2014/main" id="{C12DBA62-4E38-41B4-A948-CD6336B88214}"/>
              </a:ext>
            </a:extLst>
          </p:cNvPr>
          <p:cNvSpPr txBox="1">
            <a:spLocks noChangeArrowheads="1"/>
          </p:cNvSpPr>
          <p:nvPr/>
        </p:nvSpPr>
        <p:spPr bwMode="auto">
          <a:xfrm>
            <a:off x="4367213"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3</a:t>
            </a:r>
          </a:p>
        </p:txBody>
      </p:sp>
      <p:sp>
        <p:nvSpPr>
          <p:cNvPr id="613416" name="Text Box 40">
            <a:extLst>
              <a:ext uri="{FF2B5EF4-FFF2-40B4-BE49-F238E27FC236}">
                <a16:creationId xmlns="" xmlns:a16="http://schemas.microsoft.com/office/drawing/2014/main" id="{7FF0B588-34C5-45B1-8D8E-6197B8B6B082}"/>
              </a:ext>
            </a:extLst>
          </p:cNvPr>
          <p:cNvSpPr txBox="1">
            <a:spLocks noChangeArrowheads="1"/>
          </p:cNvSpPr>
          <p:nvPr/>
        </p:nvSpPr>
        <p:spPr bwMode="auto">
          <a:xfrm>
            <a:off x="5016500"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4</a:t>
            </a:r>
          </a:p>
        </p:txBody>
      </p:sp>
      <p:sp>
        <p:nvSpPr>
          <p:cNvPr id="613417" name="Text Box 41">
            <a:extLst>
              <a:ext uri="{FF2B5EF4-FFF2-40B4-BE49-F238E27FC236}">
                <a16:creationId xmlns="" xmlns:a16="http://schemas.microsoft.com/office/drawing/2014/main" id="{6C85EFB0-CB16-4C28-B867-A3B23D135E04}"/>
              </a:ext>
            </a:extLst>
          </p:cNvPr>
          <p:cNvSpPr txBox="1">
            <a:spLocks noChangeArrowheads="1"/>
          </p:cNvSpPr>
          <p:nvPr/>
        </p:nvSpPr>
        <p:spPr bwMode="auto">
          <a:xfrm>
            <a:off x="5664200"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5</a:t>
            </a:r>
          </a:p>
        </p:txBody>
      </p:sp>
      <p:sp>
        <p:nvSpPr>
          <p:cNvPr id="613418" name="Text Box 42">
            <a:extLst>
              <a:ext uri="{FF2B5EF4-FFF2-40B4-BE49-F238E27FC236}">
                <a16:creationId xmlns="" xmlns:a16="http://schemas.microsoft.com/office/drawing/2014/main" id="{A16524D7-D725-4671-BA7E-ACFB9ACD0E79}"/>
              </a:ext>
            </a:extLst>
          </p:cNvPr>
          <p:cNvSpPr txBox="1">
            <a:spLocks noChangeArrowheads="1"/>
          </p:cNvSpPr>
          <p:nvPr/>
        </p:nvSpPr>
        <p:spPr bwMode="auto">
          <a:xfrm>
            <a:off x="6311900"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6</a:t>
            </a:r>
          </a:p>
        </p:txBody>
      </p:sp>
      <p:sp>
        <p:nvSpPr>
          <p:cNvPr id="613419" name="Text Box 43">
            <a:extLst>
              <a:ext uri="{FF2B5EF4-FFF2-40B4-BE49-F238E27FC236}">
                <a16:creationId xmlns="" xmlns:a16="http://schemas.microsoft.com/office/drawing/2014/main" id="{8DF30A09-8914-45FF-B05E-AA8470982A8A}"/>
              </a:ext>
            </a:extLst>
          </p:cNvPr>
          <p:cNvSpPr txBox="1">
            <a:spLocks noChangeArrowheads="1"/>
          </p:cNvSpPr>
          <p:nvPr/>
        </p:nvSpPr>
        <p:spPr bwMode="auto">
          <a:xfrm>
            <a:off x="6959600"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7</a:t>
            </a:r>
          </a:p>
        </p:txBody>
      </p:sp>
      <p:sp>
        <p:nvSpPr>
          <p:cNvPr id="613420" name="Text Box 44">
            <a:extLst>
              <a:ext uri="{FF2B5EF4-FFF2-40B4-BE49-F238E27FC236}">
                <a16:creationId xmlns="" xmlns:a16="http://schemas.microsoft.com/office/drawing/2014/main" id="{432F2620-6DB0-4225-9A9B-801F39708FE8}"/>
              </a:ext>
            </a:extLst>
          </p:cNvPr>
          <p:cNvSpPr txBox="1">
            <a:spLocks noChangeArrowheads="1"/>
          </p:cNvSpPr>
          <p:nvPr/>
        </p:nvSpPr>
        <p:spPr bwMode="auto">
          <a:xfrm>
            <a:off x="7607300"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8</a:t>
            </a:r>
          </a:p>
        </p:txBody>
      </p:sp>
      <p:sp>
        <p:nvSpPr>
          <p:cNvPr id="613421" name="Text Box 45">
            <a:extLst>
              <a:ext uri="{FF2B5EF4-FFF2-40B4-BE49-F238E27FC236}">
                <a16:creationId xmlns="" xmlns:a16="http://schemas.microsoft.com/office/drawing/2014/main" id="{679774C4-074B-4204-8AE6-F458AE629AE8}"/>
              </a:ext>
            </a:extLst>
          </p:cNvPr>
          <p:cNvSpPr txBox="1">
            <a:spLocks noChangeArrowheads="1"/>
          </p:cNvSpPr>
          <p:nvPr/>
        </p:nvSpPr>
        <p:spPr bwMode="auto">
          <a:xfrm>
            <a:off x="8255000"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9</a:t>
            </a:r>
          </a:p>
        </p:txBody>
      </p:sp>
      <p:sp>
        <p:nvSpPr>
          <p:cNvPr id="613422" name="Text Box 46">
            <a:extLst>
              <a:ext uri="{FF2B5EF4-FFF2-40B4-BE49-F238E27FC236}">
                <a16:creationId xmlns="" xmlns:a16="http://schemas.microsoft.com/office/drawing/2014/main" id="{328C3D95-4494-4184-BAA5-43B65E2A8BA6}"/>
              </a:ext>
            </a:extLst>
          </p:cNvPr>
          <p:cNvSpPr txBox="1">
            <a:spLocks noChangeArrowheads="1"/>
          </p:cNvSpPr>
          <p:nvPr/>
        </p:nvSpPr>
        <p:spPr bwMode="auto">
          <a:xfrm>
            <a:off x="8904288"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10</a:t>
            </a:r>
          </a:p>
        </p:txBody>
      </p:sp>
      <p:sp>
        <p:nvSpPr>
          <p:cNvPr id="613423" name="Text Box 47">
            <a:extLst>
              <a:ext uri="{FF2B5EF4-FFF2-40B4-BE49-F238E27FC236}">
                <a16:creationId xmlns="" xmlns:a16="http://schemas.microsoft.com/office/drawing/2014/main" id="{0FAAC14C-ADBE-4FE9-9DF5-AA3C4850F249}"/>
              </a:ext>
            </a:extLst>
          </p:cNvPr>
          <p:cNvSpPr txBox="1">
            <a:spLocks noChangeArrowheads="1"/>
          </p:cNvSpPr>
          <p:nvPr/>
        </p:nvSpPr>
        <p:spPr bwMode="auto">
          <a:xfrm>
            <a:off x="9551988"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11</a:t>
            </a:r>
          </a:p>
        </p:txBody>
      </p:sp>
      <p:sp>
        <p:nvSpPr>
          <p:cNvPr id="613424" name="Text Box 48">
            <a:extLst>
              <a:ext uri="{FF2B5EF4-FFF2-40B4-BE49-F238E27FC236}">
                <a16:creationId xmlns="" xmlns:a16="http://schemas.microsoft.com/office/drawing/2014/main" id="{9188471C-3C7B-4D9E-9F6D-19AE4C7D74A3}"/>
              </a:ext>
            </a:extLst>
          </p:cNvPr>
          <p:cNvSpPr txBox="1">
            <a:spLocks noChangeArrowheads="1"/>
          </p:cNvSpPr>
          <p:nvPr/>
        </p:nvSpPr>
        <p:spPr bwMode="auto">
          <a:xfrm>
            <a:off x="7391401" y="3789364"/>
            <a:ext cx="2951163" cy="83099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CC0000"/>
                </a:solidFill>
              </a:rPr>
              <a:t>So we will create a new, bigger array …</a:t>
            </a:r>
          </a:p>
        </p:txBody>
      </p:sp>
    </p:spTree>
    <p:extLst>
      <p:ext uri="{BB962C8B-B14F-4D97-AF65-F5344CB8AC3E}">
        <p14:creationId xmlns:p14="http://schemas.microsoft.com/office/powerpoint/2010/main" val="4432908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a:extLst>
              <a:ext uri="{FF2B5EF4-FFF2-40B4-BE49-F238E27FC236}">
                <a16:creationId xmlns="" xmlns:a16="http://schemas.microsoft.com/office/drawing/2014/main" id="{1C8FEAAD-666D-4535-BB54-3B83C821787D}"/>
              </a:ext>
            </a:extLst>
          </p:cNvPr>
          <p:cNvSpPr>
            <a:spLocks noGrp="1" noChangeArrowheads="1"/>
          </p:cNvSpPr>
          <p:nvPr>
            <p:ph type="title"/>
          </p:nvPr>
        </p:nvSpPr>
        <p:spPr/>
        <p:txBody>
          <a:bodyPr/>
          <a:lstStyle/>
          <a:p>
            <a:r>
              <a:rPr lang="en-US" altLang="en-US"/>
              <a:t>Dynamic Array</a:t>
            </a:r>
          </a:p>
        </p:txBody>
      </p:sp>
      <p:grpSp>
        <p:nvGrpSpPr>
          <p:cNvPr id="615427" name="Group 3">
            <a:extLst>
              <a:ext uri="{FF2B5EF4-FFF2-40B4-BE49-F238E27FC236}">
                <a16:creationId xmlns="" xmlns:a16="http://schemas.microsoft.com/office/drawing/2014/main" id="{BA6708B8-CFA1-454B-A0DE-B39F23724A76}"/>
              </a:ext>
            </a:extLst>
          </p:cNvPr>
          <p:cNvGrpSpPr>
            <a:grpSpLocks/>
          </p:cNvGrpSpPr>
          <p:nvPr/>
        </p:nvGrpSpPr>
        <p:grpSpPr bwMode="auto">
          <a:xfrm>
            <a:off x="3287714" y="3355976"/>
            <a:ext cx="3887787" cy="466725"/>
            <a:chOff x="1338" y="1570"/>
            <a:chExt cx="2449" cy="294"/>
          </a:xfrm>
        </p:grpSpPr>
        <p:sp>
          <p:nvSpPr>
            <p:cNvPr id="615428" name="Text Box 4">
              <a:extLst>
                <a:ext uri="{FF2B5EF4-FFF2-40B4-BE49-F238E27FC236}">
                  <a16:creationId xmlns="" xmlns:a16="http://schemas.microsoft.com/office/drawing/2014/main" id="{C88880BC-1DDE-47EF-B274-BB315E82B29C}"/>
                </a:ext>
              </a:extLst>
            </p:cNvPr>
            <p:cNvSpPr txBox="1">
              <a:spLocks noChangeArrowheads="1"/>
            </p:cNvSpPr>
            <p:nvPr/>
          </p:nvSpPr>
          <p:spPr bwMode="auto">
            <a:xfrm>
              <a:off x="1338"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6</a:t>
              </a:r>
            </a:p>
          </p:txBody>
        </p:sp>
        <p:sp>
          <p:nvSpPr>
            <p:cNvPr id="615429" name="Text Box 5">
              <a:extLst>
                <a:ext uri="{FF2B5EF4-FFF2-40B4-BE49-F238E27FC236}">
                  <a16:creationId xmlns="" xmlns:a16="http://schemas.microsoft.com/office/drawing/2014/main" id="{F9E0E763-1AAB-4828-9B52-0FCE1C42AE40}"/>
                </a:ext>
              </a:extLst>
            </p:cNvPr>
            <p:cNvSpPr txBox="1">
              <a:spLocks noChangeArrowheads="1"/>
            </p:cNvSpPr>
            <p:nvPr/>
          </p:nvSpPr>
          <p:spPr bwMode="auto">
            <a:xfrm>
              <a:off x="1746"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1</a:t>
              </a:r>
            </a:p>
          </p:txBody>
        </p:sp>
        <p:sp>
          <p:nvSpPr>
            <p:cNvPr id="615430" name="Text Box 6">
              <a:extLst>
                <a:ext uri="{FF2B5EF4-FFF2-40B4-BE49-F238E27FC236}">
                  <a16:creationId xmlns="" xmlns:a16="http://schemas.microsoft.com/office/drawing/2014/main" id="{C2BF5308-1E87-4D9B-BF0C-7CA30A160F4D}"/>
                </a:ext>
              </a:extLst>
            </p:cNvPr>
            <p:cNvSpPr txBox="1">
              <a:spLocks noChangeArrowheads="1"/>
            </p:cNvSpPr>
            <p:nvPr/>
          </p:nvSpPr>
          <p:spPr bwMode="auto">
            <a:xfrm>
              <a:off x="2154"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7</a:t>
              </a:r>
            </a:p>
          </p:txBody>
        </p:sp>
        <p:sp>
          <p:nvSpPr>
            <p:cNvPr id="615431" name="Text Box 7">
              <a:extLst>
                <a:ext uri="{FF2B5EF4-FFF2-40B4-BE49-F238E27FC236}">
                  <a16:creationId xmlns="" xmlns:a16="http://schemas.microsoft.com/office/drawing/2014/main" id="{581449B9-3E03-4C65-B664-F05ADF8ED57F}"/>
                </a:ext>
              </a:extLst>
            </p:cNvPr>
            <p:cNvSpPr txBox="1">
              <a:spLocks noChangeArrowheads="1"/>
            </p:cNvSpPr>
            <p:nvPr/>
          </p:nvSpPr>
          <p:spPr bwMode="auto">
            <a:xfrm>
              <a:off x="2562"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8</a:t>
              </a:r>
            </a:p>
          </p:txBody>
        </p:sp>
        <p:sp>
          <p:nvSpPr>
            <p:cNvPr id="615432" name="Text Box 8">
              <a:extLst>
                <a:ext uri="{FF2B5EF4-FFF2-40B4-BE49-F238E27FC236}">
                  <a16:creationId xmlns="" xmlns:a16="http://schemas.microsoft.com/office/drawing/2014/main" id="{96FF4209-2043-426B-91FD-C06C0E099179}"/>
                </a:ext>
              </a:extLst>
            </p:cNvPr>
            <p:cNvSpPr txBox="1">
              <a:spLocks noChangeArrowheads="1"/>
            </p:cNvSpPr>
            <p:nvPr/>
          </p:nvSpPr>
          <p:spPr bwMode="auto">
            <a:xfrm>
              <a:off x="2971"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5</a:t>
              </a:r>
            </a:p>
          </p:txBody>
        </p:sp>
        <p:sp>
          <p:nvSpPr>
            <p:cNvPr id="615433" name="Text Box 9">
              <a:extLst>
                <a:ext uri="{FF2B5EF4-FFF2-40B4-BE49-F238E27FC236}">
                  <a16:creationId xmlns="" xmlns:a16="http://schemas.microsoft.com/office/drawing/2014/main" id="{74B6F756-45C8-4C4A-A91F-25040BC3CC02}"/>
                </a:ext>
              </a:extLst>
            </p:cNvPr>
            <p:cNvSpPr txBox="1">
              <a:spLocks noChangeArrowheads="1"/>
            </p:cNvSpPr>
            <p:nvPr/>
          </p:nvSpPr>
          <p:spPr bwMode="auto">
            <a:xfrm>
              <a:off x="3379"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2</a:t>
              </a:r>
            </a:p>
          </p:txBody>
        </p:sp>
      </p:grpSp>
      <p:sp>
        <p:nvSpPr>
          <p:cNvPr id="615434" name="Text Box 10">
            <a:extLst>
              <a:ext uri="{FF2B5EF4-FFF2-40B4-BE49-F238E27FC236}">
                <a16:creationId xmlns="" xmlns:a16="http://schemas.microsoft.com/office/drawing/2014/main" id="{58D5A210-01D9-45FC-9158-219836364C3E}"/>
              </a:ext>
            </a:extLst>
          </p:cNvPr>
          <p:cNvSpPr txBox="1">
            <a:spLocks noChangeArrowheads="1"/>
          </p:cNvSpPr>
          <p:nvPr/>
        </p:nvSpPr>
        <p:spPr bwMode="auto">
          <a:xfrm>
            <a:off x="5880101" y="2205038"/>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t>top = 6</a:t>
            </a:r>
          </a:p>
        </p:txBody>
      </p:sp>
      <p:sp>
        <p:nvSpPr>
          <p:cNvPr id="615435" name="Line 11">
            <a:extLst>
              <a:ext uri="{FF2B5EF4-FFF2-40B4-BE49-F238E27FC236}">
                <a16:creationId xmlns="" xmlns:a16="http://schemas.microsoft.com/office/drawing/2014/main" id="{18DE1A2C-1561-41A7-978E-D0FF478426EC}"/>
              </a:ext>
            </a:extLst>
          </p:cNvPr>
          <p:cNvSpPr>
            <a:spLocks noChangeShapeType="1"/>
          </p:cNvSpPr>
          <p:nvPr/>
        </p:nvSpPr>
        <p:spPr bwMode="auto">
          <a:xfrm>
            <a:off x="6600825" y="2708276"/>
            <a:ext cx="935038"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5436" name="Text Box 12">
            <a:extLst>
              <a:ext uri="{FF2B5EF4-FFF2-40B4-BE49-F238E27FC236}">
                <a16:creationId xmlns="" xmlns:a16="http://schemas.microsoft.com/office/drawing/2014/main" id="{6E31B182-6E8E-48FE-B002-08E2D5D4D20A}"/>
              </a:ext>
            </a:extLst>
          </p:cNvPr>
          <p:cNvSpPr txBox="1">
            <a:spLocks noChangeArrowheads="1"/>
          </p:cNvSpPr>
          <p:nvPr/>
        </p:nvSpPr>
        <p:spPr bwMode="auto">
          <a:xfrm>
            <a:off x="3287713"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0</a:t>
            </a:r>
          </a:p>
        </p:txBody>
      </p:sp>
      <p:sp>
        <p:nvSpPr>
          <p:cNvPr id="615437" name="Text Box 13">
            <a:extLst>
              <a:ext uri="{FF2B5EF4-FFF2-40B4-BE49-F238E27FC236}">
                <a16:creationId xmlns="" xmlns:a16="http://schemas.microsoft.com/office/drawing/2014/main" id="{D9B5216C-4F8E-4705-8BEF-8DDAB88EF825}"/>
              </a:ext>
            </a:extLst>
          </p:cNvPr>
          <p:cNvSpPr txBox="1">
            <a:spLocks noChangeArrowheads="1"/>
          </p:cNvSpPr>
          <p:nvPr/>
        </p:nvSpPr>
        <p:spPr bwMode="auto">
          <a:xfrm>
            <a:off x="3935413"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1</a:t>
            </a:r>
          </a:p>
        </p:txBody>
      </p:sp>
      <p:sp>
        <p:nvSpPr>
          <p:cNvPr id="615438" name="Text Box 14">
            <a:extLst>
              <a:ext uri="{FF2B5EF4-FFF2-40B4-BE49-F238E27FC236}">
                <a16:creationId xmlns="" xmlns:a16="http://schemas.microsoft.com/office/drawing/2014/main" id="{6765C356-E926-459D-BD7A-214A6FA09890}"/>
              </a:ext>
            </a:extLst>
          </p:cNvPr>
          <p:cNvSpPr txBox="1">
            <a:spLocks noChangeArrowheads="1"/>
          </p:cNvSpPr>
          <p:nvPr/>
        </p:nvSpPr>
        <p:spPr bwMode="auto">
          <a:xfrm>
            <a:off x="4583113"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2</a:t>
            </a:r>
          </a:p>
        </p:txBody>
      </p:sp>
      <p:sp>
        <p:nvSpPr>
          <p:cNvPr id="615439" name="Text Box 15">
            <a:extLst>
              <a:ext uri="{FF2B5EF4-FFF2-40B4-BE49-F238E27FC236}">
                <a16:creationId xmlns="" xmlns:a16="http://schemas.microsoft.com/office/drawing/2014/main" id="{261B9E6B-E939-4EEF-8A56-CA47F833190B}"/>
              </a:ext>
            </a:extLst>
          </p:cNvPr>
          <p:cNvSpPr txBox="1">
            <a:spLocks noChangeArrowheads="1"/>
          </p:cNvSpPr>
          <p:nvPr/>
        </p:nvSpPr>
        <p:spPr bwMode="auto">
          <a:xfrm>
            <a:off x="5230813"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3</a:t>
            </a:r>
          </a:p>
        </p:txBody>
      </p:sp>
      <p:sp>
        <p:nvSpPr>
          <p:cNvPr id="615440" name="Text Box 16">
            <a:extLst>
              <a:ext uri="{FF2B5EF4-FFF2-40B4-BE49-F238E27FC236}">
                <a16:creationId xmlns="" xmlns:a16="http://schemas.microsoft.com/office/drawing/2014/main" id="{F1FD6D0B-510A-4A0B-AEB6-B4F5EE67A574}"/>
              </a:ext>
            </a:extLst>
          </p:cNvPr>
          <p:cNvSpPr txBox="1">
            <a:spLocks noChangeArrowheads="1"/>
          </p:cNvSpPr>
          <p:nvPr/>
        </p:nvSpPr>
        <p:spPr bwMode="auto">
          <a:xfrm>
            <a:off x="5880100" y="3860800"/>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CA" altLang="en-US" sz="2400"/>
          </a:p>
        </p:txBody>
      </p:sp>
      <p:sp>
        <p:nvSpPr>
          <p:cNvPr id="615441" name="Text Box 17">
            <a:extLst>
              <a:ext uri="{FF2B5EF4-FFF2-40B4-BE49-F238E27FC236}">
                <a16:creationId xmlns="" xmlns:a16="http://schemas.microsoft.com/office/drawing/2014/main" id="{3D3A31B8-B3E3-4F83-96B6-B1B76D5D2988}"/>
              </a:ext>
            </a:extLst>
          </p:cNvPr>
          <p:cNvSpPr txBox="1">
            <a:spLocks noChangeArrowheads="1"/>
          </p:cNvSpPr>
          <p:nvPr/>
        </p:nvSpPr>
        <p:spPr bwMode="auto">
          <a:xfrm>
            <a:off x="6527800" y="3860800"/>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CA" altLang="en-US" sz="2400"/>
          </a:p>
        </p:txBody>
      </p:sp>
      <p:sp>
        <p:nvSpPr>
          <p:cNvPr id="615442" name="Text Box 18">
            <a:extLst>
              <a:ext uri="{FF2B5EF4-FFF2-40B4-BE49-F238E27FC236}">
                <a16:creationId xmlns="" xmlns:a16="http://schemas.microsoft.com/office/drawing/2014/main" id="{4642A879-2A0F-4B20-B5B8-ED10AE7ABADE}"/>
              </a:ext>
            </a:extLst>
          </p:cNvPr>
          <p:cNvSpPr txBox="1">
            <a:spLocks noChangeArrowheads="1"/>
          </p:cNvSpPr>
          <p:nvPr/>
        </p:nvSpPr>
        <p:spPr bwMode="auto">
          <a:xfrm>
            <a:off x="5880100"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4</a:t>
            </a:r>
          </a:p>
        </p:txBody>
      </p:sp>
      <p:sp>
        <p:nvSpPr>
          <p:cNvPr id="615443" name="Text Box 19">
            <a:extLst>
              <a:ext uri="{FF2B5EF4-FFF2-40B4-BE49-F238E27FC236}">
                <a16:creationId xmlns="" xmlns:a16="http://schemas.microsoft.com/office/drawing/2014/main" id="{3F08F947-B2E1-4AB1-B2A5-5928F88DC916}"/>
              </a:ext>
            </a:extLst>
          </p:cNvPr>
          <p:cNvSpPr txBox="1">
            <a:spLocks noChangeArrowheads="1"/>
          </p:cNvSpPr>
          <p:nvPr/>
        </p:nvSpPr>
        <p:spPr bwMode="auto">
          <a:xfrm>
            <a:off x="6527800"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5</a:t>
            </a:r>
          </a:p>
        </p:txBody>
      </p:sp>
      <p:sp>
        <p:nvSpPr>
          <p:cNvPr id="615444" name="Text Box 20">
            <a:extLst>
              <a:ext uri="{FF2B5EF4-FFF2-40B4-BE49-F238E27FC236}">
                <a16:creationId xmlns="" xmlns:a16="http://schemas.microsoft.com/office/drawing/2014/main" id="{D79532E0-03F9-422C-86BB-268A6FC46D5D}"/>
              </a:ext>
            </a:extLst>
          </p:cNvPr>
          <p:cNvSpPr txBox="1">
            <a:spLocks noChangeArrowheads="1"/>
          </p:cNvSpPr>
          <p:nvPr/>
        </p:nvSpPr>
        <p:spPr bwMode="auto">
          <a:xfrm>
            <a:off x="8328026" y="2347913"/>
            <a:ext cx="1800225" cy="5191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800"/>
              <a:t>insert 3</a:t>
            </a:r>
          </a:p>
        </p:txBody>
      </p:sp>
      <p:grpSp>
        <p:nvGrpSpPr>
          <p:cNvPr id="615445" name="Group 21">
            <a:extLst>
              <a:ext uri="{FF2B5EF4-FFF2-40B4-BE49-F238E27FC236}">
                <a16:creationId xmlns="" xmlns:a16="http://schemas.microsoft.com/office/drawing/2014/main" id="{7DB7863C-B40F-47B8-B864-AB0C93B14C14}"/>
              </a:ext>
            </a:extLst>
          </p:cNvPr>
          <p:cNvGrpSpPr>
            <a:grpSpLocks/>
          </p:cNvGrpSpPr>
          <p:nvPr/>
        </p:nvGrpSpPr>
        <p:grpSpPr bwMode="auto">
          <a:xfrm>
            <a:off x="2424113" y="5300664"/>
            <a:ext cx="7777162" cy="466725"/>
            <a:chOff x="521" y="3294"/>
            <a:chExt cx="4899" cy="294"/>
          </a:xfrm>
        </p:grpSpPr>
        <p:grpSp>
          <p:nvGrpSpPr>
            <p:cNvPr id="615446" name="Group 22">
              <a:extLst>
                <a:ext uri="{FF2B5EF4-FFF2-40B4-BE49-F238E27FC236}">
                  <a16:creationId xmlns="" xmlns:a16="http://schemas.microsoft.com/office/drawing/2014/main" id="{69318EE8-1C60-44B1-95F4-43A4E9CEF860}"/>
                </a:ext>
              </a:extLst>
            </p:cNvPr>
            <p:cNvGrpSpPr>
              <a:grpSpLocks/>
            </p:cNvGrpSpPr>
            <p:nvPr/>
          </p:nvGrpSpPr>
          <p:grpSpPr bwMode="auto">
            <a:xfrm>
              <a:off x="521" y="3294"/>
              <a:ext cx="2449" cy="294"/>
              <a:chOff x="1338" y="1570"/>
              <a:chExt cx="2449" cy="294"/>
            </a:xfrm>
          </p:grpSpPr>
          <p:sp>
            <p:nvSpPr>
              <p:cNvPr id="615447" name="Text Box 23">
                <a:extLst>
                  <a:ext uri="{FF2B5EF4-FFF2-40B4-BE49-F238E27FC236}">
                    <a16:creationId xmlns="" xmlns:a16="http://schemas.microsoft.com/office/drawing/2014/main" id="{4E1BD95B-46A7-4300-9ADE-262BE7031CA2}"/>
                  </a:ext>
                </a:extLst>
              </p:cNvPr>
              <p:cNvSpPr txBox="1">
                <a:spLocks noChangeArrowheads="1"/>
              </p:cNvSpPr>
              <p:nvPr/>
            </p:nvSpPr>
            <p:spPr bwMode="auto">
              <a:xfrm>
                <a:off x="1338"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t> </a:t>
                </a:r>
              </a:p>
            </p:txBody>
          </p:sp>
          <p:sp>
            <p:nvSpPr>
              <p:cNvPr id="615448" name="Text Box 24">
                <a:extLst>
                  <a:ext uri="{FF2B5EF4-FFF2-40B4-BE49-F238E27FC236}">
                    <a16:creationId xmlns="" xmlns:a16="http://schemas.microsoft.com/office/drawing/2014/main" id="{51A23FC3-DBD8-424D-B7BC-EFE6D030F4AF}"/>
                  </a:ext>
                </a:extLst>
              </p:cNvPr>
              <p:cNvSpPr txBox="1">
                <a:spLocks noChangeArrowheads="1"/>
              </p:cNvSpPr>
              <p:nvPr/>
            </p:nvSpPr>
            <p:spPr bwMode="auto">
              <a:xfrm>
                <a:off x="1746"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t> </a:t>
                </a:r>
              </a:p>
            </p:txBody>
          </p:sp>
          <p:sp>
            <p:nvSpPr>
              <p:cNvPr id="615449" name="Text Box 25">
                <a:extLst>
                  <a:ext uri="{FF2B5EF4-FFF2-40B4-BE49-F238E27FC236}">
                    <a16:creationId xmlns="" xmlns:a16="http://schemas.microsoft.com/office/drawing/2014/main" id="{112E235D-3905-4331-B15D-F266DCA7ACBA}"/>
                  </a:ext>
                </a:extLst>
              </p:cNvPr>
              <p:cNvSpPr txBox="1">
                <a:spLocks noChangeArrowheads="1"/>
              </p:cNvSpPr>
              <p:nvPr/>
            </p:nvSpPr>
            <p:spPr bwMode="auto">
              <a:xfrm>
                <a:off x="2154"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t> </a:t>
                </a:r>
              </a:p>
            </p:txBody>
          </p:sp>
          <p:sp>
            <p:nvSpPr>
              <p:cNvPr id="615450" name="Text Box 26">
                <a:extLst>
                  <a:ext uri="{FF2B5EF4-FFF2-40B4-BE49-F238E27FC236}">
                    <a16:creationId xmlns="" xmlns:a16="http://schemas.microsoft.com/office/drawing/2014/main" id="{BEE6BCCA-9920-407E-B66A-26E40AA969B7}"/>
                  </a:ext>
                </a:extLst>
              </p:cNvPr>
              <p:cNvSpPr txBox="1">
                <a:spLocks noChangeArrowheads="1"/>
              </p:cNvSpPr>
              <p:nvPr/>
            </p:nvSpPr>
            <p:spPr bwMode="auto">
              <a:xfrm>
                <a:off x="2562"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t> </a:t>
                </a:r>
              </a:p>
            </p:txBody>
          </p:sp>
          <p:sp>
            <p:nvSpPr>
              <p:cNvPr id="615451" name="Text Box 27">
                <a:extLst>
                  <a:ext uri="{FF2B5EF4-FFF2-40B4-BE49-F238E27FC236}">
                    <a16:creationId xmlns="" xmlns:a16="http://schemas.microsoft.com/office/drawing/2014/main" id="{272E0BA6-05C3-40EC-9D41-240B85BDE708}"/>
                  </a:ext>
                </a:extLst>
              </p:cNvPr>
              <p:cNvSpPr txBox="1">
                <a:spLocks noChangeArrowheads="1"/>
              </p:cNvSpPr>
              <p:nvPr/>
            </p:nvSpPr>
            <p:spPr bwMode="auto">
              <a:xfrm>
                <a:off x="2971"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t> </a:t>
                </a:r>
              </a:p>
            </p:txBody>
          </p:sp>
          <p:sp>
            <p:nvSpPr>
              <p:cNvPr id="615452" name="Text Box 28">
                <a:extLst>
                  <a:ext uri="{FF2B5EF4-FFF2-40B4-BE49-F238E27FC236}">
                    <a16:creationId xmlns="" xmlns:a16="http://schemas.microsoft.com/office/drawing/2014/main" id="{80D0AB75-5AA1-4828-8178-739F34D64434}"/>
                  </a:ext>
                </a:extLst>
              </p:cNvPr>
              <p:cNvSpPr txBox="1">
                <a:spLocks noChangeArrowheads="1"/>
              </p:cNvSpPr>
              <p:nvPr/>
            </p:nvSpPr>
            <p:spPr bwMode="auto">
              <a:xfrm>
                <a:off x="3379"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t> </a:t>
                </a:r>
              </a:p>
            </p:txBody>
          </p:sp>
        </p:grpSp>
        <p:grpSp>
          <p:nvGrpSpPr>
            <p:cNvPr id="615453" name="Group 29">
              <a:extLst>
                <a:ext uri="{FF2B5EF4-FFF2-40B4-BE49-F238E27FC236}">
                  <a16:creationId xmlns="" xmlns:a16="http://schemas.microsoft.com/office/drawing/2014/main" id="{2088A172-A4B8-4395-99EC-34C596A10DFC}"/>
                </a:ext>
              </a:extLst>
            </p:cNvPr>
            <p:cNvGrpSpPr>
              <a:grpSpLocks/>
            </p:cNvGrpSpPr>
            <p:nvPr/>
          </p:nvGrpSpPr>
          <p:grpSpPr bwMode="auto">
            <a:xfrm>
              <a:off x="2971" y="3294"/>
              <a:ext cx="2449" cy="294"/>
              <a:chOff x="1338" y="1570"/>
              <a:chExt cx="2449" cy="294"/>
            </a:xfrm>
          </p:grpSpPr>
          <p:sp>
            <p:nvSpPr>
              <p:cNvPr id="615454" name="Text Box 30">
                <a:extLst>
                  <a:ext uri="{FF2B5EF4-FFF2-40B4-BE49-F238E27FC236}">
                    <a16:creationId xmlns="" xmlns:a16="http://schemas.microsoft.com/office/drawing/2014/main" id="{1891EA1D-7C17-4574-A597-72CC1DD9DE75}"/>
                  </a:ext>
                </a:extLst>
              </p:cNvPr>
              <p:cNvSpPr txBox="1">
                <a:spLocks noChangeArrowheads="1"/>
              </p:cNvSpPr>
              <p:nvPr/>
            </p:nvSpPr>
            <p:spPr bwMode="auto">
              <a:xfrm>
                <a:off x="1338"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t> </a:t>
                </a:r>
              </a:p>
            </p:txBody>
          </p:sp>
          <p:sp>
            <p:nvSpPr>
              <p:cNvPr id="615455" name="Text Box 31">
                <a:extLst>
                  <a:ext uri="{FF2B5EF4-FFF2-40B4-BE49-F238E27FC236}">
                    <a16:creationId xmlns="" xmlns:a16="http://schemas.microsoft.com/office/drawing/2014/main" id="{3362B7DF-7BE2-4C79-A21A-BD8C2B24C2A3}"/>
                  </a:ext>
                </a:extLst>
              </p:cNvPr>
              <p:cNvSpPr txBox="1">
                <a:spLocks noChangeArrowheads="1"/>
              </p:cNvSpPr>
              <p:nvPr/>
            </p:nvSpPr>
            <p:spPr bwMode="auto">
              <a:xfrm>
                <a:off x="1746"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t> </a:t>
                </a:r>
              </a:p>
            </p:txBody>
          </p:sp>
          <p:sp>
            <p:nvSpPr>
              <p:cNvPr id="615456" name="Text Box 32">
                <a:extLst>
                  <a:ext uri="{FF2B5EF4-FFF2-40B4-BE49-F238E27FC236}">
                    <a16:creationId xmlns="" xmlns:a16="http://schemas.microsoft.com/office/drawing/2014/main" id="{F7877587-36C5-471D-9432-6F20F2BAE31D}"/>
                  </a:ext>
                </a:extLst>
              </p:cNvPr>
              <p:cNvSpPr txBox="1">
                <a:spLocks noChangeArrowheads="1"/>
              </p:cNvSpPr>
              <p:nvPr/>
            </p:nvSpPr>
            <p:spPr bwMode="auto">
              <a:xfrm>
                <a:off x="2154"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t> </a:t>
                </a:r>
              </a:p>
            </p:txBody>
          </p:sp>
          <p:sp>
            <p:nvSpPr>
              <p:cNvPr id="615457" name="Text Box 33">
                <a:extLst>
                  <a:ext uri="{FF2B5EF4-FFF2-40B4-BE49-F238E27FC236}">
                    <a16:creationId xmlns="" xmlns:a16="http://schemas.microsoft.com/office/drawing/2014/main" id="{A725C440-A419-4064-894F-830BF22E46FC}"/>
                  </a:ext>
                </a:extLst>
              </p:cNvPr>
              <p:cNvSpPr txBox="1">
                <a:spLocks noChangeArrowheads="1"/>
              </p:cNvSpPr>
              <p:nvPr/>
            </p:nvSpPr>
            <p:spPr bwMode="auto">
              <a:xfrm>
                <a:off x="2562"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t> </a:t>
                </a:r>
              </a:p>
            </p:txBody>
          </p:sp>
          <p:sp>
            <p:nvSpPr>
              <p:cNvPr id="615458" name="Text Box 34">
                <a:extLst>
                  <a:ext uri="{FF2B5EF4-FFF2-40B4-BE49-F238E27FC236}">
                    <a16:creationId xmlns="" xmlns:a16="http://schemas.microsoft.com/office/drawing/2014/main" id="{1530C999-6CA0-4201-9432-B1800B6C4DBB}"/>
                  </a:ext>
                </a:extLst>
              </p:cNvPr>
              <p:cNvSpPr txBox="1">
                <a:spLocks noChangeArrowheads="1"/>
              </p:cNvSpPr>
              <p:nvPr/>
            </p:nvSpPr>
            <p:spPr bwMode="auto">
              <a:xfrm>
                <a:off x="2971"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t> </a:t>
                </a:r>
              </a:p>
            </p:txBody>
          </p:sp>
          <p:sp>
            <p:nvSpPr>
              <p:cNvPr id="615459" name="Text Box 35">
                <a:extLst>
                  <a:ext uri="{FF2B5EF4-FFF2-40B4-BE49-F238E27FC236}">
                    <a16:creationId xmlns="" xmlns:a16="http://schemas.microsoft.com/office/drawing/2014/main" id="{C21481CE-6E0B-4390-BE00-55AD6141E485}"/>
                  </a:ext>
                </a:extLst>
              </p:cNvPr>
              <p:cNvSpPr txBox="1">
                <a:spLocks noChangeArrowheads="1"/>
              </p:cNvSpPr>
              <p:nvPr/>
            </p:nvSpPr>
            <p:spPr bwMode="auto">
              <a:xfrm>
                <a:off x="3379"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t> </a:t>
                </a:r>
              </a:p>
            </p:txBody>
          </p:sp>
        </p:grpSp>
      </p:grpSp>
      <p:sp>
        <p:nvSpPr>
          <p:cNvPr id="615460" name="Text Box 36">
            <a:extLst>
              <a:ext uri="{FF2B5EF4-FFF2-40B4-BE49-F238E27FC236}">
                <a16:creationId xmlns="" xmlns:a16="http://schemas.microsoft.com/office/drawing/2014/main" id="{B3BB5B8C-D88D-4B1C-988E-8E991D460828}"/>
              </a:ext>
            </a:extLst>
          </p:cNvPr>
          <p:cNvSpPr txBox="1">
            <a:spLocks noChangeArrowheads="1"/>
          </p:cNvSpPr>
          <p:nvPr/>
        </p:nvSpPr>
        <p:spPr bwMode="auto">
          <a:xfrm>
            <a:off x="2424113"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0</a:t>
            </a:r>
          </a:p>
        </p:txBody>
      </p:sp>
      <p:sp>
        <p:nvSpPr>
          <p:cNvPr id="615461" name="Text Box 37">
            <a:extLst>
              <a:ext uri="{FF2B5EF4-FFF2-40B4-BE49-F238E27FC236}">
                <a16:creationId xmlns="" xmlns:a16="http://schemas.microsoft.com/office/drawing/2014/main" id="{2CAF0920-B473-453C-9E07-E96043501DE9}"/>
              </a:ext>
            </a:extLst>
          </p:cNvPr>
          <p:cNvSpPr txBox="1">
            <a:spLocks noChangeArrowheads="1"/>
          </p:cNvSpPr>
          <p:nvPr/>
        </p:nvSpPr>
        <p:spPr bwMode="auto">
          <a:xfrm>
            <a:off x="3071813"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1</a:t>
            </a:r>
          </a:p>
        </p:txBody>
      </p:sp>
      <p:sp>
        <p:nvSpPr>
          <p:cNvPr id="615462" name="Text Box 38">
            <a:extLst>
              <a:ext uri="{FF2B5EF4-FFF2-40B4-BE49-F238E27FC236}">
                <a16:creationId xmlns="" xmlns:a16="http://schemas.microsoft.com/office/drawing/2014/main" id="{10D00709-610F-4A21-9885-20D674029124}"/>
              </a:ext>
            </a:extLst>
          </p:cNvPr>
          <p:cNvSpPr txBox="1">
            <a:spLocks noChangeArrowheads="1"/>
          </p:cNvSpPr>
          <p:nvPr/>
        </p:nvSpPr>
        <p:spPr bwMode="auto">
          <a:xfrm>
            <a:off x="3719513"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2</a:t>
            </a:r>
          </a:p>
        </p:txBody>
      </p:sp>
      <p:sp>
        <p:nvSpPr>
          <p:cNvPr id="615463" name="Text Box 39">
            <a:extLst>
              <a:ext uri="{FF2B5EF4-FFF2-40B4-BE49-F238E27FC236}">
                <a16:creationId xmlns="" xmlns:a16="http://schemas.microsoft.com/office/drawing/2014/main" id="{C7C7A537-0649-4808-AC35-63A195D1FAA6}"/>
              </a:ext>
            </a:extLst>
          </p:cNvPr>
          <p:cNvSpPr txBox="1">
            <a:spLocks noChangeArrowheads="1"/>
          </p:cNvSpPr>
          <p:nvPr/>
        </p:nvSpPr>
        <p:spPr bwMode="auto">
          <a:xfrm>
            <a:off x="4367213"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3</a:t>
            </a:r>
          </a:p>
        </p:txBody>
      </p:sp>
      <p:sp>
        <p:nvSpPr>
          <p:cNvPr id="615464" name="Text Box 40">
            <a:extLst>
              <a:ext uri="{FF2B5EF4-FFF2-40B4-BE49-F238E27FC236}">
                <a16:creationId xmlns="" xmlns:a16="http://schemas.microsoft.com/office/drawing/2014/main" id="{D666D394-D5F2-4EE8-A6C0-F1245C7AC69B}"/>
              </a:ext>
            </a:extLst>
          </p:cNvPr>
          <p:cNvSpPr txBox="1">
            <a:spLocks noChangeArrowheads="1"/>
          </p:cNvSpPr>
          <p:nvPr/>
        </p:nvSpPr>
        <p:spPr bwMode="auto">
          <a:xfrm>
            <a:off x="5016500"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4</a:t>
            </a:r>
          </a:p>
        </p:txBody>
      </p:sp>
      <p:sp>
        <p:nvSpPr>
          <p:cNvPr id="615465" name="Text Box 41">
            <a:extLst>
              <a:ext uri="{FF2B5EF4-FFF2-40B4-BE49-F238E27FC236}">
                <a16:creationId xmlns="" xmlns:a16="http://schemas.microsoft.com/office/drawing/2014/main" id="{4B1ABF78-20FA-451C-8576-0DC24F3F8255}"/>
              </a:ext>
            </a:extLst>
          </p:cNvPr>
          <p:cNvSpPr txBox="1">
            <a:spLocks noChangeArrowheads="1"/>
          </p:cNvSpPr>
          <p:nvPr/>
        </p:nvSpPr>
        <p:spPr bwMode="auto">
          <a:xfrm>
            <a:off x="5664200"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5</a:t>
            </a:r>
          </a:p>
        </p:txBody>
      </p:sp>
      <p:sp>
        <p:nvSpPr>
          <p:cNvPr id="615466" name="Text Box 42">
            <a:extLst>
              <a:ext uri="{FF2B5EF4-FFF2-40B4-BE49-F238E27FC236}">
                <a16:creationId xmlns="" xmlns:a16="http://schemas.microsoft.com/office/drawing/2014/main" id="{6AEAC38B-7F45-4EBB-9A93-1D42FD82F38C}"/>
              </a:ext>
            </a:extLst>
          </p:cNvPr>
          <p:cNvSpPr txBox="1">
            <a:spLocks noChangeArrowheads="1"/>
          </p:cNvSpPr>
          <p:nvPr/>
        </p:nvSpPr>
        <p:spPr bwMode="auto">
          <a:xfrm>
            <a:off x="6311900"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6</a:t>
            </a:r>
          </a:p>
        </p:txBody>
      </p:sp>
      <p:sp>
        <p:nvSpPr>
          <p:cNvPr id="615467" name="Text Box 43">
            <a:extLst>
              <a:ext uri="{FF2B5EF4-FFF2-40B4-BE49-F238E27FC236}">
                <a16:creationId xmlns="" xmlns:a16="http://schemas.microsoft.com/office/drawing/2014/main" id="{A77ACD39-BF43-4CB9-ABD6-CF0EDF6847E8}"/>
              </a:ext>
            </a:extLst>
          </p:cNvPr>
          <p:cNvSpPr txBox="1">
            <a:spLocks noChangeArrowheads="1"/>
          </p:cNvSpPr>
          <p:nvPr/>
        </p:nvSpPr>
        <p:spPr bwMode="auto">
          <a:xfrm>
            <a:off x="6959600"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7</a:t>
            </a:r>
          </a:p>
        </p:txBody>
      </p:sp>
      <p:sp>
        <p:nvSpPr>
          <p:cNvPr id="615468" name="Text Box 44">
            <a:extLst>
              <a:ext uri="{FF2B5EF4-FFF2-40B4-BE49-F238E27FC236}">
                <a16:creationId xmlns="" xmlns:a16="http://schemas.microsoft.com/office/drawing/2014/main" id="{12853DC6-07E0-409F-A1A9-F6B039FFAFF5}"/>
              </a:ext>
            </a:extLst>
          </p:cNvPr>
          <p:cNvSpPr txBox="1">
            <a:spLocks noChangeArrowheads="1"/>
          </p:cNvSpPr>
          <p:nvPr/>
        </p:nvSpPr>
        <p:spPr bwMode="auto">
          <a:xfrm>
            <a:off x="7607300"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8</a:t>
            </a:r>
          </a:p>
        </p:txBody>
      </p:sp>
      <p:sp>
        <p:nvSpPr>
          <p:cNvPr id="615469" name="Text Box 45">
            <a:extLst>
              <a:ext uri="{FF2B5EF4-FFF2-40B4-BE49-F238E27FC236}">
                <a16:creationId xmlns="" xmlns:a16="http://schemas.microsoft.com/office/drawing/2014/main" id="{9FA9DC68-8C54-4F98-8F69-3379ED16E829}"/>
              </a:ext>
            </a:extLst>
          </p:cNvPr>
          <p:cNvSpPr txBox="1">
            <a:spLocks noChangeArrowheads="1"/>
          </p:cNvSpPr>
          <p:nvPr/>
        </p:nvSpPr>
        <p:spPr bwMode="auto">
          <a:xfrm>
            <a:off x="8255000"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9</a:t>
            </a:r>
          </a:p>
        </p:txBody>
      </p:sp>
      <p:sp>
        <p:nvSpPr>
          <p:cNvPr id="615470" name="Text Box 46">
            <a:extLst>
              <a:ext uri="{FF2B5EF4-FFF2-40B4-BE49-F238E27FC236}">
                <a16:creationId xmlns="" xmlns:a16="http://schemas.microsoft.com/office/drawing/2014/main" id="{1909C4AC-ED58-4E0B-9F39-CBDF03195D07}"/>
              </a:ext>
            </a:extLst>
          </p:cNvPr>
          <p:cNvSpPr txBox="1">
            <a:spLocks noChangeArrowheads="1"/>
          </p:cNvSpPr>
          <p:nvPr/>
        </p:nvSpPr>
        <p:spPr bwMode="auto">
          <a:xfrm>
            <a:off x="8904288"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10</a:t>
            </a:r>
          </a:p>
        </p:txBody>
      </p:sp>
      <p:sp>
        <p:nvSpPr>
          <p:cNvPr id="615471" name="Text Box 47">
            <a:extLst>
              <a:ext uri="{FF2B5EF4-FFF2-40B4-BE49-F238E27FC236}">
                <a16:creationId xmlns="" xmlns:a16="http://schemas.microsoft.com/office/drawing/2014/main" id="{C2974E66-8778-4EDB-B26D-51C12D748C23}"/>
              </a:ext>
            </a:extLst>
          </p:cNvPr>
          <p:cNvSpPr txBox="1">
            <a:spLocks noChangeArrowheads="1"/>
          </p:cNvSpPr>
          <p:nvPr/>
        </p:nvSpPr>
        <p:spPr bwMode="auto">
          <a:xfrm>
            <a:off x="9551988"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11</a:t>
            </a:r>
          </a:p>
        </p:txBody>
      </p:sp>
      <p:sp>
        <p:nvSpPr>
          <p:cNvPr id="615472" name="Text Box 48">
            <a:extLst>
              <a:ext uri="{FF2B5EF4-FFF2-40B4-BE49-F238E27FC236}">
                <a16:creationId xmlns="" xmlns:a16="http://schemas.microsoft.com/office/drawing/2014/main" id="{DF69B538-02E8-4300-A7ED-BB6E7D9F7808}"/>
              </a:ext>
            </a:extLst>
          </p:cNvPr>
          <p:cNvSpPr txBox="1">
            <a:spLocks noChangeArrowheads="1"/>
          </p:cNvSpPr>
          <p:nvPr/>
        </p:nvSpPr>
        <p:spPr bwMode="auto">
          <a:xfrm>
            <a:off x="7391401" y="3716339"/>
            <a:ext cx="2951163" cy="1200329"/>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CC0000"/>
                </a:solidFill>
              </a:rPr>
              <a:t>… copy the elements of the old array into it …</a:t>
            </a:r>
          </a:p>
        </p:txBody>
      </p:sp>
    </p:spTree>
    <p:extLst>
      <p:ext uri="{BB962C8B-B14F-4D97-AF65-F5344CB8AC3E}">
        <p14:creationId xmlns:p14="http://schemas.microsoft.com/office/powerpoint/2010/main" val="37753455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a:extLst>
              <a:ext uri="{FF2B5EF4-FFF2-40B4-BE49-F238E27FC236}">
                <a16:creationId xmlns="" xmlns:a16="http://schemas.microsoft.com/office/drawing/2014/main" id="{2F99D198-8054-4BC4-B42E-54867BCE6158}"/>
              </a:ext>
            </a:extLst>
          </p:cNvPr>
          <p:cNvSpPr>
            <a:spLocks noGrp="1" noChangeArrowheads="1"/>
          </p:cNvSpPr>
          <p:nvPr>
            <p:ph type="title"/>
          </p:nvPr>
        </p:nvSpPr>
        <p:spPr/>
        <p:txBody>
          <a:bodyPr/>
          <a:lstStyle/>
          <a:p>
            <a:r>
              <a:rPr lang="en-US" altLang="en-US"/>
              <a:t>Dynamic Array</a:t>
            </a:r>
          </a:p>
        </p:txBody>
      </p:sp>
      <p:grpSp>
        <p:nvGrpSpPr>
          <p:cNvPr id="617475" name="Group 3">
            <a:extLst>
              <a:ext uri="{FF2B5EF4-FFF2-40B4-BE49-F238E27FC236}">
                <a16:creationId xmlns="" xmlns:a16="http://schemas.microsoft.com/office/drawing/2014/main" id="{7506CEA2-DDA8-46DE-977A-2A0ED483BBAF}"/>
              </a:ext>
            </a:extLst>
          </p:cNvPr>
          <p:cNvGrpSpPr>
            <a:grpSpLocks/>
          </p:cNvGrpSpPr>
          <p:nvPr/>
        </p:nvGrpSpPr>
        <p:grpSpPr bwMode="auto">
          <a:xfrm>
            <a:off x="3287714" y="3355976"/>
            <a:ext cx="3887787" cy="466725"/>
            <a:chOff x="1338" y="1570"/>
            <a:chExt cx="2449" cy="294"/>
          </a:xfrm>
        </p:grpSpPr>
        <p:sp>
          <p:nvSpPr>
            <p:cNvPr id="617476" name="Text Box 4">
              <a:extLst>
                <a:ext uri="{FF2B5EF4-FFF2-40B4-BE49-F238E27FC236}">
                  <a16:creationId xmlns="" xmlns:a16="http://schemas.microsoft.com/office/drawing/2014/main" id="{1B5B6DCD-DABB-4D70-9A01-CB518177544C}"/>
                </a:ext>
              </a:extLst>
            </p:cNvPr>
            <p:cNvSpPr txBox="1">
              <a:spLocks noChangeArrowheads="1"/>
            </p:cNvSpPr>
            <p:nvPr/>
          </p:nvSpPr>
          <p:spPr bwMode="auto">
            <a:xfrm>
              <a:off x="1338"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6</a:t>
              </a:r>
            </a:p>
          </p:txBody>
        </p:sp>
        <p:sp>
          <p:nvSpPr>
            <p:cNvPr id="617477" name="Text Box 5">
              <a:extLst>
                <a:ext uri="{FF2B5EF4-FFF2-40B4-BE49-F238E27FC236}">
                  <a16:creationId xmlns="" xmlns:a16="http://schemas.microsoft.com/office/drawing/2014/main" id="{0A9D9D91-C805-4A63-9B67-8EE4A21729A4}"/>
                </a:ext>
              </a:extLst>
            </p:cNvPr>
            <p:cNvSpPr txBox="1">
              <a:spLocks noChangeArrowheads="1"/>
            </p:cNvSpPr>
            <p:nvPr/>
          </p:nvSpPr>
          <p:spPr bwMode="auto">
            <a:xfrm>
              <a:off x="1746"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1</a:t>
              </a:r>
            </a:p>
          </p:txBody>
        </p:sp>
        <p:sp>
          <p:nvSpPr>
            <p:cNvPr id="617478" name="Text Box 6">
              <a:extLst>
                <a:ext uri="{FF2B5EF4-FFF2-40B4-BE49-F238E27FC236}">
                  <a16:creationId xmlns="" xmlns:a16="http://schemas.microsoft.com/office/drawing/2014/main" id="{B74DCBB7-E6FD-4EBE-9E56-A7C3BF630537}"/>
                </a:ext>
              </a:extLst>
            </p:cNvPr>
            <p:cNvSpPr txBox="1">
              <a:spLocks noChangeArrowheads="1"/>
            </p:cNvSpPr>
            <p:nvPr/>
          </p:nvSpPr>
          <p:spPr bwMode="auto">
            <a:xfrm>
              <a:off x="2154"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7</a:t>
              </a:r>
            </a:p>
          </p:txBody>
        </p:sp>
        <p:sp>
          <p:nvSpPr>
            <p:cNvPr id="617479" name="Text Box 7">
              <a:extLst>
                <a:ext uri="{FF2B5EF4-FFF2-40B4-BE49-F238E27FC236}">
                  <a16:creationId xmlns="" xmlns:a16="http://schemas.microsoft.com/office/drawing/2014/main" id="{3FA234BE-DA23-4F0C-BF24-A2825E85E19A}"/>
                </a:ext>
              </a:extLst>
            </p:cNvPr>
            <p:cNvSpPr txBox="1">
              <a:spLocks noChangeArrowheads="1"/>
            </p:cNvSpPr>
            <p:nvPr/>
          </p:nvSpPr>
          <p:spPr bwMode="auto">
            <a:xfrm>
              <a:off x="2562"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8</a:t>
              </a:r>
            </a:p>
          </p:txBody>
        </p:sp>
        <p:sp>
          <p:nvSpPr>
            <p:cNvPr id="617480" name="Text Box 8">
              <a:extLst>
                <a:ext uri="{FF2B5EF4-FFF2-40B4-BE49-F238E27FC236}">
                  <a16:creationId xmlns="" xmlns:a16="http://schemas.microsoft.com/office/drawing/2014/main" id="{B199AED3-B309-4C74-B820-EAF47EDB87BF}"/>
                </a:ext>
              </a:extLst>
            </p:cNvPr>
            <p:cNvSpPr txBox="1">
              <a:spLocks noChangeArrowheads="1"/>
            </p:cNvSpPr>
            <p:nvPr/>
          </p:nvSpPr>
          <p:spPr bwMode="auto">
            <a:xfrm>
              <a:off x="2971"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5</a:t>
              </a:r>
            </a:p>
          </p:txBody>
        </p:sp>
        <p:sp>
          <p:nvSpPr>
            <p:cNvPr id="617481" name="Text Box 9">
              <a:extLst>
                <a:ext uri="{FF2B5EF4-FFF2-40B4-BE49-F238E27FC236}">
                  <a16:creationId xmlns="" xmlns:a16="http://schemas.microsoft.com/office/drawing/2014/main" id="{B1869D7A-DF16-468D-BB1A-FB704ADEA743}"/>
                </a:ext>
              </a:extLst>
            </p:cNvPr>
            <p:cNvSpPr txBox="1">
              <a:spLocks noChangeArrowheads="1"/>
            </p:cNvSpPr>
            <p:nvPr/>
          </p:nvSpPr>
          <p:spPr bwMode="auto">
            <a:xfrm>
              <a:off x="3379"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2</a:t>
              </a:r>
            </a:p>
          </p:txBody>
        </p:sp>
      </p:grpSp>
      <p:sp>
        <p:nvSpPr>
          <p:cNvPr id="617482" name="Text Box 10">
            <a:extLst>
              <a:ext uri="{FF2B5EF4-FFF2-40B4-BE49-F238E27FC236}">
                <a16:creationId xmlns="" xmlns:a16="http://schemas.microsoft.com/office/drawing/2014/main" id="{97E60F52-8CB6-4DE6-BDBC-CE1922B05BAF}"/>
              </a:ext>
            </a:extLst>
          </p:cNvPr>
          <p:cNvSpPr txBox="1">
            <a:spLocks noChangeArrowheads="1"/>
          </p:cNvSpPr>
          <p:nvPr/>
        </p:nvSpPr>
        <p:spPr bwMode="auto">
          <a:xfrm>
            <a:off x="5014914" y="4294188"/>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t>top = 6</a:t>
            </a:r>
          </a:p>
        </p:txBody>
      </p:sp>
      <p:sp>
        <p:nvSpPr>
          <p:cNvPr id="617483" name="Line 11">
            <a:extLst>
              <a:ext uri="{FF2B5EF4-FFF2-40B4-BE49-F238E27FC236}">
                <a16:creationId xmlns="" xmlns:a16="http://schemas.microsoft.com/office/drawing/2014/main" id="{4EB45468-A9A3-4126-9EB9-1A5DFBA9E62F}"/>
              </a:ext>
            </a:extLst>
          </p:cNvPr>
          <p:cNvSpPr>
            <a:spLocks noChangeShapeType="1"/>
          </p:cNvSpPr>
          <p:nvPr/>
        </p:nvSpPr>
        <p:spPr bwMode="auto">
          <a:xfrm>
            <a:off x="5735639" y="4797426"/>
            <a:ext cx="935037"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7484" name="Text Box 12">
            <a:extLst>
              <a:ext uri="{FF2B5EF4-FFF2-40B4-BE49-F238E27FC236}">
                <a16:creationId xmlns="" xmlns:a16="http://schemas.microsoft.com/office/drawing/2014/main" id="{14CB143E-DB4F-4B56-9D52-F41D78A9D336}"/>
              </a:ext>
            </a:extLst>
          </p:cNvPr>
          <p:cNvSpPr txBox="1">
            <a:spLocks noChangeArrowheads="1"/>
          </p:cNvSpPr>
          <p:nvPr/>
        </p:nvSpPr>
        <p:spPr bwMode="auto">
          <a:xfrm>
            <a:off x="3287713"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0</a:t>
            </a:r>
          </a:p>
        </p:txBody>
      </p:sp>
      <p:sp>
        <p:nvSpPr>
          <p:cNvPr id="617485" name="Text Box 13">
            <a:extLst>
              <a:ext uri="{FF2B5EF4-FFF2-40B4-BE49-F238E27FC236}">
                <a16:creationId xmlns="" xmlns:a16="http://schemas.microsoft.com/office/drawing/2014/main" id="{765C4786-20A4-4705-9CB9-B026A7A402C4}"/>
              </a:ext>
            </a:extLst>
          </p:cNvPr>
          <p:cNvSpPr txBox="1">
            <a:spLocks noChangeArrowheads="1"/>
          </p:cNvSpPr>
          <p:nvPr/>
        </p:nvSpPr>
        <p:spPr bwMode="auto">
          <a:xfrm>
            <a:off x="3935413"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1</a:t>
            </a:r>
          </a:p>
        </p:txBody>
      </p:sp>
      <p:sp>
        <p:nvSpPr>
          <p:cNvPr id="617486" name="Text Box 14">
            <a:extLst>
              <a:ext uri="{FF2B5EF4-FFF2-40B4-BE49-F238E27FC236}">
                <a16:creationId xmlns="" xmlns:a16="http://schemas.microsoft.com/office/drawing/2014/main" id="{DF778866-44E9-479B-970B-518B14E9A7C5}"/>
              </a:ext>
            </a:extLst>
          </p:cNvPr>
          <p:cNvSpPr txBox="1">
            <a:spLocks noChangeArrowheads="1"/>
          </p:cNvSpPr>
          <p:nvPr/>
        </p:nvSpPr>
        <p:spPr bwMode="auto">
          <a:xfrm>
            <a:off x="4583113"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2</a:t>
            </a:r>
          </a:p>
        </p:txBody>
      </p:sp>
      <p:sp>
        <p:nvSpPr>
          <p:cNvPr id="617487" name="Text Box 15">
            <a:extLst>
              <a:ext uri="{FF2B5EF4-FFF2-40B4-BE49-F238E27FC236}">
                <a16:creationId xmlns="" xmlns:a16="http://schemas.microsoft.com/office/drawing/2014/main" id="{4C6E6100-6BDF-4B78-9ACE-A1B8B055A6D4}"/>
              </a:ext>
            </a:extLst>
          </p:cNvPr>
          <p:cNvSpPr txBox="1">
            <a:spLocks noChangeArrowheads="1"/>
          </p:cNvSpPr>
          <p:nvPr/>
        </p:nvSpPr>
        <p:spPr bwMode="auto">
          <a:xfrm>
            <a:off x="5230813"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3</a:t>
            </a:r>
          </a:p>
        </p:txBody>
      </p:sp>
      <p:sp>
        <p:nvSpPr>
          <p:cNvPr id="617488" name="Text Box 16">
            <a:extLst>
              <a:ext uri="{FF2B5EF4-FFF2-40B4-BE49-F238E27FC236}">
                <a16:creationId xmlns="" xmlns:a16="http://schemas.microsoft.com/office/drawing/2014/main" id="{9A20E0EC-B116-4529-80B2-4AF48BB64358}"/>
              </a:ext>
            </a:extLst>
          </p:cNvPr>
          <p:cNvSpPr txBox="1">
            <a:spLocks noChangeArrowheads="1"/>
          </p:cNvSpPr>
          <p:nvPr/>
        </p:nvSpPr>
        <p:spPr bwMode="auto">
          <a:xfrm>
            <a:off x="5880100" y="3860800"/>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CA" altLang="en-US" sz="2400"/>
          </a:p>
        </p:txBody>
      </p:sp>
      <p:sp>
        <p:nvSpPr>
          <p:cNvPr id="617489" name="Text Box 17">
            <a:extLst>
              <a:ext uri="{FF2B5EF4-FFF2-40B4-BE49-F238E27FC236}">
                <a16:creationId xmlns="" xmlns:a16="http://schemas.microsoft.com/office/drawing/2014/main" id="{7CB3A32A-8416-4FB7-9C7E-7617B4D46356}"/>
              </a:ext>
            </a:extLst>
          </p:cNvPr>
          <p:cNvSpPr txBox="1">
            <a:spLocks noChangeArrowheads="1"/>
          </p:cNvSpPr>
          <p:nvPr/>
        </p:nvSpPr>
        <p:spPr bwMode="auto">
          <a:xfrm>
            <a:off x="6527800" y="3860800"/>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CA" altLang="en-US" sz="2400"/>
          </a:p>
        </p:txBody>
      </p:sp>
      <p:sp>
        <p:nvSpPr>
          <p:cNvPr id="617490" name="Text Box 18">
            <a:extLst>
              <a:ext uri="{FF2B5EF4-FFF2-40B4-BE49-F238E27FC236}">
                <a16:creationId xmlns="" xmlns:a16="http://schemas.microsoft.com/office/drawing/2014/main" id="{2DCA82C5-C575-408D-B6A3-EA57FB0EAA68}"/>
              </a:ext>
            </a:extLst>
          </p:cNvPr>
          <p:cNvSpPr txBox="1">
            <a:spLocks noChangeArrowheads="1"/>
          </p:cNvSpPr>
          <p:nvPr/>
        </p:nvSpPr>
        <p:spPr bwMode="auto">
          <a:xfrm>
            <a:off x="5880100"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4</a:t>
            </a:r>
          </a:p>
        </p:txBody>
      </p:sp>
      <p:sp>
        <p:nvSpPr>
          <p:cNvPr id="617491" name="Text Box 19">
            <a:extLst>
              <a:ext uri="{FF2B5EF4-FFF2-40B4-BE49-F238E27FC236}">
                <a16:creationId xmlns="" xmlns:a16="http://schemas.microsoft.com/office/drawing/2014/main" id="{B6784884-6DA1-4446-A632-22F78A5B9392}"/>
              </a:ext>
            </a:extLst>
          </p:cNvPr>
          <p:cNvSpPr txBox="1">
            <a:spLocks noChangeArrowheads="1"/>
          </p:cNvSpPr>
          <p:nvPr/>
        </p:nvSpPr>
        <p:spPr bwMode="auto">
          <a:xfrm>
            <a:off x="6527800"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5</a:t>
            </a:r>
          </a:p>
        </p:txBody>
      </p:sp>
      <p:sp>
        <p:nvSpPr>
          <p:cNvPr id="617492" name="Text Box 20">
            <a:extLst>
              <a:ext uri="{FF2B5EF4-FFF2-40B4-BE49-F238E27FC236}">
                <a16:creationId xmlns="" xmlns:a16="http://schemas.microsoft.com/office/drawing/2014/main" id="{4B1900D5-C4B2-4BBD-873C-DAA44E8D494E}"/>
              </a:ext>
            </a:extLst>
          </p:cNvPr>
          <p:cNvSpPr txBox="1">
            <a:spLocks noChangeArrowheads="1"/>
          </p:cNvSpPr>
          <p:nvPr/>
        </p:nvSpPr>
        <p:spPr bwMode="auto">
          <a:xfrm>
            <a:off x="8328026" y="2347913"/>
            <a:ext cx="1800225" cy="5191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800"/>
              <a:t>insert 3</a:t>
            </a:r>
          </a:p>
        </p:txBody>
      </p:sp>
      <p:sp>
        <p:nvSpPr>
          <p:cNvPr id="617493" name="Text Box 21">
            <a:extLst>
              <a:ext uri="{FF2B5EF4-FFF2-40B4-BE49-F238E27FC236}">
                <a16:creationId xmlns="" xmlns:a16="http://schemas.microsoft.com/office/drawing/2014/main" id="{F3F7070E-5950-4143-A6B3-73D74506E6A1}"/>
              </a:ext>
            </a:extLst>
          </p:cNvPr>
          <p:cNvSpPr txBox="1">
            <a:spLocks noChangeArrowheads="1"/>
          </p:cNvSpPr>
          <p:nvPr/>
        </p:nvSpPr>
        <p:spPr bwMode="auto">
          <a:xfrm>
            <a:off x="7391401" y="3716339"/>
            <a:ext cx="2951163" cy="1200329"/>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CC0000"/>
                </a:solidFill>
              </a:rPr>
              <a:t>… copy the elements of the old array into it …</a:t>
            </a:r>
          </a:p>
        </p:txBody>
      </p:sp>
      <p:grpSp>
        <p:nvGrpSpPr>
          <p:cNvPr id="617494" name="Group 22">
            <a:extLst>
              <a:ext uri="{FF2B5EF4-FFF2-40B4-BE49-F238E27FC236}">
                <a16:creationId xmlns="" xmlns:a16="http://schemas.microsoft.com/office/drawing/2014/main" id="{78C1EA07-BC24-4405-9E6A-72A0E951F501}"/>
              </a:ext>
            </a:extLst>
          </p:cNvPr>
          <p:cNvGrpSpPr>
            <a:grpSpLocks/>
          </p:cNvGrpSpPr>
          <p:nvPr/>
        </p:nvGrpSpPr>
        <p:grpSpPr bwMode="auto">
          <a:xfrm>
            <a:off x="2424113" y="5300664"/>
            <a:ext cx="7777162" cy="466725"/>
            <a:chOff x="521" y="3294"/>
            <a:chExt cx="4899" cy="294"/>
          </a:xfrm>
        </p:grpSpPr>
        <p:grpSp>
          <p:nvGrpSpPr>
            <p:cNvPr id="617495" name="Group 23">
              <a:extLst>
                <a:ext uri="{FF2B5EF4-FFF2-40B4-BE49-F238E27FC236}">
                  <a16:creationId xmlns="" xmlns:a16="http://schemas.microsoft.com/office/drawing/2014/main" id="{B5766EC6-25B5-48F5-9253-B2D00015D277}"/>
                </a:ext>
              </a:extLst>
            </p:cNvPr>
            <p:cNvGrpSpPr>
              <a:grpSpLocks/>
            </p:cNvGrpSpPr>
            <p:nvPr/>
          </p:nvGrpSpPr>
          <p:grpSpPr bwMode="auto">
            <a:xfrm>
              <a:off x="521" y="3294"/>
              <a:ext cx="2449" cy="294"/>
              <a:chOff x="1338" y="1570"/>
              <a:chExt cx="2449" cy="294"/>
            </a:xfrm>
          </p:grpSpPr>
          <p:sp>
            <p:nvSpPr>
              <p:cNvPr id="617496" name="Text Box 24">
                <a:extLst>
                  <a:ext uri="{FF2B5EF4-FFF2-40B4-BE49-F238E27FC236}">
                    <a16:creationId xmlns="" xmlns:a16="http://schemas.microsoft.com/office/drawing/2014/main" id="{38F9B142-2276-4AD7-ACF2-9C33880FBD6E}"/>
                  </a:ext>
                </a:extLst>
              </p:cNvPr>
              <p:cNvSpPr txBox="1">
                <a:spLocks noChangeArrowheads="1"/>
              </p:cNvSpPr>
              <p:nvPr/>
            </p:nvSpPr>
            <p:spPr bwMode="auto">
              <a:xfrm>
                <a:off x="1338"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 6</a:t>
                </a:r>
              </a:p>
            </p:txBody>
          </p:sp>
          <p:sp>
            <p:nvSpPr>
              <p:cNvPr id="617497" name="Text Box 25">
                <a:extLst>
                  <a:ext uri="{FF2B5EF4-FFF2-40B4-BE49-F238E27FC236}">
                    <a16:creationId xmlns="" xmlns:a16="http://schemas.microsoft.com/office/drawing/2014/main" id="{14E9B0C0-AD61-4922-BB87-A8184241B650}"/>
                  </a:ext>
                </a:extLst>
              </p:cNvPr>
              <p:cNvSpPr txBox="1">
                <a:spLocks noChangeArrowheads="1"/>
              </p:cNvSpPr>
              <p:nvPr/>
            </p:nvSpPr>
            <p:spPr bwMode="auto">
              <a:xfrm>
                <a:off x="1746"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 1</a:t>
                </a:r>
              </a:p>
            </p:txBody>
          </p:sp>
          <p:sp>
            <p:nvSpPr>
              <p:cNvPr id="617498" name="Text Box 26">
                <a:extLst>
                  <a:ext uri="{FF2B5EF4-FFF2-40B4-BE49-F238E27FC236}">
                    <a16:creationId xmlns="" xmlns:a16="http://schemas.microsoft.com/office/drawing/2014/main" id="{1DE2E1AA-1B21-41CE-8EF2-F543AABC6434}"/>
                  </a:ext>
                </a:extLst>
              </p:cNvPr>
              <p:cNvSpPr txBox="1">
                <a:spLocks noChangeArrowheads="1"/>
              </p:cNvSpPr>
              <p:nvPr/>
            </p:nvSpPr>
            <p:spPr bwMode="auto">
              <a:xfrm>
                <a:off x="2154"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 7</a:t>
                </a:r>
              </a:p>
            </p:txBody>
          </p:sp>
          <p:sp>
            <p:nvSpPr>
              <p:cNvPr id="617499" name="Text Box 27">
                <a:extLst>
                  <a:ext uri="{FF2B5EF4-FFF2-40B4-BE49-F238E27FC236}">
                    <a16:creationId xmlns="" xmlns:a16="http://schemas.microsoft.com/office/drawing/2014/main" id="{E3F57EFA-E59C-433D-B5C2-BEFC75422079}"/>
                  </a:ext>
                </a:extLst>
              </p:cNvPr>
              <p:cNvSpPr txBox="1">
                <a:spLocks noChangeArrowheads="1"/>
              </p:cNvSpPr>
              <p:nvPr/>
            </p:nvSpPr>
            <p:spPr bwMode="auto">
              <a:xfrm>
                <a:off x="2562"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 8</a:t>
                </a:r>
              </a:p>
            </p:txBody>
          </p:sp>
          <p:sp>
            <p:nvSpPr>
              <p:cNvPr id="617500" name="Text Box 28">
                <a:extLst>
                  <a:ext uri="{FF2B5EF4-FFF2-40B4-BE49-F238E27FC236}">
                    <a16:creationId xmlns="" xmlns:a16="http://schemas.microsoft.com/office/drawing/2014/main" id="{E361ED10-E14B-47D0-9074-FBAE013EDEE5}"/>
                  </a:ext>
                </a:extLst>
              </p:cNvPr>
              <p:cNvSpPr txBox="1">
                <a:spLocks noChangeArrowheads="1"/>
              </p:cNvSpPr>
              <p:nvPr/>
            </p:nvSpPr>
            <p:spPr bwMode="auto">
              <a:xfrm>
                <a:off x="2971"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 5</a:t>
                </a:r>
              </a:p>
            </p:txBody>
          </p:sp>
          <p:sp>
            <p:nvSpPr>
              <p:cNvPr id="617501" name="Text Box 29">
                <a:extLst>
                  <a:ext uri="{FF2B5EF4-FFF2-40B4-BE49-F238E27FC236}">
                    <a16:creationId xmlns="" xmlns:a16="http://schemas.microsoft.com/office/drawing/2014/main" id="{3242D2C6-8BC9-4297-990A-F0565E0D9F00}"/>
                  </a:ext>
                </a:extLst>
              </p:cNvPr>
              <p:cNvSpPr txBox="1">
                <a:spLocks noChangeArrowheads="1"/>
              </p:cNvSpPr>
              <p:nvPr/>
            </p:nvSpPr>
            <p:spPr bwMode="auto">
              <a:xfrm>
                <a:off x="3379"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 2</a:t>
                </a:r>
              </a:p>
            </p:txBody>
          </p:sp>
        </p:grpSp>
        <p:grpSp>
          <p:nvGrpSpPr>
            <p:cNvPr id="617502" name="Group 30">
              <a:extLst>
                <a:ext uri="{FF2B5EF4-FFF2-40B4-BE49-F238E27FC236}">
                  <a16:creationId xmlns="" xmlns:a16="http://schemas.microsoft.com/office/drawing/2014/main" id="{486532C2-1F95-443D-A2D9-792621EFC64A}"/>
                </a:ext>
              </a:extLst>
            </p:cNvPr>
            <p:cNvGrpSpPr>
              <a:grpSpLocks/>
            </p:cNvGrpSpPr>
            <p:nvPr/>
          </p:nvGrpSpPr>
          <p:grpSpPr bwMode="auto">
            <a:xfrm>
              <a:off x="2971" y="3294"/>
              <a:ext cx="2449" cy="294"/>
              <a:chOff x="1338" y="1570"/>
              <a:chExt cx="2449" cy="294"/>
            </a:xfrm>
          </p:grpSpPr>
          <p:sp>
            <p:nvSpPr>
              <p:cNvPr id="617503" name="Text Box 31">
                <a:extLst>
                  <a:ext uri="{FF2B5EF4-FFF2-40B4-BE49-F238E27FC236}">
                    <a16:creationId xmlns="" xmlns:a16="http://schemas.microsoft.com/office/drawing/2014/main" id="{D9F112ED-D9E0-42D9-8698-7A0FD304C50D}"/>
                  </a:ext>
                </a:extLst>
              </p:cNvPr>
              <p:cNvSpPr txBox="1">
                <a:spLocks noChangeArrowheads="1"/>
              </p:cNvSpPr>
              <p:nvPr/>
            </p:nvSpPr>
            <p:spPr bwMode="auto">
              <a:xfrm>
                <a:off x="1338"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 </a:t>
                </a:r>
              </a:p>
            </p:txBody>
          </p:sp>
          <p:sp>
            <p:nvSpPr>
              <p:cNvPr id="617504" name="Text Box 32">
                <a:extLst>
                  <a:ext uri="{FF2B5EF4-FFF2-40B4-BE49-F238E27FC236}">
                    <a16:creationId xmlns="" xmlns:a16="http://schemas.microsoft.com/office/drawing/2014/main" id="{F8FEE300-C4B2-44C4-8D9D-7E498A5571F1}"/>
                  </a:ext>
                </a:extLst>
              </p:cNvPr>
              <p:cNvSpPr txBox="1">
                <a:spLocks noChangeArrowheads="1"/>
              </p:cNvSpPr>
              <p:nvPr/>
            </p:nvSpPr>
            <p:spPr bwMode="auto">
              <a:xfrm>
                <a:off x="1746"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 </a:t>
                </a:r>
              </a:p>
            </p:txBody>
          </p:sp>
          <p:sp>
            <p:nvSpPr>
              <p:cNvPr id="617505" name="Text Box 33">
                <a:extLst>
                  <a:ext uri="{FF2B5EF4-FFF2-40B4-BE49-F238E27FC236}">
                    <a16:creationId xmlns="" xmlns:a16="http://schemas.microsoft.com/office/drawing/2014/main" id="{3FAA96C4-D858-454F-AE9E-FB49279B60EA}"/>
                  </a:ext>
                </a:extLst>
              </p:cNvPr>
              <p:cNvSpPr txBox="1">
                <a:spLocks noChangeArrowheads="1"/>
              </p:cNvSpPr>
              <p:nvPr/>
            </p:nvSpPr>
            <p:spPr bwMode="auto">
              <a:xfrm>
                <a:off x="2154"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 </a:t>
                </a:r>
              </a:p>
            </p:txBody>
          </p:sp>
          <p:sp>
            <p:nvSpPr>
              <p:cNvPr id="617506" name="Text Box 34">
                <a:extLst>
                  <a:ext uri="{FF2B5EF4-FFF2-40B4-BE49-F238E27FC236}">
                    <a16:creationId xmlns="" xmlns:a16="http://schemas.microsoft.com/office/drawing/2014/main" id="{630A85B3-1C1B-433F-B702-F12548094A8D}"/>
                  </a:ext>
                </a:extLst>
              </p:cNvPr>
              <p:cNvSpPr txBox="1">
                <a:spLocks noChangeArrowheads="1"/>
              </p:cNvSpPr>
              <p:nvPr/>
            </p:nvSpPr>
            <p:spPr bwMode="auto">
              <a:xfrm>
                <a:off x="2562"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 </a:t>
                </a:r>
              </a:p>
            </p:txBody>
          </p:sp>
          <p:sp>
            <p:nvSpPr>
              <p:cNvPr id="617507" name="Text Box 35">
                <a:extLst>
                  <a:ext uri="{FF2B5EF4-FFF2-40B4-BE49-F238E27FC236}">
                    <a16:creationId xmlns="" xmlns:a16="http://schemas.microsoft.com/office/drawing/2014/main" id="{39648B9E-EBCA-4A06-902D-758882AD11BE}"/>
                  </a:ext>
                </a:extLst>
              </p:cNvPr>
              <p:cNvSpPr txBox="1">
                <a:spLocks noChangeArrowheads="1"/>
              </p:cNvSpPr>
              <p:nvPr/>
            </p:nvSpPr>
            <p:spPr bwMode="auto">
              <a:xfrm>
                <a:off x="2971"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 </a:t>
                </a:r>
              </a:p>
            </p:txBody>
          </p:sp>
          <p:sp>
            <p:nvSpPr>
              <p:cNvPr id="617508" name="Text Box 36">
                <a:extLst>
                  <a:ext uri="{FF2B5EF4-FFF2-40B4-BE49-F238E27FC236}">
                    <a16:creationId xmlns="" xmlns:a16="http://schemas.microsoft.com/office/drawing/2014/main" id="{B9ED963E-1A1E-47B0-AB59-DE7E12D8C590}"/>
                  </a:ext>
                </a:extLst>
              </p:cNvPr>
              <p:cNvSpPr txBox="1">
                <a:spLocks noChangeArrowheads="1"/>
              </p:cNvSpPr>
              <p:nvPr/>
            </p:nvSpPr>
            <p:spPr bwMode="auto">
              <a:xfrm>
                <a:off x="3379"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 </a:t>
                </a:r>
              </a:p>
            </p:txBody>
          </p:sp>
        </p:grpSp>
      </p:grpSp>
      <p:sp>
        <p:nvSpPr>
          <p:cNvPr id="617509" name="Text Box 37">
            <a:extLst>
              <a:ext uri="{FF2B5EF4-FFF2-40B4-BE49-F238E27FC236}">
                <a16:creationId xmlns="" xmlns:a16="http://schemas.microsoft.com/office/drawing/2014/main" id="{0780BD37-8110-44FC-8F2F-CCCFE3A5BC14}"/>
              </a:ext>
            </a:extLst>
          </p:cNvPr>
          <p:cNvSpPr txBox="1">
            <a:spLocks noChangeArrowheads="1"/>
          </p:cNvSpPr>
          <p:nvPr/>
        </p:nvSpPr>
        <p:spPr bwMode="auto">
          <a:xfrm>
            <a:off x="2424113"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0</a:t>
            </a:r>
          </a:p>
        </p:txBody>
      </p:sp>
      <p:sp>
        <p:nvSpPr>
          <p:cNvPr id="617510" name="Text Box 38">
            <a:extLst>
              <a:ext uri="{FF2B5EF4-FFF2-40B4-BE49-F238E27FC236}">
                <a16:creationId xmlns="" xmlns:a16="http://schemas.microsoft.com/office/drawing/2014/main" id="{99C938F1-BC4C-4E1C-9E10-4472C608E0BC}"/>
              </a:ext>
            </a:extLst>
          </p:cNvPr>
          <p:cNvSpPr txBox="1">
            <a:spLocks noChangeArrowheads="1"/>
          </p:cNvSpPr>
          <p:nvPr/>
        </p:nvSpPr>
        <p:spPr bwMode="auto">
          <a:xfrm>
            <a:off x="3071813"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1</a:t>
            </a:r>
          </a:p>
        </p:txBody>
      </p:sp>
      <p:sp>
        <p:nvSpPr>
          <p:cNvPr id="617511" name="Text Box 39">
            <a:extLst>
              <a:ext uri="{FF2B5EF4-FFF2-40B4-BE49-F238E27FC236}">
                <a16:creationId xmlns="" xmlns:a16="http://schemas.microsoft.com/office/drawing/2014/main" id="{DBC109FD-4528-4646-B369-F1EFF936FA52}"/>
              </a:ext>
            </a:extLst>
          </p:cNvPr>
          <p:cNvSpPr txBox="1">
            <a:spLocks noChangeArrowheads="1"/>
          </p:cNvSpPr>
          <p:nvPr/>
        </p:nvSpPr>
        <p:spPr bwMode="auto">
          <a:xfrm>
            <a:off x="3719513"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2</a:t>
            </a:r>
          </a:p>
        </p:txBody>
      </p:sp>
      <p:sp>
        <p:nvSpPr>
          <p:cNvPr id="617512" name="Text Box 40">
            <a:extLst>
              <a:ext uri="{FF2B5EF4-FFF2-40B4-BE49-F238E27FC236}">
                <a16:creationId xmlns="" xmlns:a16="http://schemas.microsoft.com/office/drawing/2014/main" id="{9E900C6A-A422-40C0-867F-7600B57D3C56}"/>
              </a:ext>
            </a:extLst>
          </p:cNvPr>
          <p:cNvSpPr txBox="1">
            <a:spLocks noChangeArrowheads="1"/>
          </p:cNvSpPr>
          <p:nvPr/>
        </p:nvSpPr>
        <p:spPr bwMode="auto">
          <a:xfrm>
            <a:off x="4367213"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3</a:t>
            </a:r>
          </a:p>
        </p:txBody>
      </p:sp>
      <p:sp>
        <p:nvSpPr>
          <p:cNvPr id="617513" name="Text Box 41">
            <a:extLst>
              <a:ext uri="{FF2B5EF4-FFF2-40B4-BE49-F238E27FC236}">
                <a16:creationId xmlns="" xmlns:a16="http://schemas.microsoft.com/office/drawing/2014/main" id="{70D45D63-0A08-457A-B065-25D03CA86802}"/>
              </a:ext>
            </a:extLst>
          </p:cNvPr>
          <p:cNvSpPr txBox="1">
            <a:spLocks noChangeArrowheads="1"/>
          </p:cNvSpPr>
          <p:nvPr/>
        </p:nvSpPr>
        <p:spPr bwMode="auto">
          <a:xfrm>
            <a:off x="5016500"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4</a:t>
            </a:r>
          </a:p>
        </p:txBody>
      </p:sp>
      <p:sp>
        <p:nvSpPr>
          <p:cNvPr id="617514" name="Text Box 42">
            <a:extLst>
              <a:ext uri="{FF2B5EF4-FFF2-40B4-BE49-F238E27FC236}">
                <a16:creationId xmlns="" xmlns:a16="http://schemas.microsoft.com/office/drawing/2014/main" id="{0B2084E8-C9C1-4E41-9940-37C4F9ACFF75}"/>
              </a:ext>
            </a:extLst>
          </p:cNvPr>
          <p:cNvSpPr txBox="1">
            <a:spLocks noChangeArrowheads="1"/>
          </p:cNvSpPr>
          <p:nvPr/>
        </p:nvSpPr>
        <p:spPr bwMode="auto">
          <a:xfrm>
            <a:off x="5664200"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5</a:t>
            </a:r>
          </a:p>
        </p:txBody>
      </p:sp>
      <p:sp>
        <p:nvSpPr>
          <p:cNvPr id="617515" name="Text Box 43">
            <a:extLst>
              <a:ext uri="{FF2B5EF4-FFF2-40B4-BE49-F238E27FC236}">
                <a16:creationId xmlns="" xmlns:a16="http://schemas.microsoft.com/office/drawing/2014/main" id="{2B361BBE-18A5-4512-A25D-6493ABCC98E2}"/>
              </a:ext>
            </a:extLst>
          </p:cNvPr>
          <p:cNvSpPr txBox="1">
            <a:spLocks noChangeArrowheads="1"/>
          </p:cNvSpPr>
          <p:nvPr/>
        </p:nvSpPr>
        <p:spPr bwMode="auto">
          <a:xfrm>
            <a:off x="6311900"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6</a:t>
            </a:r>
          </a:p>
        </p:txBody>
      </p:sp>
      <p:sp>
        <p:nvSpPr>
          <p:cNvPr id="617516" name="Text Box 44">
            <a:extLst>
              <a:ext uri="{FF2B5EF4-FFF2-40B4-BE49-F238E27FC236}">
                <a16:creationId xmlns="" xmlns:a16="http://schemas.microsoft.com/office/drawing/2014/main" id="{0709B734-8869-4868-B74B-1852E7CBBF1C}"/>
              </a:ext>
            </a:extLst>
          </p:cNvPr>
          <p:cNvSpPr txBox="1">
            <a:spLocks noChangeArrowheads="1"/>
          </p:cNvSpPr>
          <p:nvPr/>
        </p:nvSpPr>
        <p:spPr bwMode="auto">
          <a:xfrm>
            <a:off x="6959600"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7</a:t>
            </a:r>
          </a:p>
        </p:txBody>
      </p:sp>
      <p:sp>
        <p:nvSpPr>
          <p:cNvPr id="617517" name="Text Box 45">
            <a:extLst>
              <a:ext uri="{FF2B5EF4-FFF2-40B4-BE49-F238E27FC236}">
                <a16:creationId xmlns="" xmlns:a16="http://schemas.microsoft.com/office/drawing/2014/main" id="{A3F2DB3B-356C-4930-8BC9-AA177D686C7B}"/>
              </a:ext>
            </a:extLst>
          </p:cNvPr>
          <p:cNvSpPr txBox="1">
            <a:spLocks noChangeArrowheads="1"/>
          </p:cNvSpPr>
          <p:nvPr/>
        </p:nvSpPr>
        <p:spPr bwMode="auto">
          <a:xfrm>
            <a:off x="7607300"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8</a:t>
            </a:r>
          </a:p>
        </p:txBody>
      </p:sp>
      <p:sp>
        <p:nvSpPr>
          <p:cNvPr id="617518" name="Text Box 46">
            <a:extLst>
              <a:ext uri="{FF2B5EF4-FFF2-40B4-BE49-F238E27FC236}">
                <a16:creationId xmlns="" xmlns:a16="http://schemas.microsoft.com/office/drawing/2014/main" id="{B3102A48-3CA8-44F9-977E-3E73A9CA4079}"/>
              </a:ext>
            </a:extLst>
          </p:cNvPr>
          <p:cNvSpPr txBox="1">
            <a:spLocks noChangeArrowheads="1"/>
          </p:cNvSpPr>
          <p:nvPr/>
        </p:nvSpPr>
        <p:spPr bwMode="auto">
          <a:xfrm>
            <a:off x="8255000"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9</a:t>
            </a:r>
          </a:p>
        </p:txBody>
      </p:sp>
      <p:sp>
        <p:nvSpPr>
          <p:cNvPr id="617519" name="Text Box 47">
            <a:extLst>
              <a:ext uri="{FF2B5EF4-FFF2-40B4-BE49-F238E27FC236}">
                <a16:creationId xmlns="" xmlns:a16="http://schemas.microsoft.com/office/drawing/2014/main" id="{096A30FC-9431-4A47-B241-B334C8697F74}"/>
              </a:ext>
            </a:extLst>
          </p:cNvPr>
          <p:cNvSpPr txBox="1">
            <a:spLocks noChangeArrowheads="1"/>
          </p:cNvSpPr>
          <p:nvPr/>
        </p:nvSpPr>
        <p:spPr bwMode="auto">
          <a:xfrm>
            <a:off x="8904288"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10</a:t>
            </a:r>
          </a:p>
        </p:txBody>
      </p:sp>
      <p:sp>
        <p:nvSpPr>
          <p:cNvPr id="617520" name="Text Box 48">
            <a:extLst>
              <a:ext uri="{FF2B5EF4-FFF2-40B4-BE49-F238E27FC236}">
                <a16:creationId xmlns="" xmlns:a16="http://schemas.microsoft.com/office/drawing/2014/main" id="{5B85AFDA-004F-422A-9A09-072C2709306C}"/>
              </a:ext>
            </a:extLst>
          </p:cNvPr>
          <p:cNvSpPr txBox="1">
            <a:spLocks noChangeArrowheads="1"/>
          </p:cNvSpPr>
          <p:nvPr/>
        </p:nvSpPr>
        <p:spPr bwMode="auto">
          <a:xfrm>
            <a:off x="9551988"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11</a:t>
            </a:r>
          </a:p>
        </p:txBody>
      </p:sp>
    </p:spTree>
    <p:extLst>
      <p:ext uri="{BB962C8B-B14F-4D97-AF65-F5344CB8AC3E}">
        <p14:creationId xmlns:p14="http://schemas.microsoft.com/office/powerpoint/2010/main" val="16523305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a:extLst>
              <a:ext uri="{FF2B5EF4-FFF2-40B4-BE49-F238E27FC236}">
                <a16:creationId xmlns="" xmlns:a16="http://schemas.microsoft.com/office/drawing/2014/main" id="{7AE74474-2728-4CBA-9D4E-1A89F8AFCEA8}"/>
              </a:ext>
            </a:extLst>
          </p:cNvPr>
          <p:cNvSpPr>
            <a:spLocks noGrp="1" noChangeArrowheads="1"/>
          </p:cNvSpPr>
          <p:nvPr>
            <p:ph type="title"/>
          </p:nvPr>
        </p:nvSpPr>
        <p:spPr/>
        <p:txBody>
          <a:bodyPr/>
          <a:lstStyle/>
          <a:p>
            <a:r>
              <a:rPr lang="en-US" altLang="en-US"/>
              <a:t>Dynamic Array</a:t>
            </a:r>
          </a:p>
        </p:txBody>
      </p:sp>
      <p:grpSp>
        <p:nvGrpSpPr>
          <p:cNvPr id="619523" name="Group 3">
            <a:extLst>
              <a:ext uri="{FF2B5EF4-FFF2-40B4-BE49-F238E27FC236}">
                <a16:creationId xmlns="" xmlns:a16="http://schemas.microsoft.com/office/drawing/2014/main" id="{BC533530-E3A9-4C07-BFCE-7E7F2BA03B7C}"/>
              </a:ext>
            </a:extLst>
          </p:cNvPr>
          <p:cNvGrpSpPr>
            <a:grpSpLocks/>
          </p:cNvGrpSpPr>
          <p:nvPr/>
        </p:nvGrpSpPr>
        <p:grpSpPr bwMode="auto">
          <a:xfrm>
            <a:off x="3287714" y="3355976"/>
            <a:ext cx="3887787" cy="466725"/>
            <a:chOff x="1338" y="1570"/>
            <a:chExt cx="2449" cy="294"/>
          </a:xfrm>
        </p:grpSpPr>
        <p:sp>
          <p:nvSpPr>
            <p:cNvPr id="619524" name="Text Box 4">
              <a:extLst>
                <a:ext uri="{FF2B5EF4-FFF2-40B4-BE49-F238E27FC236}">
                  <a16:creationId xmlns="" xmlns:a16="http://schemas.microsoft.com/office/drawing/2014/main" id="{74E062B0-AA1B-43DB-B446-A4A0CDD773B5}"/>
                </a:ext>
              </a:extLst>
            </p:cNvPr>
            <p:cNvSpPr txBox="1">
              <a:spLocks noChangeArrowheads="1"/>
            </p:cNvSpPr>
            <p:nvPr/>
          </p:nvSpPr>
          <p:spPr bwMode="auto">
            <a:xfrm>
              <a:off x="1338"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6</a:t>
              </a:r>
            </a:p>
          </p:txBody>
        </p:sp>
        <p:sp>
          <p:nvSpPr>
            <p:cNvPr id="619525" name="Text Box 5">
              <a:extLst>
                <a:ext uri="{FF2B5EF4-FFF2-40B4-BE49-F238E27FC236}">
                  <a16:creationId xmlns="" xmlns:a16="http://schemas.microsoft.com/office/drawing/2014/main" id="{39AB558E-8F95-41C8-8E4C-ED8EF1324000}"/>
                </a:ext>
              </a:extLst>
            </p:cNvPr>
            <p:cNvSpPr txBox="1">
              <a:spLocks noChangeArrowheads="1"/>
            </p:cNvSpPr>
            <p:nvPr/>
          </p:nvSpPr>
          <p:spPr bwMode="auto">
            <a:xfrm>
              <a:off x="1746"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1</a:t>
              </a:r>
            </a:p>
          </p:txBody>
        </p:sp>
        <p:sp>
          <p:nvSpPr>
            <p:cNvPr id="619526" name="Text Box 6">
              <a:extLst>
                <a:ext uri="{FF2B5EF4-FFF2-40B4-BE49-F238E27FC236}">
                  <a16:creationId xmlns="" xmlns:a16="http://schemas.microsoft.com/office/drawing/2014/main" id="{BAF259B8-ACB4-4479-8C34-AC57BFE83F62}"/>
                </a:ext>
              </a:extLst>
            </p:cNvPr>
            <p:cNvSpPr txBox="1">
              <a:spLocks noChangeArrowheads="1"/>
            </p:cNvSpPr>
            <p:nvPr/>
          </p:nvSpPr>
          <p:spPr bwMode="auto">
            <a:xfrm>
              <a:off x="2154"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7</a:t>
              </a:r>
            </a:p>
          </p:txBody>
        </p:sp>
        <p:sp>
          <p:nvSpPr>
            <p:cNvPr id="619527" name="Text Box 7">
              <a:extLst>
                <a:ext uri="{FF2B5EF4-FFF2-40B4-BE49-F238E27FC236}">
                  <a16:creationId xmlns="" xmlns:a16="http://schemas.microsoft.com/office/drawing/2014/main" id="{E727068C-AF36-4540-B7D5-651E8B26927E}"/>
                </a:ext>
              </a:extLst>
            </p:cNvPr>
            <p:cNvSpPr txBox="1">
              <a:spLocks noChangeArrowheads="1"/>
            </p:cNvSpPr>
            <p:nvPr/>
          </p:nvSpPr>
          <p:spPr bwMode="auto">
            <a:xfrm>
              <a:off x="2562"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8</a:t>
              </a:r>
            </a:p>
          </p:txBody>
        </p:sp>
        <p:sp>
          <p:nvSpPr>
            <p:cNvPr id="619528" name="Text Box 8">
              <a:extLst>
                <a:ext uri="{FF2B5EF4-FFF2-40B4-BE49-F238E27FC236}">
                  <a16:creationId xmlns="" xmlns:a16="http://schemas.microsoft.com/office/drawing/2014/main" id="{9A844553-B941-4AE7-AC0B-C61A95ECD9E4}"/>
                </a:ext>
              </a:extLst>
            </p:cNvPr>
            <p:cNvSpPr txBox="1">
              <a:spLocks noChangeArrowheads="1"/>
            </p:cNvSpPr>
            <p:nvPr/>
          </p:nvSpPr>
          <p:spPr bwMode="auto">
            <a:xfrm>
              <a:off x="2971"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5</a:t>
              </a:r>
            </a:p>
          </p:txBody>
        </p:sp>
        <p:sp>
          <p:nvSpPr>
            <p:cNvPr id="619529" name="Text Box 9">
              <a:extLst>
                <a:ext uri="{FF2B5EF4-FFF2-40B4-BE49-F238E27FC236}">
                  <a16:creationId xmlns="" xmlns:a16="http://schemas.microsoft.com/office/drawing/2014/main" id="{2BE42006-6BA7-4276-BE43-1BCAE6A711FD}"/>
                </a:ext>
              </a:extLst>
            </p:cNvPr>
            <p:cNvSpPr txBox="1">
              <a:spLocks noChangeArrowheads="1"/>
            </p:cNvSpPr>
            <p:nvPr/>
          </p:nvSpPr>
          <p:spPr bwMode="auto">
            <a:xfrm>
              <a:off x="3379"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2</a:t>
              </a:r>
            </a:p>
          </p:txBody>
        </p:sp>
      </p:grpSp>
      <p:sp>
        <p:nvSpPr>
          <p:cNvPr id="619530" name="Text Box 10">
            <a:extLst>
              <a:ext uri="{FF2B5EF4-FFF2-40B4-BE49-F238E27FC236}">
                <a16:creationId xmlns="" xmlns:a16="http://schemas.microsoft.com/office/drawing/2014/main" id="{8AB0A1E2-E16F-4600-BAFA-56C74C2BE8EA}"/>
              </a:ext>
            </a:extLst>
          </p:cNvPr>
          <p:cNvSpPr txBox="1">
            <a:spLocks noChangeArrowheads="1"/>
          </p:cNvSpPr>
          <p:nvPr/>
        </p:nvSpPr>
        <p:spPr bwMode="auto">
          <a:xfrm>
            <a:off x="3287713"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0</a:t>
            </a:r>
          </a:p>
        </p:txBody>
      </p:sp>
      <p:sp>
        <p:nvSpPr>
          <p:cNvPr id="619531" name="Text Box 11">
            <a:extLst>
              <a:ext uri="{FF2B5EF4-FFF2-40B4-BE49-F238E27FC236}">
                <a16:creationId xmlns="" xmlns:a16="http://schemas.microsoft.com/office/drawing/2014/main" id="{CC38C25A-F2F2-4D73-AE93-91BB6A3EF385}"/>
              </a:ext>
            </a:extLst>
          </p:cNvPr>
          <p:cNvSpPr txBox="1">
            <a:spLocks noChangeArrowheads="1"/>
          </p:cNvSpPr>
          <p:nvPr/>
        </p:nvSpPr>
        <p:spPr bwMode="auto">
          <a:xfrm>
            <a:off x="3935413"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1</a:t>
            </a:r>
          </a:p>
        </p:txBody>
      </p:sp>
      <p:sp>
        <p:nvSpPr>
          <p:cNvPr id="619532" name="Text Box 12">
            <a:extLst>
              <a:ext uri="{FF2B5EF4-FFF2-40B4-BE49-F238E27FC236}">
                <a16:creationId xmlns="" xmlns:a16="http://schemas.microsoft.com/office/drawing/2014/main" id="{034261FC-D588-44A6-9995-297822080D7A}"/>
              </a:ext>
            </a:extLst>
          </p:cNvPr>
          <p:cNvSpPr txBox="1">
            <a:spLocks noChangeArrowheads="1"/>
          </p:cNvSpPr>
          <p:nvPr/>
        </p:nvSpPr>
        <p:spPr bwMode="auto">
          <a:xfrm>
            <a:off x="4583113"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2</a:t>
            </a:r>
          </a:p>
        </p:txBody>
      </p:sp>
      <p:sp>
        <p:nvSpPr>
          <p:cNvPr id="619533" name="Text Box 13">
            <a:extLst>
              <a:ext uri="{FF2B5EF4-FFF2-40B4-BE49-F238E27FC236}">
                <a16:creationId xmlns="" xmlns:a16="http://schemas.microsoft.com/office/drawing/2014/main" id="{F4C0DBC3-BAE5-4E63-9507-F557892AA872}"/>
              </a:ext>
            </a:extLst>
          </p:cNvPr>
          <p:cNvSpPr txBox="1">
            <a:spLocks noChangeArrowheads="1"/>
          </p:cNvSpPr>
          <p:nvPr/>
        </p:nvSpPr>
        <p:spPr bwMode="auto">
          <a:xfrm>
            <a:off x="5230813"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3</a:t>
            </a:r>
          </a:p>
        </p:txBody>
      </p:sp>
      <p:sp>
        <p:nvSpPr>
          <p:cNvPr id="619534" name="Text Box 14">
            <a:extLst>
              <a:ext uri="{FF2B5EF4-FFF2-40B4-BE49-F238E27FC236}">
                <a16:creationId xmlns="" xmlns:a16="http://schemas.microsoft.com/office/drawing/2014/main" id="{2B3CBD36-3AB8-4227-9EC6-71F81D7E07D4}"/>
              </a:ext>
            </a:extLst>
          </p:cNvPr>
          <p:cNvSpPr txBox="1">
            <a:spLocks noChangeArrowheads="1"/>
          </p:cNvSpPr>
          <p:nvPr/>
        </p:nvSpPr>
        <p:spPr bwMode="auto">
          <a:xfrm>
            <a:off x="5880100" y="3860800"/>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CA" altLang="en-US" sz="2400"/>
          </a:p>
        </p:txBody>
      </p:sp>
      <p:sp>
        <p:nvSpPr>
          <p:cNvPr id="619535" name="Text Box 15">
            <a:extLst>
              <a:ext uri="{FF2B5EF4-FFF2-40B4-BE49-F238E27FC236}">
                <a16:creationId xmlns="" xmlns:a16="http://schemas.microsoft.com/office/drawing/2014/main" id="{53D96F6A-D4A0-4EE2-9430-DE3AC1AAE498}"/>
              </a:ext>
            </a:extLst>
          </p:cNvPr>
          <p:cNvSpPr txBox="1">
            <a:spLocks noChangeArrowheads="1"/>
          </p:cNvSpPr>
          <p:nvPr/>
        </p:nvSpPr>
        <p:spPr bwMode="auto">
          <a:xfrm>
            <a:off x="6527800" y="3860800"/>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CA" altLang="en-US" sz="2400"/>
          </a:p>
        </p:txBody>
      </p:sp>
      <p:sp>
        <p:nvSpPr>
          <p:cNvPr id="619536" name="Text Box 16">
            <a:extLst>
              <a:ext uri="{FF2B5EF4-FFF2-40B4-BE49-F238E27FC236}">
                <a16:creationId xmlns="" xmlns:a16="http://schemas.microsoft.com/office/drawing/2014/main" id="{E8849BC6-18F8-4F04-8AE3-35B99D972C57}"/>
              </a:ext>
            </a:extLst>
          </p:cNvPr>
          <p:cNvSpPr txBox="1">
            <a:spLocks noChangeArrowheads="1"/>
          </p:cNvSpPr>
          <p:nvPr/>
        </p:nvSpPr>
        <p:spPr bwMode="auto">
          <a:xfrm>
            <a:off x="5880100"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4</a:t>
            </a:r>
          </a:p>
        </p:txBody>
      </p:sp>
      <p:sp>
        <p:nvSpPr>
          <p:cNvPr id="619537" name="Text Box 17">
            <a:extLst>
              <a:ext uri="{FF2B5EF4-FFF2-40B4-BE49-F238E27FC236}">
                <a16:creationId xmlns="" xmlns:a16="http://schemas.microsoft.com/office/drawing/2014/main" id="{877D7FD6-E5DC-4282-88F6-17A6D3490CDA}"/>
              </a:ext>
            </a:extLst>
          </p:cNvPr>
          <p:cNvSpPr txBox="1">
            <a:spLocks noChangeArrowheads="1"/>
          </p:cNvSpPr>
          <p:nvPr/>
        </p:nvSpPr>
        <p:spPr bwMode="auto">
          <a:xfrm>
            <a:off x="6527800"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5</a:t>
            </a:r>
          </a:p>
        </p:txBody>
      </p:sp>
      <p:sp>
        <p:nvSpPr>
          <p:cNvPr id="619538" name="Text Box 18">
            <a:extLst>
              <a:ext uri="{FF2B5EF4-FFF2-40B4-BE49-F238E27FC236}">
                <a16:creationId xmlns="" xmlns:a16="http://schemas.microsoft.com/office/drawing/2014/main" id="{2948D07D-AF9D-4178-8DA6-7D36488D7C2F}"/>
              </a:ext>
            </a:extLst>
          </p:cNvPr>
          <p:cNvSpPr txBox="1">
            <a:spLocks noChangeArrowheads="1"/>
          </p:cNvSpPr>
          <p:nvPr/>
        </p:nvSpPr>
        <p:spPr bwMode="auto">
          <a:xfrm>
            <a:off x="8328026" y="2347913"/>
            <a:ext cx="1800225" cy="5191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800"/>
              <a:t>insert 3</a:t>
            </a:r>
          </a:p>
        </p:txBody>
      </p:sp>
      <p:sp>
        <p:nvSpPr>
          <p:cNvPr id="619539" name="Text Box 19">
            <a:extLst>
              <a:ext uri="{FF2B5EF4-FFF2-40B4-BE49-F238E27FC236}">
                <a16:creationId xmlns="" xmlns:a16="http://schemas.microsoft.com/office/drawing/2014/main" id="{CE8B519D-55BD-4CE8-BAB1-B9BEA4B45EFB}"/>
              </a:ext>
            </a:extLst>
          </p:cNvPr>
          <p:cNvSpPr txBox="1">
            <a:spLocks noChangeArrowheads="1"/>
          </p:cNvSpPr>
          <p:nvPr/>
        </p:nvSpPr>
        <p:spPr bwMode="auto">
          <a:xfrm>
            <a:off x="2424113"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0</a:t>
            </a:r>
          </a:p>
        </p:txBody>
      </p:sp>
      <p:sp>
        <p:nvSpPr>
          <p:cNvPr id="619540" name="Text Box 20">
            <a:extLst>
              <a:ext uri="{FF2B5EF4-FFF2-40B4-BE49-F238E27FC236}">
                <a16:creationId xmlns="" xmlns:a16="http://schemas.microsoft.com/office/drawing/2014/main" id="{C41DE45B-EF53-4631-A643-CC4C3F4F0A2E}"/>
              </a:ext>
            </a:extLst>
          </p:cNvPr>
          <p:cNvSpPr txBox="1">
            <a:spLocks noChangeArrowheads="1"/>
          </p:cNvSpPr>
          <p:nvPr/>
        </p:nvSpPr>
        <p:spPr bwMode="auto">
          <a:xfrm>
            <a:off x="3071813"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1</a:t>
            </a:r>
          </a:p>
        </p:txBody>
      </p:sp>
      <p:sp>
        <p:nvSpPr>
          <p:cNvPr id="619541" name="Text Box 21">
            <a:extLst>
              <a:ext uri="{FF2B5EF4-FFF2-40B4-BE49-F238E27FC236}">
                <a16:creationId xmlns="" xmlns:a16="http://schemas.microsoft.com/office/drawing/2014/main" id="{25F66EA6-4912-45E8-B963-205764B05444}"/>
              </a:ext>
            </a:extLst>
          </p:cNvPr>
          <p:cNvSpPr txBox="1">
            <a:spLocks noChangeArrowheads="1"/>
          </p:cNvSpPr>
          <p:nvPr/>
        </p:nvSpPr>
        <p:spPr bwMode="auto">
          <a:xfrm>
            <a:off x="3719513"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2</a:t>
            </a:r>
          </a:p>
        </p:txBody>
      </p:sp>
      <p:sp>
        <p:nvSpPr>
          <p:cNvPr id="619542" name="Text Box 22">
            <a:extLst>
              <a:ext uri="{FF2B5EF4-FFF2-40B4-BE49-F238E27FC236}">
                <a16:creationId xmlns="" xmlns:a16="http://schemas.microsoft.com/office/drawing/2014/main" id="{5566F55D-B81A-4964-BD3E-D3F9A4B94768}"/>
              </a:ext>
            </a:extLst>
          </p:cNvPr>
          <p:cNvSpPr txBox="1">
            <a:spLocks noChangeArrowheads="1"/>
          </p:cNvSpPr>
          <p:nvPr/>
        </p:nvSpPr>
        <p:spPr bwMode="auto">
          <a:xfrm>
            <a:off x="4367213"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3</a:t>
            </a:r>
          </a:p>
        </p:txBody>
      </p:sp>
      <p:sp>
        <p:nvSpPr>
          <p:cNvPr id="619543" name="Text Box 23">
            <a:extLst>
              <a:ext uri="{FF2B5EF4-FFF2-40B4-BE49-F238E27FC236}">
                <a16:creationId xmlns="" xmlns:a16="http://schemas.microsoft.com/office/drawing/2014/main" id="{9BA16141-1692-4487-80B1-02B5564C07EE}"/>
              </a:ext>
            </a:extLst>
          </p:cNvPr>
          <p:cNvSpPr txBox="1">
            <a:spLocks noChangeArrowheads="1"/>
          </p:cNvSpPr>
          <p:nvPr/>
        </p:nvSpPr>
        <p:spPr bwMode="auto">
          <a:xfrm>
            <a:off x="5016500"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4</a:t>
            </a:r>
          </a:p>
        </p:txBody>
      </p:sp>
      <p:sp>
        <p:nvSpPr>
          <p:cNvPr id="619544" name="Text Box 24">
            <a:extLst>
              <a:ext uri="{FF2B5EF4-FFF2-40B4-BE49-F238E27FC236}">
                <a16:creationId xmlns="" xmlns:a16="http://schemas.microsoft.com/office/drawing/2014/main" id="{D942B48F-9AE3-4CCD-8074-A60B09ACD0FC}"/>
              </a:ext>
            </a:extLst>
          </p:cNvPr>
          <p:cNvSpPr txBox="1">
            <a:spLocks noChangeArrowheads="1"/>
          </p:cNvSpPr>
          <p:nvPr/>
        </p:nvSpPr>
        <p:spPr bwMode="auto">
          <a:xfrm>
            <a:off x="5664200"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5</a:t>
            </a:r>
          </a:p>
        </p:txBody>
      </p:sp>
      <p:sp>
        <p:nvSpPr>
          <p:cNvPr id="619545" name="Text Box 25">
            <a:extLst>
              <a:ext uri="{FF2B5EF4-FFF2-40B4-BE49-F238E27FC236}">
                <a16:creationId xmlns="" xmlns:a16="http://schemas.microsoft.com/office/drawing/2014/main" id="{698A5F17-C74C-43C7-BEAE-60A68523F943}"/>
              </a:ext>
            </a:extLst>
          </p:cNvPr>
          <p:cNvSpPr txBox="1">
            <a:spLocks noChangeArrowheads="1"/>
          </p:cNvSpPr>
          <p:nvPr/>
        </p:nvSpPr>
        <p:spPr bwMode="auto">
          <a:xfrm>
            <a:off x="6311900"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6</a:t>
            </a:r>
          </a:p>
        </p:txBody>
      </p:sp>
      <p:sp>
        <p:nvSpPr>
          <p:cNvPr id="619546" name="Text Box 26">
            <a:extLst>
              <a:ext uri="{FF2B5EF4-FFF2-40B4-BE49-F238E27FC236}">
                <a16:creationId xmlns="" xmlns:a16="http://schemas.microsoft.com/office/drawing/2014/main" id="{AE7E4D4E-8D38-4CA2-8C78-3CEC06D1C1F4}"/>
              </a:ext>
            </a:extLst>
          </p:cNvPr>
          <p:cNvSpPr txBox="1">
            <a:spLocks noChangeArrowheads="1"/>
          </p:cNvSpPr>
          <p:nvPr/>
        </p:nvSpPr>
        <p:spPr bwMode="auto">
          <a:xfrm>
            <a:off x="6959600"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7</a:t>
            </a:r>
          </a:p>
        </p:txBody>
      </p:sp>
      <p:sp>
        <p:nvSpPr>
          <p:cNvPr id="619547" name="Text Box 27">
            <a:extLst>
              <a:ext uri="{FF2B5EF4-FFF2-40B4-BE49-F238E27FC236}">
                <a16:creationId xmlns="" xmlns:a16="http://schemas.microsoft.com/office/drawing/2014/main" id="{EC55CB8D-96AE-4610-A943-07C553358917}"/>
              </a:ext>
            </a:extLst>
          </p:cNvPr>
          <p:cNvSpPr txBox="1">
            <a:spLocks noChangeArrowheads="1"/>
          </p:cNvSpPr>
          <p:nvPr/>
        </p:nvSpPr>
        <p:spPr bwMode="auto">
          <a:xfrm>
            <a:off x="7607300"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8</a:t>
            </a:r>
          </a:p>
        </p:txBody>
      </p:sp>
      <p:sp>
        <p:nvSpPr>
          <p:cNvPr id="619548" name="Text Box 28">
            <a:extLst>
              <a:ext uri="{FF2B5EF4-FFF2-40B4-BE49-F238E27FC236}">
                <a16:creationId xmlns="" xmlns:a16="http://schemas.microsoft.com/office/drawing/2014/main" id="{534D3BE3-9D46-41F5-85B0-3C3AAD2A903D}"/>
              </a:ext>
            </a:extLst>
          </p:cNvPr>
          <p:cNvSpPr txBox="1">
            <a:spLocks noChangeArrowheads="1"/>
          </p:cNvSpPr>
          <p:nvPr/>
        </p:nvSpPr>
        <p:spPr bwMode="auto">
          <a:xfrm>
            <a:off x="8255000"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9</a:t>
            </a:r>
          </a:p>
        </p:txBody>
      </p:sp>
      <p:sp>
        <p:nvSpPr>
          <p:cNvPr id="619549" name="Text Box 29">
            <a:extLst>
              <a:ext uri="{FF2B5EF4-FFF2-40B4-BE49-F238E27FC236}">
                <a16:creationId xmlns="" xmlns:a16="http://schemas.microsoft.com/office/drawing/2014/main" id="{A9E82EFB-E3C8-4FA4-AB9E-EBDF2FB247C8}"/>
              </a:ext>
            </a:extLst>
          </p:cNvPr>
          <p:cNvSpPr txBox="1">
            <a:spLocks noChangeArrowheads="1"/>
          </p:cNvSpPr>
          <p:nvPr/>
        </p:nvSpPr>
        <p:spPr bwMode="auto">
          <a:xfrm>
            <a:off x="8904288"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10</a:t>
            </a:r>
          </a:p>
        </p:txBody>
      </p:sp>
      <p:sp>
        <p:nvSpPr>
          <p:cNvPr id="619550" name="Text Box 30">
            <a:extLst>
              <a:ext uri="{FF2B5EF4-FFF2-40B4-BE49-F238E27FC236}">
                <a16:creationId xmlns="" xmlns:a16="http://schemas.microsoft.com/office/drawing/2014/main" id="{EB385D32-FE85-4268-B2B7-145A655F023C}"/>
              </a:ext>
            </a:extLst>
          </p:cNvPr>
          <p:cNvSpPr txBox="1">
            <a:spLocks noChangeArrowheads="1"/>
          </p:cNvSpPr>
          <p:nvPr/>
        </p:nvSpPr>
        <p:spPr bwMode="auto">
          <a:xfrm>
            <a:off x="9551988"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11</a:t>
            </a:r>
          </a:p>
        </p:txBody>
      </p:sp>
      <p:sp>
        <p:nvSpPr>
          <p:cNvPr id="619551" name="Text Box 31">
            <a:extLst>
              <a:ext uri="{FF2B5EF4-FFF2-40B4-BE49-F238E27FC236}">
                <a16:creationId xmlns="" xmlns:a16="http://schemas.microsoft.com/office/drawing/2014/main" id="{46689BD0-2320-426C-8E5B-796764136B25}"/>
              </a:ext>
            </a:extLst>
          </p:cNvPr>
          <p:cNvSpPr txBox="1">
            <a:spLocks noChangeArrowheads="1"/>
          </p:cNvSpPr>
          <p:nvPr/>
        </p:nvSpPr>
        <p:spPr bwMode="auto">
          <a:xfrm>
            <a:off x="7464426" y="3789364"/>
            <a:ext cx="2951163" cy="83099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CC0000"/>
                </a:solidFill>
              </a:rPr>
              <a:t>… and finally insert 3 into the new array.</a:t>
            </a:r>
          </a:p>
        </p:txBody>
      </p:sp>
      <p:sp>
        <p:nvSpPr>
          <p:cNvPr id="619552" name="Text Box 32">
            <a:extLst>
              <a:ext uri="{FF2B5EF4-FFF2-40B4-BE49-F238E27FC236}">
                <a16:creationId xmlns="" xmlns:a16="http://schemas.microsoft.com/office/drawing/2014/main" id="{0CDEA23D-BB36-4AC6-877E-0B266847A86E}"/>
              </a:ext>
            </a:extLst>
          </p:cNvPr>
          <p:cNvSpPr txBox="1">
            <a:spLocks noChangeArrowheads="1"/>
          </p:cNvSpPr>
          <p:nvPr/>
        </p:nvSpPr>
        <p:spPr bwMode="auto">
          <a:xfrm>
            <a:off x="5664201" y="4292600"/>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t>top = 7</a:t>
            </a:r>
          </a:p>
        </p:txBody>
      </p:sp>
      <p:sp>
        <p:nvSpPr>
          <p:cNvPr id="619553" name="Line 33">
            <a:extLst>
              <a:ext uri="{FF2B5EF4-FFF2-40B4-BE49-F238E27FC236}">
                <a16:creationId xmlns="" xmlns:a16="http://schemas.microsoft.com/office/drawing/2014/main" id="{C79731AD-54F8-4C0E-9BFB-400539788AFD}"/>
              </a:ext>
            </a:extLst>
          </p:cNvPr>
          <p:cNvSpPr>
            <a:spLocks noChangeShapeType="1"/>
          </p:cNvSpPr>
          <p:nvPr/>
        </p:nvSpPr>
        <p:spPr bwMode="auto">
          <a:xfrm>
            <a:off x="6384925" y="4795839"/>
            <a:ext cx="935038"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19554" name="Group 34">
            <a:extLst>
              <a:ext uri="{FF2B5EF4-FFF2-40B4-BE49-F238E27FC236}">
                <a16:creationId xmlns="" xmlns:a16="http://schemas.microsoft.com/office/drawing/2014/main" id="{8AFF60CF-CFBE-4777-9104-8D10CE80A12B}"/>
              </a:ext>
            </a:extLst>
          </p:cNvPr>
          <p:cNvGrpSpPr>
            <a:grpSpLocks/>
          </p:cNvGrpSpPr>
          <p:nvPr/>
        </p:nvGrpSpPr>
        <p:grpSpPr bwMode="auto">
          <a:xfrm>
            <a:off x="2424113" y="5300664"/>
            <a:ext cx="7777162" cy="466725"/>
            <a:chOff x="521" y="3294"/>
            <a:chExt cx="4899" cy="294"/>
          </a:xfrm>
        </p:grpSpPr>
        <p:grpSp>
          <p:nvGrpSpPr>
            <p:cNvPr id="619555" name="Group 35">
              <a:extLst>
                <a:ext uri="{FF2B5EF4-FFF2-40B4-BE49-F238E27FC236}">
                  <a16:creationId xmlns="" xmlns:a16="http://schemas.microsoft.com/office/drawing/2014/main" id="{860ACD2C-4206-4860-A766-C6F99B3A5F0D}"/>
                </a:ext>
              </a:extLst>
            </p:cNvPr>
            <p:cNvGrpSpPr>
              <a:grpSpLocks/>
            </p:cNvGrpSpPr>
            <p:nvPr/>
          </p:nvGrpSpPr>
          <p:grpSpPr bwMode="auto">
            <a:xfrm>
              <a:off x="521" y="3294"/>
              <a:ext cx="2449" cy="294"/>
              <a:chOff x="1338" y="1570"/>
              <a:chExt cx="2449" cy="294"/>
            </a:xfrm>
          </p:grpSpPr>
          <p:sp>
            <p:nvSpPr>
              <p:cNvPr id="619556" name="Text Box 36">
                <a:extLst>
                  <a:ext uri="{FF2B5EF4-FFF2-40B4-BE49-F238E27FC236}">
                    <a16:creationId xmlns="" xmlns:a16="http://schemas.microsoft.com/office/drawing/2014/main" id="{B436F321-A70A-48E5-98C6-CF725E991AE8}"/>
                  </a:ext>
                </a:extLst>
              </p:cNvPr>
              <p:cNvSpPr txBox="1">
                <a:spLocks noChangeArrowheads="1"/>
              </p:cNvSpPr>
              <p:nvPr/>
            </p:nvSpPr>
            <p:spPr bwMode="auto">
              <a:xfrm>
                <a:off x="1338"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 6</a:t>
                </a:r>
              </a:p>
            </p:txBody>
          </p:sp>
          <p:sp>
            <p:nvSpPr>
              <p:cNvPr id="619557" name="Text Box 37">
                <a:extLst>
                  <a:ext uri="{FF2B5EF4-FFF2-40B4-BE49-F238E27FC236}">
                    <a16:creationId xmlns="" xmlns:a16="http://schemas.microsoft.com/office/drawing/2014/main" id="{FE114C2A-E82E-4A79-B576-D1A7EF25C073}"/>
                  </a:ext>
                </a:extLst>
              </p:cNvPr>
              <p:cNvSpPr txBox="1">
                <a:spLocks noChangeArrowheads="1"/>
              </p:cNvSpPr>
              <p:nvPr/>
            </p:nvSpPr>
            <p:spPr bwMode="auto">
              <a:xfrm>
                <a:off x="1746"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 1</a:t>
                </a:r>
              </a:p>
            </p:txBody>
          </p:sp>
          <p:sp>
            <p:nvSpPr>
              <p:cNvPr id="619558" name="Text Box 38">
                <a:extLst>
                  <a:ext uri="{FF2B5EF4-FFF2-40B4-BE49-F238E27FC236}">
                    <a16:creationId xmlns="" xmlns:a16="http://schemas.microsoft.com/office/drawing/2014/main" id="{8994B3E9-448F-440E-AE6D-1ADC6BD9F591}"/>
                  </a:ext>
                </a:extLst>
              </p:cNvPr>
              <p:cNvSpPr txBox="1">
                <a:spLocks noChangeArrowheads="1"/>
              </p:cNvSpPr>
              <p:nvPr/>
            </p:nvSpPr>
            <p:spPr bwMode="auto">
              <a:xfrm>
                <a:off x="2154"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 7</a:t>
                </a:r>
              </a:p>
            </p:txBody>
          </p:sp>
          <p:sp>
            <p:nvSpPr>
              <p:cNvPr id="619559" name="Text Box 39">
                <a:extLst>
                  <a:ext uri="{FF2B5EF4-FFF2-40B4-BE49-F238E27FC236}">
                    <a16:creationId xmlns="" xmlns:a16="http://schemas.microsoft.com/office/drawing/2014/main" id="{8D744FFA-3E21-4711-9054-D036E8D69189}"/>
                  </a:ext>
                </a:extLst>
              </p:cNvPr>
              <p:cNvSpPr txBox="1">
                <a:spLocks noChangeArrowheads="1"/>
              </p:cNvSpPr>
              <p:nvPr/>
            </p:nvSpPr>
            <p:spPr bwMode="auto">
              <a:xfrm>
                <a:off x="2562"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 8</a:t>
                </a:r>
              </a:p>
            </p:txBody>
          </p:sp>
          <p:sp>
            <p:nvSpPr>
              <p:cNvPr id="619560" name="Text Box 40">
                <a:extLst>
                  <a:ext uri="{FF2B5EF4-FFF2-40B4-BE49-F238E27FC236}">
                    <a16:creationId xmlns="" xmlns:a16="http://schemas.microsoft.com/office/drawing/2014/main" id="{2202C588-149D-4DAD-8AE5-5697563B388D}"/>
                  </a:ext>
                </a:extLst>
              </p:cNvPr>
              <p:cNvSpPr txBox="1">
                <a:spLocks noChangeArrowheads="1"/>
              </p:cNvSpPr>
              <p:nvPr/>
            </p:nvSpPr>
            <p:spPr bwMode="auto">
              <a:xfrm>
                <a:off x="2971"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 5</a:t>
                </a:r>
              </a:p>
            </p:txBody>
          </p:sp>
          <p:sp>
            <p:nvSpPr>
              <p:cNvPr id="619561" name="Text Box 41">
                <a:extLst>
                  <a:ext uri="{FF2B5EF4-FFF2-40B4-BE49-F238E27FC236}">
                    <a16:creationId xmlns="" xmlns:a16="http://schemas.microsoft.com/office/drawing/2014/main" id="{069A4498-5444-4359-B9A4-7A0817BCB3FD}"/>
                  </a:ext>
                </a:extLst>
              </p:cNvPr>
              <p:cNvSpPr txBox="1">
                <a:spLocks noChangeArrowheads="1"/>
              </p:cNvSpPr>
              <p:nvPr/>
            </p:nvSpPr>
            <p:spPr bwMode="auto">
              <a:xfrm>
                <a:off x="3379"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 2</a:t>
                </a:r>
              </a:p>
            </p:txBody>
          </p:sp>
        </p:grpSp>
        <p:grpSp>
          <p:nvGrpSpPr>
            <p:cNvPr id="619562" name="Group 42">
              <a:extLst>
                <a:ext uri="{FF2B5EF4-FFF2-40B4-BE49-F238E27FC236}">
                  <a16:creationId xmlns="" xmlns:a16="http://schemas.microsoft.com/office/drawing/2014/main" id="{0917D3C1-C7F8-485D-8920-6EE1B098A04D}"/>
                </a:ext>
              </a:extLst>
            </p:cNvPr>
            <p:cNvGrpSpPr>
              <a:grpSpLocks/>
            </p:cNvGrpSpPr>
            <p:nvPr/>
          </p:nvGrpSpPr>
          <p:grpSpPr bwMode="auto">
            <a:xfrm>
              <a:off x="2971" y="3294"/>
              <a:ext cx="2449" cy="294"/>
              <a:chOff x="1338" y="1570"/>
              <a:chExt cx="2449" cy="294"/>
            </a:xfrm>
          </p:grpSpPr>
          <p:sp>
            <p:nvSpPr>
              <p:cNvPr id="619563" name="Text Box 43">
                <a:extLst>
                  <a:ext uri="{FF2B5EF4-FFF2-40B4-BE49-F238E27FC236}">
                    <a16:creationId xmlns="" xmlns:a16="http://schemas.microsoft.com/office/drawing/2014/main" id="{206BC7EA-D2B7-441B-A5F3-337969AC6932}"/>
                  </a:ext>
                </a:extLst>
              </p:cNvPr>
              <p:cNvSpPr txBox="1">
                <a:spLocks noChangeArrowheads="1"/>
              </p:cNvSpPr>
              <p:nvPr/>
            </p:nvSpPr>
            <p:spPr bwMode="auto">
              <a:xfrm>
                <a:off x="1338"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 3</a:t>
                </a:r>
              </a:p>
            </p:txBody>
          </p:sp>
          <p:sp>
            <p:nvSpPr>
              <p:cNvPr id="619564" name="Text Box 44">
                <a:extLst>
                  <a:ext uri="{FF2B5EF4-FFF2-40B4-BE49-F238E27FC236}">
                    <a16:creationId xmlns="" xmlns:a16="http://schemas.microsoft.com/office/drawing/2014/main" id="{C7C55091-D5E1-4FDC-94EA-D4BD95B75469}"/>
                  </a:ext>
                </a:extLst>
              </p:cNvPr>
              <p:cNvSpPr txBox="1">
                <a:spLocks noChangeArrowheads="1"/>
              </p:cNvSpPr>
              <p:nvPr/>
            </p:nvSpPr>
            <p:spPr bwMode="auto">
              <a:xfrm>
                <a:off x="1746"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 </a:t>
                </a:r>
              </a:p>
            </p:txBody>
          </p:sp>
          <p:sp>
            <p:nvSpPr>
              <p:cNvPr id="619565" name="Text Box 45">
                <a:extLst>
                  <a:ext uri="{FF2B5EF4-FFF2-40B4-BE49-F238E27FC236}">
                    <a16:creationId xmlns="" xmlns:a16="http://schemas.microsoft.com/office/drawing/2014/main" id="{C7E3CEB8-0C40-4725-A3DB-82BF471A7566}"/>
                  </a:ext>
                </a:extLst>
              </p:cNvPr>
              <p:cNvSpPr txBox="1">
                <a:spLocks noChangeArrowheads="1"/>
              </p:cNvSpPr>
              <p:nvPr/>
            </p:nvSpPr>
            <p:spPr bwMode="auto">
              <a:xfrm>
                <a:off x="2154"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 </a:t>
                </a:r>
              </a:p>
            </p:txBody>
          </p:sp>
          <p:sp>
            <p:nvSpPr>
              <p:cNvPr id="619566" name="Text Box 46">
                <a:extLst>
                  <a:ext uri="{FF2B5EF4-FFF2-40B4-BE49-F238E27FC236}">
                    <a16:creationId xmlns="" xmlns:a16="http://schemas.microsoft.com/office/drawing/2014/main" id="{31F60348-CE42-4C00-B3C0-8DB24CAB8D85}"/>
                  </a:ext>
                </a:extLst>
              </p:cNvPr>
              <p:cNvSpPr txBox="1">
                <a:spLocks noChangeArrowheads="1"/>
              </p:cNvSpPr>
              <p:nvPr/>
            </p:nvSpPr>
            <p:spPr bwMode="auto">
              <a:xfrm>
                <a:off x="2562"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 </a:t>
                </a:r>
              </a:p>
            </p:txBody>
          </p:sp>
          <p:sp>
            <p:nvSpPr>
              <p:cNvPr id="619567" name="Text Box 47">
                <a:extLst>
                  <a:ext uri="{FF2B5EF4-FFF2-40B4-BE49-F238E27FC236}">
                    <a16:creationId xmlns="" xmlns:a16="http://schemas.microsoft.com/office/drawing/2014/main" id="{09DBB859-49BE-4ACC-8311-D34E5A6C3E71}"/>
                  </a:ext>
                </a:extLst>
              </p:cNvPr>
              <p:cNvSpPr txBox="1">
                <a:spLocks noChangeArrowheads="1"/>
              </p:cNvSpPr>
              <p:nvPr/>
            </p:nvSpPr>
            <p:spPr bwMode="auto">
              <a:xfrm>
                <a:off x="2971"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 </a:t>
                </a:r>
              </a:p>
            </p:txBody>
          </p:sp>
          <p:sp>
            <p:nvSpPr>
              <p:cNvPr id="619568" name="Text Box 48">
                <a:extLst>
                  <a:ext uri="{FF2B5EF4-FFF2-40B4-BE49-F238E27FC236}">
                    <a16:creationId xmlns="" xmlns:a16="http://schemas.microsoft.com/office/drawing/2014/main" id="{77FC5D84-3352-495A-A841-4ACA7A12465C}"/>
                  </a:ext>
                </a:extLst>
              </p:cNvPr>
              <p:cNvSpPr txBox="1">
                <a:spLocks noChangeArrowheads="1"/>
              </p:cNvSpPr>
              <p:nvPr/>
            </p:nvSpPr>
            <p:spPr bwMode="auto">
              <a:xfrm>
                <a:off x="3379"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 </a:t>
                </a:r>
              </a:p>
            </p:txBody>
          </p:sp>
        </p:grpSp>
      </p:grpSp>
    </p:spTree>
    <p:extLst>
      <p:ext uri="{BB962C8B-B14F-4D97-AF65-F5344CB8AC3E}">
        <p14:creationId xmlns:p14="http://schemas.microsoft.com/office/powerpoint/2010/main" val="16866781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a:extLst>
              <a:ext uri="{FF2B5EF4-FFF2-40B4-BE49-F238E27FC236}">
                <a16:creationId xmlns="" xmlns:a16="http://schemas.microsoft.com/office/drawing/2014/main" id="{95754054-2F90-4CEC-B51D-9F551E23D25E}"/>
              </a:ext>
            </a:extLst>
          </p:cNvPr>
          <p:cNvSpPr>
            <a:spLocks noGrp="1" noChangeArrowheads="1"/>
          </p:cNvSpPr>
          <p:nvPr>
            <p:ph type="title"/>
          </p:nvPr>
        </p:nvSpPr>
        <p:spPr/>
        <p:txBody>
          <a:bodyPr/>
          <a:lstStyle/>
          <a:p>
            <a:r>
              <a:rPr lang="en-US" altLang="en-US"/>
              <a:t>Dynamic Array</a:t>
            </a:r>
          </a:p>
        </p:txBody>
      </p:sp>
      <p:sp>
        <p:nvSpPr>
          <p:cNvPr id="621571" name="Text Box 3">
            <a:extLst>
              <a:ext uri="{FF2B5EF4-FFF2-40B4-BE49-F238E27FC236}">
                <a16:creationId xmlns="" xmlns:a16="http://schemas.microsoft.com/office/drawing/2014/main" id="{DCBEEA84-C2F3-4450-8AD6-BFE7F3A1BE40}"/>
              </a:ext>
            </a:extLst>
          </p:cNvPr>
          <p:cNvSpPr txBox="1">
            <a:spLocks noChangeArrowheads="1"/>
          </p:cNvSpPr>
          <p:nvPr/>
        </p:nvSpPr>
        <p:spPr bwMode="auto">
          <a:xfrm>
            <a:off x="5664201" y="4292600"/>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t>top = 7</a:t>
            </a:r>
          </a:p>
        </p:txBody>
      </p:sp>
      <p:sp>
        <p:nvSpPr>
          <p:cNvPr id="621572" name="Line 4">
            <a:extLst>
              <a:ext uri="{FF2B5EF4-FFF2-40B4-BE49-F238E27FC236}">
                <a16:creationId xmlns="" xmlns:a16="http://schemas.microsoft.com/office/drawing/2014/main" id="{4792D30B-C9A7-4DED-BE12-8F293AAF08B3}"/>
              </a:ext>
            </a:extLst>
          </p:cNvPr>
          <p:cNvSpPr>
            <a:spLocks noChangeShapeType="1"/>
          </p:cNvSpPr>
          <p:nvPr/>
        </p:nvSpPr>
        <p:spPr bwMode="auto">
          <a:xfrm>
            <a:off x="6384925" y="4795839"/>
            <a:ext cx="935038"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21573" name="Group 5">
            <a:extLst>
              <a:ext uri="{FF2B5EF4-FFF2-40B4-BE49-F238E27FC236}">
                <a16:creationId xmlns="" xmlns:a16="http://schemas.microsoft.com/office/drawing/2014/main" id="{0FC168A8-F325-4CC2-9364-E783090677B9}"/>
              </a:ext>
            </a:extLst>
          </p:cNvPr>
          <p:cNvGrpSpPr>
            <a:grpSpLocks/>
          </p:cNvGrpSpPr>
          <p:nvPr/>
        </p:nvGrpSpPr>
        <p:grpSpPr bwMode="auto">
          <a:xfrm>
            <a:off x="3287714" y="3355976"/>
            <a:ext cx="3887787" cy="962025"/>
            <a:chOff x="1111" y="2205"/>
            <a:chExt cx="2449" cy="606"/>
          </a:xfrm>
        </p:grpSpPr>
        <p:grpSp>
          <p:nvGrpSpPr>
            <p:cNvPr id="621574" name="Group 6">
              <a:extLst>
                <a:ext uri="{FF2B5EF4-FFF2-40B4-BE49-F238E27FC236}">
                  <a16:creationId xmlns="" xmlns:a16="http://schemas.microsoft.com/office/drawing/2014/main" id="{4E42C8E3-EB36-450C-B2B0-212FB8ED3F8B}"/>
                </a:ext>
              </a:extLst>
            </p:cNvPr>
            <p:cNvGrpSpPr>
              <a:grpSpLocks/>
            </p:cNvGrpSpPr>
            <p:nvPr/>
          </p:nvGrpSpPr>
          <p:grpSpPr bwMode="auto">
            <a:xfrm>
              <a:off x="1111" y="2205"/>
              <a:ext cx="2449" cy="294"/>
              <a:chOff x="1338" y="1570"/>
              <a:chExt cx="2449" cy="294"/>
            </a:xfrm>
          </p:grpSpPr>
          <p:sp>
            <p:nvSpPr>
              <p:cNvPr id="621575" name="Text Box 7">
                <a:extLst>
                  <a:ext uri="{FF2B5EF4-FFF2-40B4-BE49-F238E27FC236}">
                    <a16:creationId xmlns="" xmlns:a16="http://schemas.microsoft.com/office/drawing/2014/main" id="{DE5240DA-C223-4B3B-BABD-153D11BC8B31}"/>
                  </a:ext>
                </a:extLst>
              </p:cNvPr>
              <p:cNvSpPr txBox="1">
                <a:spLocks noChangeArrowheads="1"/>
              </p:cNvSpPr>
              <p:nvPr/>
            </p:nvSpPr>
            <p:spPr bwMode="auto">
              <a:xfrm>
                <a:off x="1338"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6</a:t>
                </a:r>
              </a:p>
            </p:txBody>
          </p:sp>
          <p:sp>
            <p:nvSpPr>
              <p:cNvPr id="621576" name="Text Box 8">
                <a:extLst>
                  <a:ext uri="{FF2B5EF4-FFF2-40B4-BE49-F238E27FC236}">
                    <a16:creationId xmlns="" xmlns:a16="http://schemas.microsoft.com/office/drawing/2014/main" id="{7B7045DA-413C-4C62-85F9-8D75C66DE9EE}"/>
                  </a:ext>
                </a:extLst>
              </p:cNvPr>
              <p:cNvSpPr txBox="1">
                <a:spLocks noChangeArrowheads="1"/>
              </p:cNvSpPr>
              <p:nvPr/>
            </p:nvSpPr>
            <p:spPr bwMode="auto">
              <a:xfrm>
                <a:off x="1746"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1</a:t>
                </a:r>
              </a:p>
            </p:txBody>
          </p:sp>
          <p:sp>
            <p:nvSpPr>
              <p:cNvPr id="621577" name="Text Box 9">
                <a:extLst>
                  <a:ext uri="{FF2B5EF4-FFF2-40B4-BE49-F238E27FC236}">
                    <a16:creationId xmlns="" xmlns:a16="http://schemas.microsoft.com/office/drawing/2014/main" id="{F16886C5-FA34-4DB0-83BC-2D7663BD7E17}"/>
                  </a:ext>
                </a:extLst>
              </p:cNvPr>
              <p:cNvSpPr txBox="1">
                <a:spLocks noChangeArrowheads="1"/>
              </p:cNvSpPr>
              <p:nvPr/>
            </p:nvSpPr>
            <p:spPr bwMode="auto">
              <a:xfrm>
                <a:off x="2154"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7</a:t>
                </a:r>
              </a:p>
            </p:txBody>
          </p:sp>
          <p:sp>
            <p:nvSpPr>
              <p:cNvPr id="621578" name="Text Box 10">
                <a:extLst>
                  <a:ext uri="{FF2B5EF4-FFF2-40B4-BE49-F238E27FC236}">
                    <a16:creationId xmlns="" xmlns:a16="http://schemas.microsoft.com/office/drawing/2014/main" id="{6933601A-94A4-48E6-ABE3-FC9B44651211}"/>
                  </a:ext>
                </a:extLst>
              </p:cNvPr>
              <p:cNvSpPr txBox="1">
                <a:spLocks noChangeArrowheads="1"/>
              </p:cNvSpPr>
              <p:nvPr/>
            </p:nvSpPr>
            <p:spPr bwMode="auto">
              <a:xfrm>
                <a:off x="2562"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8</a:t>
                </a:r>
              </a:p>
            </p:txBody>
          </p:sp>
          <p:sp>
            <p:nvSpPr>
              <p:cNvPr id="621579" name="Text Box 11">
                <a:extLst>
                  <a:ext uri="{FF2B5EF4-FFF2-40B4-BE49-F238E27FC236}">
                    <a16:creationId xmlns="" xmlns:a16="http://schemas.microsoft.com/office/drawing/2014/main" id="{FF420655-9DB7-4CA2-AC65-5645EE2BEF0E}"/>
                  </a:ext>
                </a:extLst>
              </p:cNvPr>
              <p:cNvSpPr txBox="1">
                <a:spLocks noChangeArrowheads="1"/>
              </p:cNvSpPr>
              <p:nvPr/>
            </p:nvSpPr>
            <p:spPr bwMode="auto">
              <a:xfrm>
                <a:off x="2971"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5</a:t>
                </a:r>
              </a:p>
            </p:txBody>
          </p:sp>
          <p:sp>
            <p:nvSpPr>
              <p:cNvPr id="621580" name="Text Box 12">
                <a:extLst>
                  <a:ext uri="{FF2B5EF4-FFF2-40B4-BE49-F238E27FC236}">
                    <a16:creationId xmlns="" xmlns:a16="http://schemas.microsoft.com/office/drawing/2014/main" id="{65CF8E56-8E22-45D9-80E8-C56B64D06B25}"/>
                  </a:ext>
                </a:extLst>
              </p:cNvPr>
              <p:cNvSpPr txBox="1">
                <a:spLocks noChangeArrowheads="1"/>
              </p:cNvSpPr>
              <p:nvPr/>
            </p:nvSpPr>
            <p:spPr bwMode="auto">
              <a:xfrm>
                <a:off x="3379"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2</a:t>
                </a:r>
              </a:p>
            </p:txBody>
          </p:sp>
        </p:grpSp>
        <p:sp>
          <p:nvSpPr>
            <p:cNvPr id="621581" name="Text Box 13">
              <a:extLst>
                <a:ext uri="{FF2B5EF4-FFF2-40B4-BE49-F238E27FC236}">
                  <a16:creationId xmlns="" xmlns:a16="http://schemas.microsoft.com/office/drawing/2014/main" id="{714447F7-26D4-4D07-A8F5-D597569C111C}"/>
                </a:ext>
              </a:extLst>
            </p:cNvPr>
            <p:cNvSpPr txBox="1">
              <a:spLocks noChangeArrowheads="1"/>
            </p:cNvSpPr>
            <p:nvPr/>
          </p:nvSpPr>
          <p:spPr bwMode="auto">
            <a:xfrm>
              <a:off x="1111" y="2523"/>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0</a:t>
              </a:r>
            </a:p>
          </p:txBody>
        </p:sp>
        <p:sp>
          <p:nvSpPr>
            <p:cNvPr id="621582" name="Text Box 14">
              <a:extLst>
                <a:ext uri="{FF2B5EF4-FFF2-40B4-BE49-F238E27FC236}">
                  <a16:creationId xmlns="" xmlns:a16="http://schemas.microsoft.com/office/drawing/2014/main" id="{BB1BFC36-A736-45DE-AB48-BC65251BFB21}"/>
                </a:ext>
              </a:extLst>
            </p:cNvPr>
            <p:cNvSpPr txBox="1">
              <a:spLocks noChangeArrowheads="1"/>
            </p:cNvSpPr>
            <p:nvPr/>
          </p:nvSpPr>
          <p:spPr bwMode="auto">
            <a:xfrm>
              <a:off x="1519" y="2523"/>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1</a:t>
              </a:r>
            </a:p>
          </p:txBody>
        </p:sp>
        <p:sp>
          <p:nvSpPr>
            <p:cNvPr id="621583" name="Text Box 15">
              <a:extLst>
                <a:ext uri="{FF2B5EF4-FFF2-40B4-BE49-F238E27FC236}">
                  <a16:creationId xmlns="" xmlns:a16="http://schemas.microsoft.com/office/drawing/2014/main" id="{CE8917DC-1F90-440C-8703-3EC90485A342}"/>
                </a:ext>
              </a:extLst>
            </p:cNvPr>
            <p:cNvSpPr txBox="1">
              <a:spLocks noChangeArrowheads="1"/>
            </p:cNvSpPr>
            <p:nvPr/>
          </p:nvSpPr>
          <p:spPr bwMode="auto">
            <a:xfrm>
              <a:off x="1927" y="2523"/>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2</a:t>
              </a:r>
            </a:p>
          </p:txBody>
        </p:sp>
        <p:sp>
          <p:nvSpPr>
            <p:cNvPr id="621584" name="Text Box 16">
              <a:extLst>
                <a:ext uri="{FF2B5EF4-FFF2-40B4-BE49-F238E27FC236}">
                  <a16:creationId xmlns="" xmlns:a16="http://schemas.microsoft.com/office/drawing/2014/main" id="{F2B7608D-41F9-47B8-8A0F-581455720EC0}"/>
                </a:ext>
              </a:extLst>
            </p:cNvPr>
            <p:cNvSpPr txBox="1">
              <a:spLocks noChangeArrowheads="1"/>
            </p:cNvSpPr>
            <p:nvPr/>
          </p:nvSpPr>
          <p:spPr bwMode="auto">
            <a:xfrm>
              <a:off x="2335" y="2523"/>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3</a:t>
              </a:r>
            </a:p>
          </p:txBody>
        </p:sp>
        <p:sp>
          <p:nvSpPr>
            <p:cNvPr id="621585" name="Text Box 17">
              <a:extLst>
                <a:ext uri="{FF2B5EF4-FFF2-40B4-BE49-F238E27FC236}">
                  <a16:creationId xmlns="" xmlns:a16="http://schemas.microsoft.com/office/drawing/2014/main" id="{F7576734-9F13-46B8-9141-F508A0ABF11F}"/>
                </a:ext>
              </a:extLst>
            </p:cNvPr>
            <p:cNvSpPr txBox="1">
              <a:spLocks noChangeArrowheads="1"/>
            </p:cNvSpPr>
            <p:nvPr/>
          </p:nvSpPr>
          <p:spPr bwMode="auto">
            <a:xfrm>
              <a:off x="2744" y="2523"/>
              <a:ext cx="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CA" altLang="en-US" sz="2400"/>
            </a:p>
          </p:txBody>
        </p:sp>
        <p:sp>
          <p:nvSpPr>
            <p:cNvPr id="621586" name="Text Box 18">
              <a:extLst>
                <a:ext uri="{FF2B5EF4-FFF2-40B4-BE49-F238E27FC236}">
                  <a16:creationId xmlns="" xmlns:a16="http://schemas.microsoft.com/office/drawing/2014/main" id="{B8503E5C-EBEC-4818-8B78-1068AC0C8957}"/>
                </a:ext>
              </a:extLst>
            </p:cNvPr>
            <p:cNvSpPr txBox="1">
              <a:spLocks noChangeArrowheads="1"/>
            </p:cNvSpPr>
            <p:nvPr/>
          </p:nvSpPr>
          <p:spPr bwMode="auto">
            <a:xfrm>
              <a:off x="3152" y="2523"/>
              <a:ext cx="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CA" altLang="en-US" sz="2400"/>
            </a:p>
          </p:txBody>
        </p:sp>
        <p:sp>
          <p:nvSpPr>
            <p:cNvPr id="621587" name="Text Box 19">
              <a:extLst>
                <a:ext uri="{FF2B5EF4-FFF2-40B4-BE49-F238E27FC236}">
                  <a16:creationId xmlns="" xmlns:a16="http://schemas.microsoft.com/office/drawing/2014/main" id="{8B6EF26E-E905-468E-8ED9-0666C3DAEF15}"/>
                </a:ext>
              </a:extLst>
            </p:cNvPr>
            <p:cNvSpPr txBox="1">
              <a:spLocks noChangeArrowheads="1"/>
            </p:cNvSpPr>
            <p:nvPr/>
          </p:nvSpPr>
          <p:spPr bwMode="auto">
            <a:xfrm>
              <a:off x="2744" y="2523"/>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4</a:t>
              </a:r>
            </a:p>
          </p:txBody>
        </p:sp>
        <p:sp>
          <p:nvSpPr>
            <p:cNvPr id="621588" name="Text Box 20">
              <a:extLst>
                <a:ext uri="{FF2B5EF4-FFF2-40B4-BE49-F238E27FC236}">
                  <a16:creationId xmlns="" xmlns:a16="http://schemas.microsoft.com/office/drawing/2014/main" id="{918E8538-9EEA-4B49-84D0-853177C428B1}"/>
                </a:ext>
              </a:extLst>
            </p:cNvPr>
            <p:cNvSpPr txBox="1">
              <a:spLocks noChangeArrowheads="1"/>
            </p:cNvSpPr>
            <p:nvPr/>
          </p:nvSpPr>
          <p:spPr bwMode="auto">
            <a:xfrm>
              <a:off x="3152" y="2523"/>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5</a:t>
              </a:r>
            </a:p>
          </p:txBody>
        </p:sp>
      </p:grpSp>
      <p:sp>
        <p:nvSpPr>
          <p:cNvPr id="621589" name="Text Box 21">
            <a:extLst>
              <a:ext uri="{FF2B5EF4-FFF2-40B4-BE49-F238E27FC236}">
                <a16:creationId xmlns="" xmlns:a16="http://schemas.microsoft.com/office/drawing/2014/main" id="{726FAA2F-0345-45D2-9258-8E7A1573E6A8}"/>
              </a:ext>
            </a:extLst>
          </p:cNvPr>
          <p:cNvSpPr txBox="1">
            <a:spLocks noChangeArrowheads="1"/>
          </p:cNvSpPr>
          <p:nvPr/>
        </p:nvSpPr>
        <p:spPr bwMode="auto">
          <a:xfrm>
            <a:off x="7319963" y="2708275"/>
            <a:ext cx="2951162" cy="156966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CC0000"/>
                </a:solidFill>
              </a:rPr>
              <a:t>The old array will eventually be deleted by Java’s garbage collector</a:t>
            </a:r>
          </a:p>
        </p:txBody>
      </p:sp>
      <p:grpSp>
        <p:nvGrpSpPr>
          <p:cNvPr id="621590" name="Group 22">
            <a:extLst>
              <a:ext uri="{FF2B5EF4-FFF2-40B4-BE49-F238E27FC236}">
                <a16:creationId xmlns="" xmlns:a16="http://schemas.microsoft.com/office/drawing/2014/main" id="{D06A70A4-8B4D-4602-A274-02307257D8BA}"/>
              </a:ext>
            </a:extLst>
          </p:cNvPr>
          <p:cNvGrpSpPr>
            <a:grpSpLocks/>
          </p:cNvGrpSpPr>
          <p:nvPr/>
        </p:nvGrpSpPr>
        <p:grpSpPr bwMode="auto">
          <a:xfrm>
            <a:off x="2424113" y="5300664"/>
            <a:ext cx="7777162" cy="466725"/>
            <a:chOff x="521" y="3294"/>
            <a:chExt cx="4899" cy="294"/>
          </a:xfrm>
        </p:grpSpPr>
        <p:grpSp>
          <p:nvGrpSpPr>
            <p:cNvPr id="621591" name="Group 23">
              <a:extLst>
                <a:ext uri="{FF2B5EF4-FFF2-40B4-BE49-F238E27FC236}">
                  <a16:creationId xmlns="" xmlns:a16="http://schemas.microsoft.com/office/drawing/2014/main" id="{65FDA224-7F69-4B25-9F40-AD7F2F3AA785}"/>
                </a:ext>
              </a:extLst>
            </p:cNvPr>
            <p:cNvGrpSpPr>
              <a:grpSpLocks/>
            </p:cNvGrpSpPr>
            <p:nvPr/>
          </p:nvGrpSpPr>
          <p:grpSpPr bwMode="auto">
            <a:xfrm>
              <a:off x="521" y="3294"/>
              <a:ext cx="2449" cy="294"/>
              <a:chOff x="1338" y="1570"/>
              <a:chExt cx="2449" cy="294"/>
            </a:xfrm>
          </p:grpSpPr>
          <p:sp>
            <p:nvSpPr>
              <p:cNvPr id="621592" name="Text Box 24">
                <a:extLst>
                  <a:ext uri="{FF2B5EF4-FFF2-40B4-BE49-F238E27FC236}">
                    <a16:creationId xmlns="" xmlns:a16="http://schemas.microsoft.com/office/drawing/2014/main" id="{147FEDBF-6C89-4D5A-B504-55883EE61306}"/>
                  </a:ext>
                </a:extLst>
              </p:cNvPr>
              <p:cNvSpPr txBox="1">
                <a:spLocks noChangeArrowheads="1"/>
              </p:cNvSpPr>
              <p:nvPr/>
            </p:nvSpPr>
            <p:spPr bwMode="auto">
              <a:xfrm>
                <a:off x="1338"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 6</a:t>
                </a:r>
              </a:p>
            </p:txBody>
          </p:sp>
          <p:sp>
            <p:nvSpPr>
              <p:cNvPr id="621593" name="Text Box 25">
                <a:extLst>
                  <a:ext uri="{FF2B5EF4-FFF2-40B4-BE49-F238E27FC236}">
                    <a16:creationId xmlns="" xmlns:a16="http://schemas.microsoft.com/office/drawing/2014/main" id="{04A60751-E84C-4EBA-ADF0-0871880415A0}"/>
                  </a:ext>
                </a:extLst>
              </p:cNvPr>
              <p:cNvSpPr txBox="1">
                <a:spLocks noChangeArrowheads="1"/>
              </p:cNvSpPr>
              <p:nvPr/>
            </p:nvSpPr>
            <p:spPr bwMode="auto">
              <a:xfrm>
                <a:off x="1746"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 1</a:t>
                </a:r>
              </a:p>
            </p:txBody>
          </p:sp>
          <p:sp>
            <p:nvSpPr>
              <p:cNvPr id="621594" name="Text Box 26">
                <a:extLst>
                  <a:ext uri="{FF2B5EF4-FFF2-40B4-BE49-F238E27FC236}">
                    <a16:creationId xmlns="" xmlns:a16="http://schemas.microsoft.com/office/drawing/2014/main" id="{17AE55D5-C520-4DD6-919E-B26B6306BDD0}"/>
                  </a:ext>
                </a:extLst>
              </p:cNvPr>
              <p:cNvSpPr txBox="1">
                <a:spLocks noChangeArrowheads="1"/>
              </p:cNvSpPr>
              <p:nvPr/>
            </p:nvSpPr>
            <p:spPr bwMode="auto">
              <a:xfrm>
                <a:off x="2154"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 7</a:t>
                </a:r>
              </a:p>
            </p:txBody>
          </p:sp>
          <p:sp>
            <p:nvSpPr>
              <p:cNvPr id="621595" name="Text Box 27">
                <a:extLst>
                  <a:ext uri="{FF2B5EF4-FFF2-40B4-BE49-F238E27FC236}">
                    <a16:creationId xmlns="" xmlns:a16="http://schemas.microsoft.com/office/drawing/2014/main" id="{486882A1-AF25-4B28-AFC5-6E849A0AB547}"/>
                  </a:ext>
                </a:extLst>
              </p:cNvPr>
              <p:cNvSpPr txBox="1">
                <a:spLocks noChangeArrowheads="1"/>
              </p:cNvSpPr>
              <p:nvPr/>
            </p:nvSpPr>
            <p:spPr bwMode="auto">
              <a:xfrm>
                <a:off x="2562"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 8</a:t>
                </a:r>
              </a:p>
            </p:txBody>
          </p:sp>
          <p:sp>
            <p:nvSpPr>
              <p:cNvPr id="621596" name="Text Box 28">
                <a:extLst>
                  <a:ext uri="{FF2B5EF4-FFF2-40B4-BE49-F238E27FC236}">
                    <a16:creationId xmlns="" xmlns:a16="http://schemas.microsoft.com/office/drawing/2014/main" id="{F5201FDF-CC63-4537-B57A-A5344727AD36}"/>
                  </a:ext>
                </a:extLst>
              </p:cNvPr>
              <p:cNvSpPr txBox="1">
                <a:spLocks noChangeArrowheads="1"/>
              </p:cNvSpPr>
              <p:nvPr/>
            </p:nvSpPr>
            <p:spPr bwMode="auto">
              <a:xfrm>
                <a:off x="2971"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 5</a:t>
                </a:r>
              </a:p>
            </p:txBody>
          </p:sp>
          <p:sp>
            <p:nvSpPr>
              <p:cNvPr id="621597" name="Text Box 29">
                <a:extLst>
                  <a:ext uri="{FF2B5EF4-FFF2-40B4-BE49-F238E27FC236}">
                    <a16:creationId xmlns="" xmlns:a16="http://schemas.microsoft.com/office/drawing/2014/main" id="{6791574F-5DCA-4178-B30E-1A55E78AF5FC}"/>
                  </a:ext>
                </a:extLst>
              </p:cNvPr>
              <p:cNvSpPr txBox="1">
                <a:spLocks noChangeArrowheads="1"/>
              </p:cNvSpPr>
              <p:nvPr/>
            </p:nvSpPr>
            <p:spPr bwMode="auto">
              <a:xfrm>
                <a:off x="3379"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 2</a:t>
                </a:r>
              </a:p>
            </p:txBody>
          </p:sp>
        </p:grpSp>
        <p:grpSp>
          <p:nvGrpSpPr>
            <p:cNvPr id="621598" name="Group 30">
              <a:extLst>
                <a:ext uri="{FF2B5EF4-FFF2-40B4-BE49-F238E27FC236}">
                  <a16:creationId xmlns="" xmlns:a16="http://schemas.microsoft.com/office/drawing/2014/main" id="{2EEF8764-8F66-49DD-AE78-35F7458440BC}"/>
                </a:ext>
              </a:extLst>
            </p:cNvPr>
            <p:cNvGrpSpPr>
              <a:grpSpLocks/>
            </p:cNvGrpSpPr>
            <p:nvPr/>
          </p:nvGrpSpPr>
          <p:grpSpPr bwMode="auto">
            <a:xfrm>
              <a:off x="2971" y="3294"/>
              <a:ext cx="2449" cy="294"/>
              <a:chOff x="1338" y="1570"/>
              <a:chExt cx="2449" cy="294"/>
            </a:xfrm>
          </p:grpSpPr>
          <p:sp>
            <p:nvSpPr>
              <p:cNvPr id="621599" name="Text Box 31">
                <a:extLst>
                  <a:ext uri="{FF2B5EF4-FFF2-40B4-BE49-F238E27FC236}">
                    <a16:creationId xmlns="" xmlns:a16="http://schemas.microsoft.com/office/drawing/2014/main" id="{EC5663CB-E197-4ABC-8D89-1CFE4F608F23}"/>
                  </a:ext>
                </a:extLst>
              </p:cNvPr>
              <p:cNvSpPr txBox="1">
                <a:spLocks noChangeArrowheads="1"/>
              </p:cNvSpPr>
              <p:nvPr/>
            </p:nvSpPr>
            <p:spPr bwMode="auto">
              <a:xfrm>
                <a:off x="1338"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 3</a:t>
                </a:r>
              </a:p>
            </p:txBody>
          </p:sp>
          <p:sp>
            <p:nvSpPr>
              <p:cNvPr id="621600" name="Text Box 32">
                <a:extLst>
                  <a:ext uri="{FF2B5EF4-FFF2-40B4-BE49-F238E27FC236}">
                    <a16:creationId xmlns="" xmlns:a16="http://schemas.microsoft.com/office/drawing/2014/main" id="{A4A97BB4-DF14-414C-A948-C4C4865D66AF}"/>
                  </a:ext>
                </a:extLst>
              </p:cNvPr>
              <p:cNvSpPr txBox="1">
                <a:spLocks noChangeArrowheads="1"/>
              </p:cNvSpPr>
              <p:nvPr/>
            </p:nvSpPr>
            <p:spPr bwMode="auto">
              <a:xfrm>
                <a:off x="1746"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 </a:t>
                </a:r>
              </a:p>
            </p:txBody>
          </p:sp>
          <p:sp>
            <p:nvSpPr>
              <p:cNvPr id="621601" name="Text Box 33">
                <a:extLst>
                  <a:ext uri="{FF2B5EF4-FFF2-40B4-BE49-F238E27FC236}">
                    <a16:creationId xmlns="" xmlns:a16="http://schemas.microsoft.com/office/drawing/2014/main" id="{DB8ED81C-E17F-4A9C-83BD-71381EFFAE9E}"/>
                  </a:ext>
                </a:extLst>
              </p:cNvPr>
              <p:cNvSpPr txBox="1">
                <a:spLocks noChangeArrowheads="1"/>
              </p:cNvSpPr>
              <p:nvPr/>
            </p:nvSpPr>
            <p:spPr bwMode="auto">
              <a:xfrm>
                <a:off x="2154"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 </a:t>
                </a:r>
              </a:p>
            </p:txBody>
          </p:sp>
          <p:sp>
            <p:nvSpPr>
              <p:cNvPr id="621602" name="Text Box 34">
                <a:extLst>
                  <a:ext uri="{FF2B5EF4-FFF2-40B4-BE49-F238E27FC236}">
                    <a16:creationId xmlns="" xmlns:a16="http://schemas.microsoft.com/office/drawing/2014/main" id="{A6A88D8F-9FB1-4899-8298-CD5197AFC619}"/>
                  </a:ext>
                </a:extLst>
              </p:cNvPr>
              <p:cNvSpPr txBox="1">
                <a:spLocks noChangeArrowheads="1"/>
              </p:cNvSpPr>
              <p:nvPr/>
            </p:nvSpPr>
            <p:spPr bwMode="auto">
              <a:xfrm>
                <a:off x="2562"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 </a:t>
                </a:r>
              </a:p>
            </p:txBody>
          </p:sp>
          <p:sp>
            <p:nvSpPr>
              <p:cNvPr id="621603" name="Text Box 35">
                <a:extLst>
                  <a:ext uri="{FF2B5EF4-FFF2-40B4-BE49-F238E27FC236}">
                    <a16:creationId xmlns="" xmlns:a16="http://schemas.microsoft.com/office/drawing/2014/main" id="{1005E977-0D66-4C2A-81CF-883A0846AE3F}"/>
                  </a:ext>
                </a:extLst>
              </p:cNvPr>
              <p:cNvSpPr txBox="1">
                <a:spLocks noChangeArrowheads="1"/>
              </p:cNvSpPr>
              <p:nvPr/>
            </p:nvSpPr>
            <p:spPr bwMode="auto">
              <a:xfrm>
                <a:off x="2971"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 </a:t>
                </a:r>
              </a:p>
            </p:txBody>
          </p:sp>
          <p:sp>
            <p:nvSpPr>
              <p:cNvPr id="621604" name="Text Box 36">
                <a:extLst>
                  <a:ext uri="{FF2B5EF4-FFF2-40B4-BE49-F238E27FC236}">
                    <a16:creationId xmlns="" xmlns:a16="http://schemas.microsoft.com/office/drawing/2014/main" id="{1FB86365-BD4D-460B-866E-FB1C840C974E}"/>
                  </a:ext>
                </a:extLst>
              </p:cNvPr>
              <p:cNvSpPr txBox="1">
                <a:spLocks noChangeArrowheads="1"/>
              </p:cNvSpPr>
              <p:nvPr/>
            </p:nvSpPr>
            <p:spPr bwMode="auto">
              <a:xfrm>
                <a:off x="3379"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 </a:t>
                </a:r>
              </a:p>
            </p:txBody>
          </p:sp>
        </p:grpSp>
      </p:grpSp>
      <p:sp>
        <p:nvSpPr>
          <p:cNvPr id="621605" name="Text Box 37">
            <a:extLst>
              <a:ext uri="{FF2B5EF4-FFF2-40B4-BE49-F238E27FC236}">
                <a16:creationId xmlns="" xmlns:a16="http://schemas.microsoft.com/office/drawing/2014/main" id="{0CE8E343-F7FC-4703-AA36-37FF1928F45A}"/>
              </a:ext>
            </a:extLst>
          </p:cNvPr>
          <p:cNvSpPr txBox="1">
            <a:spLocks noChangeArrowheads="1"/>
          </p:cNvSpPr>
          <p:nvPr/>
        </p:nvSpPr>
        <p:spPr bwMode="auto">
          <a:xfrm>
            <a:off x="2424113"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0</a:t>
            </a:r>
          </a:p>
        </p:txBody>
      </p:sp>
      <p:sp>
        <p:nvSpPr>
          <p:cNvPr id="621606" name="Text Box 38">
            <a:extLst>
              <a:ext uri="{FF2B5EF4-FFF2-40B4-BE49-F238E27FC236}">
                <a16:creationId xmlns="" xmlns:a16="http://schemas.microsoft.com/office/drawing/2014/main" id="{43E88F1B-ED03-41D5-8382-98FA93876244}"/>
              </a:ext>
            </a:extLst>
          </p:cNvPr>
          <p:cNvSpPr txBox="1">
            <a:spLocks noChangeArrowheads="1"/>
          </p:cNvSpPr>
          <p:nvPr/>
        </p:nvSpPr>
        <p:spPr bwMode="auto">
          <a:xfrm>
            <a:off x="3071813"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1</a:t>
            </a:r>
          </a:p>
        </p:txBody>
      </p:sp>
      <p:sp>
        <p:nvSpPr>
          <p:cNvPr id="621607" name="Text Box 39">
            <a:extLst>
              <a:ext uri="{FF2B5EF4-FFF2-40B4-BE49-F238E27FC236}">
                <a16:creationId xmlns="" xmlns:a16="http://schemas.microsoft.com/office/drawing/2014/main" id="{098C9BF3-B134-4202-92E2-87FE2EA1B302}"/>
              </a:ext>
            </a:extLst>
          </p:cNvPr>
          <p:cNvSpPr txBox="1">
            <a:spLocks noChangeArrowheads="1"/>
          </p:cNvSpPr>
          <p:nvPr/>
        </p:nvSpPr>
        <p:spPr bwMode="auto">
          <a:xfrm>
            <a:off x="3719513"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2</a:t>
            </a:r>
          </a:p>
        </p:txBody>
      </p:sp>
      <p:sp>
        <p:nvSpPr>
          <p:cNvPr id="621608" name="Text Box 40">
            <a:extLst>
              <a:ext uri="{FF2B5EF4-FFF2-40B4-BE49-F238E27FC236}">
                <a16:creationId xmlns="" xmlns:a16="http://schemas.microsoft.com/office/drawing/2014/main" id="{E8EB5396-2B08-4ED1-87A4-518C92E07538}"/>
              </a:ext>
            </a:extLst>
          </p:cNvPr>
          <p:cNvSpPr txBox="1">
            <a:spLocks noChangeArrowheads="1"/>
          </p:cNvSpPr>
          <p:nvPr/>
        </p:nvSpPr>
        <p:spPr bwMode="auto">
          <a:xfrm>
            <a:off x="4367213"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3</a:t>
            </a:r>
          </a:p>
        </p:txBody>
      </p:sp>
      <p:sp>
        <p:nvSpPr>
          <p:cNvPr id="621609" name="Text Box 41">
            <a:extLst>
              <a:ext uri="{FF2B5EF4-FFF2-40B4-BE49-F238E27FC236}">
                <a16:creationId xmlns="" xmlns:a16="http://schemas.microsoft.com/office/drawing/2014/main" id="{77A1C6DE-BFD0-45CC-9ACD-261A7E246F57}"/>
              </a:ext>
            </a:extLst>
          </p:cNvPr>
          <p:cNvSpPr txBox="1">
            <a:spLocks noChangeArrowheads="1"/>
          </p:cNvSpPr>
          <p:nvPr/>
        </p:nvSpPr>
        <p:spPr bwMode="auto">
          <a:xfrm>
            <a:off x="5016500"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4</a:t>
            </a:r>
          </a:p>
        </p:txBody>
      </p:sp>
      <p:sp>
        <p:nvSpPr>
          <p:cNvPr id="621610" name="Text Box 42">
            <a:extLst>
              <a:ext uri="{FF2B5EF4-FFF2-40B4-BE49-F238E27FC236}">
                <a16:creationId xmlns="" xmlns:a16="http://schemas.microsoft.com/office/drawing/2014/main" id="{49B7C30E-95BA-4360-B32E-34F4A3A12514}"/>
              </a:ext>
            </a:extLst>
          </p:cNvPr>
          <p:cNvSpPr txBox="1">
            <a:spLocks noChangeArrowheads="1"/>
          </p:cNvSpPr>
          <p:nvPr/>
        </p:nvSpPr>
        <p:spPr bwMode="auto">
          <a:xfrm>
            <a:off x="5664200"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5</a:t>
            </a:r>
          </a:p>
        </p:txBody>
      </p:sp>
      <p:sp>
        <p:nvSpPr>
          <p:cNvPr id="621611" name="Text Box 43">
            <a:extLst>
              <a:ext uri="{FF2B5EF4-FFF2-40B4-BE49-F238E27FC236}">
                <a16:creationId xmlns="" xmlns:a16="http://schemas.microsoft.com/office/drawing/2014/main" id="{621C48A0-92B1-4B0E-9F99-E725805BB625}"/>
              </a:ext>
            </a:extLst>
          </p:cNvPr>
          <p:cNvSpPr txBox="1">
            <a:spLocks noChangeArrowheads="1"/>
          </p:cNvSpPr>
          <p:nvPr/>
        </p:nvSpPr>
        <p:spPr bwMode="auto">
          <a:xfrm>
            <a:off x="6311900"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6</a:t>
            </a:r>
          </a:p>
        </p:txBody>
      </p:sp>
      <p:sp>
        <p:nvSpPr>
          <p:cNvPr id="621612" name="Text Box 44">
            <a:extLst>
              <a:ext uri="{FF2B5EF4-FFF2-40B4-BE49-F238E27FC236}">
                <a16:creationId xmlns="" xmlns:a16="http://schemas.microsoft.com/office/drawing/2014/main" id="{D3A0BB0C-6650-47E6-9A1A-14313F9F9D52}"/>
              </a:ext>
            </a:extLst>
          </p:cNvPr>
          <p:cNvSpPr txBox="1">
            <a:spLocks noChangeArrowheads="1"/>
          </p:cNvSpPr>
          <p:nvPr/>
        </p:nvSpPr>
        <p:spPr bwMode="auto">
          <a:xfrm>
            <a:off x="6959600"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7</a:t>
            </a:r>
          </a:p>
        </p:txBody>
      </p:sp>
      <p:sp>
        <p:nvSpPr>
          <p:cNvPr id="621613" name="Text Box 45">
            <a:extLst>
              <a:ext uri="{FF2B5EF4-FFF2-40B4-BE49-F238E27FC236}">
                <a16:creationId xmlns="" xmlns:a16="http://schemas.microsoft.com/office/drawing/2014/main" id="{5085D61E-5661-4210-AE67-EAA5A1DD1000}"/>
              </a:ext>
            </a:extLst>
          </p:cNvPr>
          <p:cNvSpPr txBox="1">
            <a:spLocks noChangeArrowheads="1"/>
          </p:cNvSpPr>
          <p:nvPr/>
        </p:nvSpPr>
        <p:spPr bwMode="auto">
          <a:xfrm>
            <a:off x="7607300"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8</a:t>
            </a:r>
          </a:p>
        </p:txBody>
      </p:sp>
      <p:sp>
        <p:nvSpPr>
          <p:cNvPr id="621614" name="Text Box 46">
            <a:extLst>
              <a:ext uri="{FF2B5EF4-FFF2-40B4-BE49-F238E27FC236}">
                <a16:creationId xmlns="" xmlns:a16="http://schemas.microsoft.com/office/drawing/2014/main" id="{46144E76-4228-448C-81A3-942F9BAE576D}"/>
              </a:ext>
            </a:extLst>
          </p:cNvPr>
          <p:cNvSpPr txBox="1">
            <a:spLocks noChangeArrowheads="1"/>
          </p:cNvSpPr>
          <p:nvPr/>
        </p:nvSpPr>
        <p:spPr bwMode="auto">
          <a:xfrm>
            <a:off x="8255000"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9</a:t>
            </a:r>
          </a:p>
        </p:txBody>
      </p:sp>
      <p:sp>
        <p:nvSpPr>
          <p:cNvPr id="621615" name="Text Box 47">
            <a:extLst>
              <a:ext uri="{FF2B5EF4-FFF2-40B4-BE49-F238E27FC236}">
                <a16:creationId xmlns="" xmlns:a16="http://schemas.microsoft.com/office/drawing/2014/main" id="{EBB16EA7-DC8D-4CBB-8355-DE75FEA3C85B}"/>
              </a:ext>
            </a:extLst>
          </p:cNvPr>
          <p:cNvSpPr txBox="1">
            <a:spLocks noChangeArrowheads="1"/>
          </p:cNvSpPr>
          <p:nvPr/>
        </p:nvSpPr>
        <p:spPr bwMode="auto">
          <a:xfrm>
            <a:off x="8904288"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10</a:t>
            </a:r>
          </a:p>
        </p:txBody>
      </p:sp>
      <p:sp>
        <p:nvSpPr>
          <p:cNvPr id="621616" name="Text Box 48">
            <a:extLst>
              <a:ext uri="{FF2B5EF4-FFF2-40B4-BE49-F238E27FC236}">
                <a16:creationId xmlns="" xmlns:a16="http://schemas.microsoft.com/office/drawing/2014/main" id="{94DA6EB6-7EF8-4E91-986E-89C6FE60665A}"/>
              </a:ext>
            </a:extLst>
          </p:cNvPr>
          <p:cNvSpPr txBox="1">
            <a:spLocks noChangeArrowheads="1"/>
          </p:cNvSpPr>
          <p:nvPr/>
        </p:nvSpPr>
        <p:spPr bwMode="auto">
          <a:xfrm>
            <a:off x="9551988" y="58054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11</a:t>
            </a:r>
          </a:p>
        </p:txBody>
      </p:sp>
    </p:spTree>
    <p:extLst>
      <p:ext uri="{BB962C8B-B14F-4D97-AF65-F5344CB8AC3E}">
        <p14:creationId xmlns:p14="http://schemas.microsoft.com/office/powerpoint/2010/main" val="29057045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xit" presetSubtype="0" fill="hold" nodeType="clickEffect">
                                  <p:stCondLst>
                                    <p:cond delay="0"/>
                                  </p:stCondLst>
                                  <p:childTnLst>
                                    <p:animEffect transition="out" filter="fade">
                                      <p:cBhvr>
                                        <p:cTn id="6" dur="2000"/>
                                        <p:tgtEl>
                                          <p:spTgt spid="621573"/>
                                        </p:tgtEl>
                                      </p:cBhvr>
                                    </p:animEffect>
                                    <p:anim calcmode="lin" valueType="num">
                                      <p:cBhvr>
                                        <p:cTn id="7" dur="2000"/>
                                        <p:tgtEl>
                                          <p:spTgt spid="621573"/>
                                        </p:tgtEl>
                                        <p:attrNameLst>
                                          <p:attrName>style.rotation</p:attrName>
                                        </p:attrNameLst>
                                      </p:cBhvr>
                                      <p:tavLst>
                                        <p:tav tm="0">
                                          <p:val>
                                            <p:fltVal val="0"/>
                                          </p:val>
                                        </p:tav>
                                        <p:tav tm="100000">
                                          <p:val>
                                            <p:fltVal val="720"/>
                                          </p:val>
                                        </p:tav>
                                      </p:tavLst>
                                    </p:anim>
                                    <p:anim calcmode="lin" valueType="num">
                                      <p:cBhvr>
                                        <p:cTn id="8" dur="2000"/>
                                        <p:tgtEl>
                                          <p:spTgt spid="621573"/>
                                        </p:tgtEl>
                                        <p:attrNameLst>
                                          <p:attrName>ppt_h</p:attrName>
                                        </p:attrNameLst>
                                      </p:cBhvr>
                                      <p:tavLst>
                                        <p:tav tm="0">
                                          <p:val>
                                            <p:strVal val="ppt_h"/>
                                          </p:val>
                                        </p:tav>
                                        <p:tav tm="100000">
                                          <p:val>
                                            <p:fltVal val="0"/>
                                          </p:val>
                                        </p:tav>
                                      </p:tavLst>
                                    </p:anim>
                                    <p:anim calcmode="lin" valueType="num">
                                      <p:cBhvr>
                                        <p:cTn id="9" dur="2000"/>
                                        <p:tgtEl>
                                          <p:spTgt spid="621573"/>
                                        </p:tgtEl>
                                        <p:attrNameLst>
                                          <p:attrName>ppt_w</p:attrName>
                                        </p:attrNameLst>
                                      </p:cBhvr>
                                      <p:tavLst>
                                        <p:tav tm="0">
                                          <p:val>
                                            <p:strVal val="ppt_w"/>
                                          </p:val>
                                        </p:tav>
                                        <p:tav tm="100000">
                                          <p:val>
                                            <p:fltVal val="0"/>
                                          </p:val>
                                        </p:tav>
                                      </p:tavLst>
                                    </p:anim>
                                    <p:set>
                                      <p:cBhvr>
                                        <p:cTn id="10" dur="1" fill="hold">
                                          <p:stCondLst>
                                            <p:cond delay="1999"/>
                                          </p:stCondLst>
                                        </p:cTn>
                                        <p:tgtEl>
                                          <p:spTgt spid="6215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A27156-3E5D-4323-8F5B-9D81C26CA637}"/>
              </a:ext>
            </a:extLst>
          </p:cNvPr>
          <p:cNvSpPr>
            <a:spLocks noGrp="1"/>
          </p:cNvSpPr>
          <p:nvPr>
            <p:ph type="title"/>
          </p:nvPr>
        </p:nvSpPr>
        <p:spPr/>
        <p:txBody>
          <a:bodyPr/>
          <a:lstStyle/>
          <a:p>
            <a:r>
              <a:rPr lang="en-IN" dirty="0"/>
              <a:t>Deleting an Element</a:t>
            </a:r>
          </a:p>
        </p:txBody>
      </p:sp>
      <p:sp>
        <p:nvSpPr>
          <p:cNvPr id="3" name="Content Placeholder 2">
            <a:extLst>
              <a:ext uri="{FF2B5EF4-FFF2-40B4-BE49-F238E27FC236}">
                <a16:creationId xmlns="" xmlns:a16="http://schemas.microsoft.com/office/drawing/2014/main" id="{ED85A4F2-F1F6-4E7A-BA8A-9E95EAAFEEDC}"/>
              </a:ext>
            </a:extLst>
          </p:cNvPr>
          <p:cNvSpPr>
            <a:spLocks noGrp="1"/>
          </p:cNvSpPr>
          <p:nvPr>
            <p:ph idx="1"/>
          </p:nvPr>
        </p:nvSpPr>
        <p:spPr/>
        <p:txBody>
          <a:bodyPr>
            <a:normAutofit/>
          </a:bodyPr>
          <a:lstStyle/>
          <a:p>
            <a:pPr algn="just"/>
            <a:r>
              <a:rPr lang="en-US" sz="2800" b="0" i="0" dirty="0">
                <a:solidFill>
                  <a:srgbClr val="4A4A4A"/>
                </a:solidFill>
                <a:effectLst/>
                <a:latin typeface="Open Sans"/>
              </a:rPr>
              <a:t>While deleting an element from an array, the default “remove()” method removes an element from the end and automatically stores zero at the last index. </a:t>
            </a:r>
          </a:p>
          <a:p>
            <a:pPr algn="just"/>
            <a:r>
              <a:rPr lang="en-US" sz="2800" b="0" i="0" dirty="0">
                <a:solidFill>
                  <a:srgbClr val="4A4A4A"/>
                </a:solidFill>
                <a:effectLst/>
                <a:latin typeface="Open Sans"/>
              </a:rPr>
              <a:t>It will also delete elements at a specific index by calling </a:t>
            </a:r>
            <a:r>
              <a:rPr lang="en-US" sz="2800" b="0" i="0" dirty="0" err="1">
                <a:solidFill>
                  <a:srgbClr val="4A4A4A"/>
                </a:solidFill>
                <a:effectLst/>
                <a:latin typeface="Open Sans"/>
              </a:rPr>
              <a:t>removeAt</a:t>
            </a:r>
            <a:r>
              <a:rPr lang="en-US" sz="2800" b="0" i="0" dirty="0">
                <a:solidFill>
                  <a:srgbClr val="4A4A4A"/>
                </a:solidFill>
                <a:effectLst/>
                <a:latin typeface="Open Sans"/>
              </a:rPr>
              <a:t>(i) method where </a:t>
            </a:r>
            <a:r>
              <a:rPr lang="en-US" sz="2800" b="0" i="0" dirty="0" smtClean="0">
                <a:solidFill>
                  <a:srgbClr val="4A4A4A"/>
                </a:solidFill>
                <a:effectLst/>
                <a:latin typeface="Open Sans"/>
              </a:rPr>
              <a:t>“</a:t>
            </a:r>
            <a:r>
              <a:rPr lang="en-US" sz="2800" b="0" i="0" dirty="0" err="1" smtClean="0">
                <a:solidFill>
                  <a:srgbClr val="4A4A4A"/>
                </a:solidFill>
                <a:effectLst/>
                <a:latin typeface="Open Sans"/>
              </a:rPr>
              <a:t>i</a:t>
            </a:r>
            <a:r>
              <a:rPr lang="en-US" sz="2800" b="0" i="0" dirty="0" smtClean="0">
                <a:solidFill>
                  <a:srgbClr val="4A4A4A"/>
                </a:solidFill>
                <a:effectLst/>
                <a:latin typeface="Open Sans"/>
              </a:rPr>
              <a:t>” </a:t>
            </a:r>
            <a:r>
              <a:rPr lang="en-US" sz="2800" b="0" i="0" dirty="0">
                <a:solidFill>
                  <a:srgbClr val="4A4A4A"/>
                </a:solidFill>
                <a:effectLst/>
                <a:latin typeface="Open Sans"/>
              </a:rPr>
              <a:t>is index. </a:t>
            </a:r>
          </a:p>
          <a:p>
            <a:pPr algn="just"/>
            <a:r>
              <a:rPr lang="en-US" sz="2800" b="0" i="0" dirty="0">
                <a:solidFill>
                  <a:srgbClr val="4A4A4A"/>
                </a:solidFill>
                <a:effectLst/>
                <a:latin typeface="Open Sans"/>
              </a:rPr>
              <a:t>The </a:t>
            </a:r>
            <a:r>
              <a:rPr lang="en-US" sz="2800" b="0" i="0" dirty="0" err="1">
                <a:solidFill>
                  <a:srgbClr val="4A4A4A"/>
                </a:solidFill>
                <a:effectLst/>
                <a:latin typeface="Open Sans"/>
              </a:rPr>
              <a:t>removeAt</a:t>
            </a:r>
            <a:r>
              <a:rPr lang="en-US" sz="2800" b="0" i="0" dirty="0">
                <a:solidFill>
                  <a:srgbClr val="4A4A4A"/>
                </a:solidFill>
                <a:effectLst/>
                <a:latin typeface="Open Sans"/>
              </a:rPr>
              <a:t>(i) method shifts all the right elements in the left side from the given index.</a:t>
            </a:r>
          </a:p>
          <a:p>
            <a:endParaRPr lang="en-IN" sz="2800" dirty="0"/>
          </a:p>
        </p:txBody>
      </p:sp>
    </p:spTree>
    <p:extLst>
      <p:ext uri="{BB962C8B-B14F-4D97-AF65-F5344CB8AC3E}">
        <p14:creationId xmlns:p14="http://schemas.microsoft.com/office/powerpoint/2010/main" val="27632968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elete - dynamic array in java - edureka">
            <a:extLst>
              <a:ext uri="{FF2B5EF4-FFF2-40B4-BE49-F238E27FC236}">
                <a16:creationId xmlns="" xmlns:a16="http://schemas.microsoft.com/office/drawing/2014/main" id="{E35B53DE-80D3-4CD1-BCE4-FE625A1633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818564"/>
            <a:ext cx="7828722" cy="4343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3588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75AA9A-F5B7-4CF7-9E80-B4ECC20AD63F}"/>
              </a:ext>
            </a:extLst>
          </p:cNvPr>
          <p:cNvSpPr>
            <a:spLocks noGrp="1"/>
          </p:cNvSpPr>
          <p:nvPr>
            <p:ph type="title"/>
          </p:nvPr>
        </p:nvSpPr>
        <p:spPr/>
        <p:txBody>
          <a:bodyPr/>
          <a:lstStyle/>
          <a:p>
            <a:r>
              <a:rPr lang="en-US" b="1" i="0" dirty="0">
                <a:solidFill>
                  <a:srgbClr val="4A4A4A"/>
                </a:solidFill>
                <a:effectLst/>
                <a:latin typeface="Open Sans"/>
              </a:rPr>
              <a:t>Resizing an Array</a:t>
            </a:r>
            <a:r>
              <a:rPr lang="en-US" b="0" i="0" dirty="0">
                <a:solidFill>
                  <a:srgbClr val="4A4A4A"/>
                </a:solidFill>
                <a:effectLst/>
                <a:latin typeface="Open Sans"/>
              </a:rPr>
              <a:t/>
            </a:r>
            <a:br>
              <a:rPr lang="en-US" b="0" i="0" dirty="0">
                <a:solidFill>
                  <a:srgbClr val="4A4A4A"/>
                </a:solidFill>
                <a:effectLst/>
                <a:latin typeface="Open Sans"/>
              </a:rPr>
            </a:br>
            <a:endParaRPr lang="en-IN" dirty="0"/>
          </a:p>
        </p:txBody>
      </p:sp>
      <p:sp>
        <p:nvSpPr>
          <p:cNvPr id="3" name="Content Placeholder 2">
            <a:extLst>
              <a:ext uri="{FF2B5EF4-FFF2-40B4-BE49-F238E27FC236}">
                <a16:creationId xmlns="" xmlns:a16="http://schemas.microsoft.com/office/drawing/2014/main" id="{85A97033-9D38-43B2-B4FC-466444CC3F65}"/>
              </a:ext>
            </a:extLst>
          </p:cNvPr>
          <p:cNvSpPr>
            <a:spLocks noGrp="1"/>
          </p:cNvSpPr>
          <p:nvPr>
            <p:ph idx="1"/>
          </p:nvPr>
        </p:nvSpPr>
        <p:spPr/>
        <p:txBody>
          <a:bodyPr>
            <a:normAutofit fontScale="92500" lnSpcReduction="20000"/>
          </a:bodyPr>
          <a:lstStyle/>
          <a:p>
            <a:pPr algn="just"/>
            <a:r>
              <a:rPr lang="en-US" sz="2800" b="0" i="0" dirty="0">
                <a:solidFill>
                  <a:srgbClr val="4A4A4A"/>
                </a:solidFill>
                <a:effectLst/>
                <a:latin typeface="Open Sans"/>
              </a:rPr>
              <a:t>When arrays have no data at the right side of the array which </a:t>
            </a:r>
            <a:r>
              <a:rPr lang="en-US" sz="2800" b="0" i="0" dirty="0" smtClean="0">
                <a:solidFill>
                  <a:srgbClr val="4A4A4A"/>
                </a:solidFill>
                <a:effectLst/>
                <a:latin typeface="Open Sans"/>
              </a:rPr>
              <a:t>can </a:t>
            </a:r>
            <a:r>
              <a:rPr lang="en-US" sz="2800" b="0" i="0" dirty="0">
                <a:solidFill>
                  <a:srgbClr val="4A4A4A"/>
                </a:solidFill>
                <a:effectLst/>
                <a:latin typeface="Open Sans"/>
              </a:rPr>
              <a:t>take unnecessary memory, the method </a:t>
            </a:r>
            <a:r>
              <a:rPr lang="en-US" sz="2800" b="0" i="0" dirty="0" err="1">
                <a:solidFill>
                  <a:srgbClr val="4A4A4A"/>
                </a:solidFill>
                <a:effectLst/>
                <a:latin typeface="Open Sans"/>
              </a:rPr>
              <a:t>srinkSize</a:t>
            </a:r>
            <a:r>
              <a:rPr lang="en-US" sz="2800" b="0" i="0" dirty="0">
                <a:solidFill>
                  <a:srgbClr val="4A4A4A"/>
                </a:solidFill>
                <a:effectLst/>
                <a:latin typeface="Open Sans"/>
              </a:rPr>
              <a:t>() frees  extra memory. </a:t>
            </a:r>
          </a:p>
          <a:p>
            <a:pPr algn="just"/>
            <a:r>
              <a:rPr lang="en-US" sz="2800" b="0" i="0" dirty="0">
                <a:solidFill>
                  <a:srgbClr val="4A4A4A"/>
                </a:solidFill>
                <a:effectLst/>
                <a:latin typeface="Open Sans"/>
              </a:rPr>
              <a:t>When all slots are consumed and additional elements are added, the underlying fixed-size array has to increase </a:t>
            </a:r>
            <a:r>
              <a:rPr lang="en-US" sz="2800" b="0" i="0" dirty="0" smtClean="0">
                <a:solidFill>
                  <a:srgbClr val="4A4A4A"/>
                </a:solidFill>
                <a:effectLst/>
                <a:latin typeface="Open Sans"/>
              </a:rPr>
              <a:t>size (</a:t>
            </a:r>
            <a:r>
              <a:rPr lang="en-US" sz="2800" b="0" i="0" dirty="0" err="1" smtClean="0">
                <a:solidFill>
                  <a:srgbClr val="4A4A4A"/>
                </a:solidFill>
                <a:effectLst/>
                <a:latin typeface="Open Sans"/>
              </a:rPr>
              <a:t>growSize</a:t>
            </a:r>
            <a:r>
              <a:rPr lang="en-US" sz="2800" b="0" i="0" dirty="0" smtClean="0">
                <a:solidFill>
                  <a:srgbClr val="4A4A4A"/>
                </a:solidFill>
                <a:effectLst/>
                <a:latin typeface="Open Sans"/>
              </a:rPr>
              <a:t>()). </a:t>
            </a:r>
            <a:endParaRPr lang="en-US" sz="2800" b="0" i="0" dirty="0">
              <a:solidFill>
                <a:srgbClr val="4A4A4A"/>
              </a:solidFill>
              <a:effectLst/>
              <a:latin typeface="Open Sans"/>
            </a:endParaRPr>
          </a:p>
          <a:p>
            <a:pPr algn="just"/>
            <a:r>
              <a:rPr lang="en-US" sz="2800" b="0" i="0" dirty="0">
                <a:solidFill>
                  <a:srgbClr val="4A4A4A"/>
                </a:solidFill>
                <a:effectLst/>
                <a:latin typeface="Open Sans"/>
              </a:rPr>
              <a:t>The actual resizing is expensive, as we have to allocate a bigger array and copy forward all elements from an array you have overgrown before it can finally append a new item.</a:t>
            </a:r>
          </a:p>
          <a:p>
            <a:endParaRPr lang="en-IN" sz="2800" dirty="0"/>
          </a:p>
        </p:txBody>
      </p:sp>
    </p:spTree>
    <p:extLst>
      <p:ext uri="{BB962C8B-B14F-4D97-AF65-F5344CB8AC3E}">
        <p14:creationId xmlns:p14="http://schemas.microsoft.com/office/powerpoint/2010/main" val="4236628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A7CA37-1BBC-41E9-B93F-6E9750046DA5}"/>
              </a:ext>
            </a:extLst>
          </p:cNvPr>
          <p:cNvSpPr>
            <a:spLocks noGrp="1"/>
          </p:cNvSpPr>
          <p:nvPr>
            <p:ph type="title"/>
          </p:nvPr>
        </p:nvSpPr>
        <p:spPr>
          <a:xfrm>
            <a:off x="2125565" y="695230"/>
            <a:ext cx="8911687" cy="1280890"/>
          </a:xfrm>
        </p:spPr>
        <p:txBody>
          <a:bodyPr/>
          <a:lstStyle/>
          <a:p>
            <a:r>
              <a:rPr lang="en-IN" dirty="0"/>
              <a:t>Introduction To Dynamic Array</a:t>
            </a:r>
          </a:p>
        </p:txBody>
      </p:sp>
      <p:sp>
        <p:nvSpPr>
          <p:cNvPr id="3" name="Content Placeholder 2">
            <a:extLst>
              <a:ext uri="{FF2B5EF4-FFF2-40B4-BE49-F238E27FC236}">
                <a16:creationId xmlns="" xmlns:a16="http://schemas.microsoft.com/office/drawing/2014/main" id="{79AC2166-AB05-4C7D-B302-9CA60B7C3237}"/>
              </a:ext>
            </a:extLst>
          </p:cNvPr>
          <p:cNvSpPr>
            <a:spLocks noGrp="1"/>
          </p:cNvSpPr>
          <p:nvPr>
            <p:ph idx="1"/>
          </p:nvPr>
        </p:nvSpPr>
        <p:spPr>
          <a:xfrm>
            <a:off x="2121852" y="2174240"/>
            <a:ext cx="8915400" cy="3777622"/>
          </a:xfrm>
        </p:spPr>
        <p:txBody>
          <a:bodyPr>
            <a:normAutofit lnSpcReduction="10000"/>
          </a:bodyPr>
          <a:lstStyle/>
          <a:p>
            <a:pPr algn="just"/>
            <a:r>
              <a:rPr lang="en-US" sz="2800" b="0" i="0" dirty="0">
                <a:solidFill>
                  <a:srgbClr val="4A4A4A"/>
                </a:solidFill>
                <a:effectLst/>
                <a:latin typeface="Open Sans"/>
              </a:rPr>
              <a:t>The dynamic array is such a type of an array with a huge improvement for automatic resizing.</a:t>
            </a:r>
          </a:p>
          <a:p>
            <a:pPr algn="just"/>
            <a:r>
              <a:rPr lang="en-US" sz="2800" b="0" i="0" dirty="0">
                <a:solidFill>
                  <a:srgbClr val="4A4A4A"/>
                </a:solidFill>
                <a:effectLst/>
                <a:latin typeface="Open Sans"/>
              </a:rPr>
              <a:t>The </a:t>
            </a:r>
            <a:r>
              <a:rPr lang="en-US" sz="2800" b="0" i="0" dirty="0" smtClean="0">
                <a:solidFill>
                  <a:srgbClr val="4A4A4A"/>
                </a:solidFill>
                <a:effectLst/>
                <a:latin typeface="Open Sans"/>
              </a:rPr>
              <a:t>limitation </a:t>
            </a:r>
            <a:r>
              <a:rPr lang="en-US" sz="2800" b="0" i="0" dirty="0">
                <a:solidFill>
                  <a:srgbClr val="4A4A4A"/>
                </a:solidFill>
                <a:effectLst/>
                <a:latin typeface="Open Sans"/>
              </a:rPr>
              <a:t>of arrays is that it is a fixed size.</a:t>
            </a:r>
          </a:p>
          <a:p>
            <a:pPr algn="just"/>
            <a:r>
              <a:rPr lang="en-US" sz="2800" b="0" i="0" dirty="0">
                <a:solidFill>
                  <a:srgbClr val="4A4A4A"/>
                </a:solidFill>
                <a:effectLst/>
                <a:latin typeface="Open Sans"/>
              </a:rPr>
              <a:t>This translates into a meaning that you can only specify the number of elements that your array can hold ahead of time. </a:t>
            </a:r>
          </a:p>
          <a:p>
            <a:pPr algn="just"/>
            <a:r>
              <a:rPr lang="en-US" sz="2800" b="0" i="0" dirty="0">
                <a:solidFill>
                  <a:srgbClr val="4A4A4A"/>
                </a:solidFill>
                <a:effectLst/>
                <a:latin typeface="Open Sans"/>
              </a:rPr>
              <a:t>On the other hand, the dynamic arrays can expand as we add more elements in real-time. </a:t>
            </a:r>
            <a:endParaRPr lang="en-IN" sz="2800" dirty="0"/>
          </a:p>
        </p:txBody>
      </p:sp>
    </p:spTree>
    <p:extLst>
      <p:ext uri="{BB962C8B-B14F-4D97-AF65-F5344CB8AC3E}">
        <p14:creationId xmlns:p14="http://schemas.microsoft.com/office/powerpoint/2010/main" val="36738927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esize - dynamic array in java - edureka">
            <a:extLst>
              <a:ext uri="{FF2B5EF4-FFF2-40B4-BE49-F238E27FC236}">
                <a16:creationId xmlns="" xmlns:a16="http://schemas.microsoft.com/office/drawing/2014/main" id="{21D50AEE-E7D4-47C2-B379-BB5278F276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7138" y="927652"/>
            <a:ext cx="6461157" cy="3911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9957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a:extLst>
              <a:ext uri="{FF2B5EF4-FFF2-40B4-BE49-F238E27FC236}">
                <a16:creationId xmlns="" xmlns:a16="http://schemas.microsoft.com/office/drawing/2014/main" id="{3998F9C6-6DD0-459C-AC72-7F6236B8023A}"/>
              </a:ext>
            </a:extLst>
          </p:cNvPr>
          <p:cNvSpPr>
            <a:spLocks noGrp="1" noChangeArrowheads="1"/>
          </p:cNvSpPr>
          <p:nvPr>
            <p:ph type="title"/>
          </p:nvPr>
        </p:nvSpPr>
        <p:spPr/>
        <p:txBody>
          <a:bodyPr/>
          <a:lstStyle/>
          <a:p>
            <a:r>
              <a:rPr lang="en-US" altLang="en-US"/>
              <a:t>Dynamic Array Summary</a:t>
            </a:r>
          </a:p>
        </p:txBody>
      </p:sp>
      <p:sp>
        <p:nvSpPr>
          <p:cNvPr id="625667" name="Rectangle 3">
            <a:extLst>
              <a:ext uri="{FF2B5EF4-FFF2-40B4-BE49-F238E27FC236}">
                <a16:creationId xmlns="" xmlns:a16="http://schemas.microsoft.com/office/drawing/2014/main" id="{F78ED17D-C584-46B8-B693-C02DE1FB964E}"/>
              </a:ext>
            </a:extLst>
          </p:cNvPr>
          <p:cNvSpPr>
            <a:spLocks noGrp="1" noChangeArrowheads="1"/>
          </p:cNvSpPr>
          <p:nvPr>
            <p:ph idx="1"/>
          </p:nvPr>
        </p:nvSpPr>
        <p:spPr>
          <a:xfrm>
            <a:off x="1981200" y="2065867"/>
            <a:ext cx="9042400" cy="2802997"/>
          </a:xfrm>
        </p:spPr>
        <p:txBody>
          <a:bodyPr>
            <a:noAutofit/>
          </a:bodyPr>
          <a:lstStyle/>
          <a:p>
            <a:pPr>
              <a:lnSpc>
                <a:spcPct val="90000"/>
              </a:lnSpc>
            </a:pPr>
            <a:r>
              <a:rPr lang="en-US" altLang="en-US" sz="2800" dirty="0"/>
              <a:t>Before every insertion, check to see if the array needs to grow</a:t>
            </a:r>
          </a:p>
          <a:p>
            <a:pPr>
              <a:lnSpc>
                <a:spcPct val="90000"/>
              </a:lnSpc>
            </a:pPr>
            <a:r>
              <a:rPr lang="en-US" altLang="en-US" sz="2800" dirty="0"/>
              <a:t>Growing by doubling works well in practice, because it grows very large very quickly</a:t>
            </a:r>
          </a:p>
          <a:p>
            <a:pPr lvl="1">
              <a:lnSpc>
                <a:spcPct val="90000"/>
              </a:lnSpc>
            </a:pPr>
            <a:r>
              <a:rPr lang="en-US" altLang="en-US" sz="2400" dirty="0"/>
              <a:t>10, 20, 40, 80, 160, 320, 640, 1280, …</a:t>
            </a:r>
          </a:p>
          <a:p>
            <a:pPr lvl="1">
              <a:lnSpc>
                <a:spcPct val="90000"/>
              </a:lnSpc>
            </a:pPr>
            <a:r>
              <a:rPr lang="en-US" altLang="en-US" sz="2400" dirty="0"/>
              <a:t>Very few array re-</a:t>
            </a:r>
            <a:r>
              <a:rPr lang="en-US" altLang="en-US" sz="2400" dirty="0" err="1"/>
              <a:t>sizings</a:t>
            </a:r>
            <a:r>
              <a:rPr lang="en-US" altLang="en-US" sz="2400" dirty="0"/>
              <a:t> must be done</a:t>
            </a:r>
          </a:p>
          <a:p>
            <a:pPr>
              <a:lnSpc>
                <a:spcPct val="90000"/>
              </a:lnSpc>
            </a:pPr>
            <a:r>
              <a:rPr lang="en-US" altLang="en-US" sz="2800" dirty="0" smtClean="0"/>
              <a:t>While </a:t>
            </a:r>
            <a:r>
              <a:rPr lang="en-US" altLang="en-US" sz="2800" dirty="0"/>
              <a:t>the copying operation is expensive it does not have to be done often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a:extLst>
              <a:ext uri="{FF2B5EF4-FFF2-40B4-BE49-F238E27FC236}">
                <a16:creationId xmlns="" xmlns:a16="http://schemas.microsoft.com/office/drawing/2014/main" id="{0F73434D-2546-454C-AED9-6F0CA86331C5}"/>
              </a:ext>
            </a:extLst>
          </p:cNvPr>
          <p:cNvSpPr>
            <a:spLocks noGrp="1" noChangeArrowheads="1"/>
          </p:cNvSpPr>
          <p:nvPr>
            <p:ph type="title"/>
          </p:nvPr>
        </p:nvSpPr>
        <p:spPr/>
        <p:txBody>
          <a:bodyPr/>
          <a:lstStyle/>
          <a:p>
            <a:r>
              <a:rPr lang="en-US" altLang="en-US"/>
              <a:t>Dynamic Array Problems</a:t>
            </a:r>
          </a:p>
        </p:txBody>
      </p:sp>
      <p:sp>
        <p:nvSpPr>
          <p:cNvPr id="627715" name="Rectangle 3">
            <a:extLst>
              <a:ext uri="{FF2B5EF4-FFF2-40B4-BE49-F238E27FC236}">
                <a16:creationId xmlns="" xmlns:a16="http://schemas.microsoft.com/office/drawing/2014/main" id="{6BF5B3E3-914F-4A45-BE00-5FA8125AF59E}"/>
              </a:ext>
            </a:extLst>
          </p:cNvPr>
          <p:cNvSpPr>
            <a:spLocks noGrp="1" noChangeArrowheads="1"/>
          </p:cNvSpPr>
          <p:nvPr>
            <p:ph type="body" sz="half" idx="1"/>
          </p:nvPr>
        </p:nvSpPr>
        <p:spPr>
          <a:xfrm>
            <a:off x="1981199" y="1600201"/>
            <a:ext cx="8873067" cy="4461932"/>
          </a:xfrm>
        </p:spPr>
        <p:txBody>
          <a:bodyPr>
            <a:noAutofit/>
          </a:bodyPr>
          <a:lstStyle/>
          <a:p>
            <a:pPr>
              <a:lnSpc>
                <a:spcPct val="90000"/>
              </a:lnSpc>
            </a:pPr>
            <a:r>
              <a:rPr lang="en-US" altLang="en-US" sz="2800" dirty="0"/>
              <a:t>When the doubling does happen it may be time-consuming</a:t>
            </a:r>
          </a:p>
          <a:p>
            <a:pPr>
              <a:lnSpc>
                <a:spcPct val="90000"/>
              </a:lnSpc>
            </a:pPr>
            <a:r>
              <a:rPr lang="en-US" altLang="en-US" sz="2800" dirty="0"/>
              <a:t>And, right after a doubling half the array is empty</a:t>
            </a:r>
          </a:p>
          <a:p>
            <a:pPr>
              <a:lnSpc>
                <a:spcPct val="90000"/>
              </a:lnSpc>
            </a:pPr>
            <a:r>
              <a:rPr lang="en-US" altLang="en-US" sz="2800" dirty="0"/>
              <a:t>Re-sizing after each insertion would be prohibitively slow</a:t>
            </a:r>
          </a:p>
          <a:p>
            <a:pPr>
              <a:lnSpc>
                <a:spcPct val="90000"/>
              </a:lnSpc>
            </a:pPr>
            <a:r>
              <a:rPr lang="en-US" altLang="en-US" sz="2800" dirty="0"/>
              <a:t>The classes </a:t>
            </a:r>
            <a:r>
              <a:rPr lang="en-US" altLang="en-US" sz="2400" b="1" i="1" dirty="0" err="1">
                <a:latin typeface="Courier New" panose="02070309020205020404" pitchFamily="49" charset="0"/>
                <a:cs typeface="Courier New" panose="02070309020205020404" pitchFamily="49" charset="0"/>
              </a:rPr>
              <a:t>java.util.Vector</a:t>
            </a:r>
            <a:r>
              <a:rPr lang="en-US" altLang="en-US" sz="2800" dirty="0"/>
              <a:t> and </a:t>
            </a:r>
            <a:r>
              <a:rPr lang="en-US" altLang="en-US" sz="2400" b="1" dirty="0" err="1">
                <a:latin typeface="Courier New" panose="02070309020205020404" pitchFamily="49" charset="0"/>
                <a:cs typeface="Courier New" panose="02070309020205020404" pitchFamily="49" charset="0"/>
              </a:rPr>
              <a:t>java.util.ArrayList</a:t>
            </a:r>
            <a:r>
              <a:rPr lang="en-US" altLang="en-US" sz="2800" dirty="0"/>
              <a:t> use a similar technique to implement a </a:t>
            </a:r>
            <a:r>
              <a:rPr lang="en-US" altLang="en-US" sz="2800" dirty="0" err="1"/>
              <a:t>growable</a:t>
            </a:r>
            <a:r>
              <a:rPr lang="en-US" altLang="en-US" sz="2800" dirty="0"/>
              <a:t> array of objects.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D8766F-2A19-4C43-891F-1E738779433F}"/>
              </a:ext>
            </a:extLst>
          </p:cNvPr>
          <p:cNvSpPr>
            <a:spLocks noGrp="1"/>
          </p:cNvSpPr>
          <p:nvPr>
            <p:ph type="title"/>
          </p:nvPr>
        </p:nvSpPr>
        <p:spPr/>
        <p:txBody>
          <a:bodyPr/>
          <a:lstStyle/>
          <a:p>
            <a:r>
              <a:rPr lang="en-IN" dirty="0"/>
              <a:t>Advantages of dynamic array</a:t>
            </a:r>
          </a:p>
        </p:txBody>
      </p:sp>
      <p:sp>
        <p:nvSpPr>
          <p:cNvPr id="3" name="Content Placeholder 2">
            <a:extLst>
              <a:ext uri="{FF2B5EF4-FFF2-40B4-BE49-F238E27FC236}">
                <a16:creationId xmlns="" xmlns:a16="http://schemas.microsoft.com/office/drawing/2014/main" id="{972ADB8D-1114-40AE-9DDA-BEF62E47E92F}"/>
              </a:ext>
            </a:extLst>
          </p:cNvPr>
          <p:cNvSpPr>
            <a:spLocks noGrp="1"/>
          </p:cNvSpPr>
          <p:nvPr>
            <p:ph idx="1"/>
          </p:nvPr>
        </p:nvSpPr>
        <p:spPr>
          <a:xfrm>
            <a:off x="2365692" y="1905000"/>
            <a:ext cx="8915400" cy="3777622"/>
          </a:xfrm>
        </p:spPr>
        <p:txBody>
          <a:bodyPr>
            <a:normAutofit fontScale="92500"/>
          </a:bodyPr>
          <a:lstStyle/>
          <a:p>
            <a:pPr algn="just">
              <a:buFont typeface="Arial" panose="020B0604020202020204" pitchFamily="34" charset="0"/>
              <a:buChar char="•"/>
            </a:pPr>
            <a:r>
              <a:rPr lang="en-US" sz="2800" b="1" i="0" dirty="0">
                <a:solidFill>
                  <a:srgbClr val="4A4A4A"/>
                </a:solidFill>
                <a:effectLst/>
                <a:latin typeface="Open Sans"/>
              </a:rPr>
              <a:t>Quick lookup</a:t>
            </a:r>
            <a:r>
              <a:rPr lang="en-US" sz="2800" b="0" i="0" dirty="0">
                <a:solidFill>
                  <a:srgbClr val="4A4A4A"/>
                </a:solidFill>
                <a:effectLst/>
                <a:latin typeface="Open Sans"/>
              </a:rPr>
              <a:t>. Same as just like arrays, when retrieving the element at a given index, takes O (1) time.</a:t>
            </a:r>
          </a:p>
          <a:p>
            <a:pPr algn="just">
              <a:buFont typeface="Arial" panose="020B0604020202020204" pitchFamily="34" charset="0"/>
              <a:buChar char="•"/>
            </a:pPr>
            <a:r>
              <a:rPr lang="en-US" sz="2800" b="1" i="0" dirty="0">
                <a:solidFill>
                  <a:srgbClr val="4A4A4A"/>
                </a:solidFill>
                <a:effectLst/>
                <a:latin typeface="Open Sans"/>
              </a:rPr>
              <a:t>Variable size</a:t>
            </a:r>
            <a:r>
              <a:rPr lang="en-US" sz="2800" b="0" i="0" dirty="0">
                <a:solidFill>
                  <a:srgbClr val="4A4A4A"/>
                </a:solidFill>
                <a:effectLst/>
                <a:latin typeface="Open Sans"/>
              </a:rPr>
              <a:t>. We can insert as many elements as we want, and a dynamic array will accordingly expand to hold them.</a:t>
            </a:r>
          </a:p>
          <a:p>
            <a:pPr algn="just">
              <a:buFont typeface="Arial" panose="020B0604020202020204" pitchFamily="34" charset="0"/>
              <a:buChar char="•"/>
            </a:pPr>
            <a:r>
              <a:rPr lang="en-US" sz="2800" b="1" i="0" dirty="0">
                <a:solidFill>
                  <a:srgbClr val="4A4A4A"/>
                </a:solidFill>
                <a:effectLst/>
                <a:latin typeface="Open Sans"/>
              </a:rPr>
              <a:t>Cache-friendly</a:t>
            </a:r>
            <a:r>
              <a:rPr lang="en-US" sz="2800" b="0" i="0" dirty="0">
                <a:solidFill>
                  <a:srgbClr val="4A4A4A"/>
                </a:solidFill>
                <a:effectLst/>
                <a:latin typeface="Open Sans"/>
              </a:rPr>
              <a:t>. Similar to arrays, dynamic arrays can put items next to each other in memory, thus making efficient utilization of caches.</a:t>
            </a:r>
          </a:p>
          <a:p>
            <a:endParaRPr lang="en-IN" sz="2800" dirty="0"/>
          </a:p>
        </p:txBody>
      </p:sp>
    </p:spTree>
    <p:extLst>
      <p:ext uri="{BB962C8B-B14F-4D97-AF65-F5344CB8AC3E}">
        <p14:creationId xmlns:p14="http://schemas.microsoft.com/office/powerpoint/2010/main" val="32672854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8418A7-5054-47EF-8AB4-1EDFBBE71B24}"/>
              </a:ext>
            </a:extLst>
          </p:cNvPr>
          <p:cNvSpPr>
            <a:spLocks noGrp="1"/>
          </p:cNvSpPr>
          <p:nvPr>
            <p:ph type="title"/>
          </p:nvPr>
        </p:nvSpPr>
        <p:spPr/>
        <p:txBody>
          <a:bodyPr/>
          <a:lstStyle/>
          <a:p>
            <a:r>
              <a:rPr lang="en-IN" dirty="0"/>
              <a:t>Disadvantages of dynamic array</a:t>
            </a:r>
          </a:p>
        </p:txBody>
      </p:sp>
      <p:sp>
        <p:nvSpPr>
          <p:cNvPr id="3" name="Content Placeholder 2">
            <a:extLst>
              <a:ext uri="{FF2B5EF4-FFF2-40B4-BE49-F238E27FC236}">
                <a16:creationId xmlns="" xmlns:a16="http://schemas.microsoft.com/office/drawing/2014/main" id="{C4774E9F-EA5E-4462-8CE8-BA1307157F14}"/>
              </a:ext>
            </a:extLst>
          </p:cNvPr>
          <p:cNvSpPr>
            <a:spLocks noGrp="1"/>
          </p:cNvSpPr>
          <p:nvPr>
            <p:ph idx="1"/>
          </p:nvPr>
        </p:nvSpPr>
        <p:spPr/>
        <p:txBody>
          <a:bodyPr>
            <a:normAutofit/>
          </a:bodyPr>
          <a:lstStyle/>
          <a:p>
            <a:pPr algn="just">
              <a:buFont typeface="Arial" panose="020B0604020202020204" pitchFamily="34" charset="0"/>
              <a:buChar char="•"/>
            </a:pPr>
            <a:r>
              <a:rPr lang="en-US" sz="2400" b="1" i="0" dirty="0">
                <a:solidFill>
                  <a:srgbClr val="4A4A4A"/>
                </a:solidFill>
                <a:effectLst/>
                <a:latin typeface="Open Sans"/>
              </a:rPr>
              <a:t>Slow worst-case appends</a:t>
            </a:r>
            <a:r>
              <a:rPr lang="en-US" sz="2400" b="0" i="0" dirty="0">
                <a:solidFill>
                  <a:srgbClr val="4A4A4A"/>
                </a:solidFill>
                <a:effectLst/>
                <a:latin typeface="Open Sans"/>
              </a:rPr>
              <a:t>. Normally, while the addition of a new element at the end of a dynamic array, it takes O (1) at one instance. However, if the dynamic array does not have any more indices for a new item, then it will need to expand, which takes O (n) at a time.</a:t>
            </a:r>
          </a:p>
          <a:p>
            <a:pPr algn="just">
              <a:buFont typeface="Arial" panose="020B0604020202020204" pitchFamily="34" charset="0"/>
              <a:buChar char="•"/>
            </a:pPr>
            <a:r>
              <a:rPr lang="en-US" sz="2400" b="1" i="0" dirty="0">
                <a:solidFill>
                  <a:srgbClr val="4A4A4A"/>
                </a:solidFill>
                <a:effectLst/>
                <a:latin typeface="Open Sans"/>
              </a:rPr>
              <a:t>Costly inserts and deletes.</a:t>
            </a:r>
            <a:r>
              <a:rPr lang="en-US" sz="2400" b="0" i="0" dirty="0">
                <a:solidFill>
                  <a:srgbClr val="4A4A4A"/>
                </a:solidFill>
                <a:effectLst/>
                <a:latin typeface="Open Sans"/>
              </a:rPr>
              <a:t> Similar to arrays, the elements are stored adjacent to each other. So while adding or removing an item in the center of an array it requires pushing other elements, which takes O (n) at a time.</a:t>
            </a:r>
          </a:p>
          <a:p>
            <a:endParaRPr lang="en-IN" sz="2400" dirty="0"/>
          </a:p>
        </p:txBody>
      </p:sp>
    </p:spTree>
    <p:extLst>
      <p:ext uri="{BB962C8B-B14F-4D97-AF65-F5344CB8AC3E}">
        <p14:creationId xmlns:p14="http://schemas.microsoft.com/office/powerpoint/2010/main" val="1480800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ArrayList</a:t>
            </a:r>
            <a:r>
              <a:rPr lang="en-US" dirty="0" smtClean="0"/>
              <a:t> in Java</a:t>
            </a:r>
            <a:endParaRPr lang="en-US" dirty="0"/>
          </a:p>
        </p:txBody>
      </p:sp>
      <p:pic>
        <p:nvPicPr>
          <p:cNvPr id="4" name="Content Placeholder 3"/>
          <p:cNvPicPr>
            <a:picLocks noGrp="1" noChangeAspect="1"/>
          </p:cNvPicPr>
          <p:nvPr>
            <p:ph idx="1"/>
          </p:nvPr>
        </p:nvPicPr>
        <p:blipFill>
          <a:blip r:embed="rId2"/>
          <a:stretch>
            <a:fillRect/>
          </a:stretch>
        </p:blipFill>
        <p:spPr>
          <a:xfrm>
            <a:off x="3810001" y="1264555"/>
            <a:ext cx="2256261" cy="5127866"/>
          </a:xfrm>
          <a:prstGeom prst="rect">
            <a:avLst/>
          </a:prstGeom>
        </p:spPr>
      </p:pic>
    </p:spTree>
    <p:extLst>
      <p:ext uri="{BB962C8B-B14F-4D97-AF65-F5344CB8AC3E}">
        <p14:creationId xmlns:p14="http://schemas.microsoft.com/office/powerpoint/2010/main" val="28779983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create </a:t>
            </a:r>
            <a:r>
              <a:rPr lang="en-US" dirty="0" err="1" smtClean="0"/>
              <a:t>ArrayList</a:t>
            </a:r>
            <a:r>
              <a:rPr lang="en-US" dirty="0" smtClean="0"/>
              <a:t>?</a:t>
            </a:r>
            <a:endParaRPr lang="en-US" dirty="0"/>
          </a:p>
        </p:txBody>
      </p:sp>
      <p:sp>
        <p:nvSpPr>
          <p:cNvPr id="3" name="Content Placeholder 2"/>
          <p:cNvSpPr>
            <a:spLocks noGrp="1"/>
          </p:cNvSpPr>
          <p:nvPr>
            <p:ph idx="1"/>
          </p:nvPr>
        </p:nvSpPr>
        <p:spPr>
          <a:xfrm>
            <a:off x="2165878" y="1574799"/>
            <a:ext cx="8915400" cy="5113867"/>
          </a:xfrm>
        </p:spPr>
        <p:txBody>
          <a:bodyPr>
            <a:noAutofit/>
          </a:bodyPr>
          <a:lstStyle/>
          <a:p>
            <a:pPr algn="just"/>
            <a:r>
              <a:rPr lang="en-US" sz="2400" dirty="0" smtClean="0"/>
              <a:t>We </a:t>
            </a:r>
            <a:r>
              <a:rPr lang="en-US" sz="2400" dirty="0"/>
              <a:t>can create an </a:t>
            </a:r>
            <a:r>
              <a:rPr lang="en-US" sz="2400" dirty="0" err="1"/>
              <a:t>ArrayList</a:t>
            </a:r>
            <a:r>
              <a:rPr lang="en-US" sz="2400" dirty="0"/>
              <a:t> by writing a simple statement like this:</a:t>
            </a:r>
          </a:p>
          <a:p>
            <a:pPr marL="0" indent="0" algn="just">
              <a:buNone/>
            </a:pPr>
            <a:r>
              <a:rPr lang="en-US" sz="2400" dirty="0" smtClean="0"/>
              <a:t>		</a:t>
            </a:r>
            <a:r>
              <a:rPr lang="en-US" sz="2400" dirty="0"/>
              <a:t>	</a:t>
            </a:r>
            <a:r>
              <a:rPr lang="en-US" sz="2400" dirty="0" smtClean="0"/>
              <a:t>	</a:t>
            </a:r>
            <a:r>
              <a:rPr lang="en-US" sz="2400" b="1" dirty="0" err="1" smtClean="0"/>
              <a:t>ArrayList</a:t>
            </a:r>
            <a:r>
              <a:rPr lang="en-US" sz="2400" b="1" dirty="0" smtClean="0"/>
              <a:t>&lt;String</a:t>
            </a:r>
            <a:r>
              <a:rPr lang="en-US" sz="2400" b="1" dirty="0"/>
              <a:t>&gt; </a:t>
            </a:r>
            <a:r>
              <a:rPr lang="en-US" sz="2400" b="1" dirty="0" err="1"/>
              <a:t>alist</a:t>
            </a:r>
            <a:r>
              <a:rPr lang="en-US" sz="2400" b="1" dirty="0"/>
              <a:t>=new </a:t>
            </a:r>
            <a:r>
              <a:rPr lang="en-US" sz="2400" b="1" dirty="0" err="1"/>
              <a:t>ArrayList</a:t>
            </a:r>
            <a:r>
              <a:rPr lang="en-US" sz="2400" b="1" dirty="0"/>
              <a:t>&lt;String&gt;();</a:t>
            </a:r>
          </a:p>
          <a:p>
            <a:pPr algn="just"/>
            <a:r>
              <a:rPr lang="en-US" sz="2400" dirty="0" smtClean="0"/>
              <a:t>This </a:t>
            </a:r>
            <a:r>
              <a:rPr lang="en-US" sz="2400" dirty="0"/>
              <a:t>statement creates an </a:t>
            </a:r>
            <a:r>
              <a:rPr lang="en-US" sz="2400" dirty="0" err="1"/>
              <a:t>ArrayList</a:t>
            </a:r>
            <a:r>
              <a:rPr lang="en-US" sz="2400" dirty="0"/>
              <a:t> with the name </a:t>
            </a:r>
            <a:r>
              <a:rPr lang="en-US" sz="2400" dirty="0" err="1"/>
              <a:t>alist</a:t>
            </a:r>
            <a:r>
              <a:rPr lang="en-US" sz="2400" dirty="0"/>
              <a:t> with type “String”. </a:t>
            </a:r>
            <a:endParaRPr lang="en-US" sz="2400" dirty="0" smtClean="0"/>
          </a:p>
          <a:p>
            <a:pPr algn="just"/>
            <a:r>
              <a:rPr lang="en-US" sz="2400" dirty="0" smtClean="0"/>
              <a:t>The </a:t>
            </a:r>
            <a:r>
              <a:rPr lang="en-US" sz="2400" dirty="0"/>
              <a:t>type determines which type of elements the list will have. Since this list is of “String” type, the elements that are going to be added to this list will be of type “String”.</a:t>
            </a:r>
          </a:p>
          <a:p>
            <a:pPr algn="just"/>
            <a:r>
              <a:rPr lang="en-US" sz="2400" dirty="0" smtClean="0"/>
              <a:t>Similarly </a:t>
            </a:r>
            <a:r>
              <a:rPr lang="en-US" sz="2400" dirty="0"/>
              <a:t>we can create </a:t>
            </a:r>
            <a:r>
              <a:rPr lang="en-US" sz="2400" dirty="0" err="1"/>
              <a:t>ArrayList</a:t>
            </a:r>
            <a:r>
              <a:rPr lang="en-US" sz="2400" dirty="0"/>
              <a:t> that accepts </a:t>
            </a:r>
            <a:r>
              <a:rPr lang="en-US" sz="2400" dirty="0" err="1"/>
              <a:t>int</a:t>
            </a:r>
            <a:r>
              <a:rPr lang="en-US" sz="2400" dirty="0"/>
              <a:t> elements.</a:t>
            </a:r>
          </a:p>
          <a:p>
            <a:pPr marL="0" indent="0" algn="just">
              <a:buNone/>
            </a:pPr>
            <a:r>
              <a:rPr lang="en-US" sz="2400" dirty="0" smtClean="0"/>
              <a:t>		</a:t>
            </a:r>
            <a:r>
              <a:rPr lang="en-US" sz="2400" b="1" dirty="0" err="1" smtClean="0"/>
              <a:t>ArrayList</a:t>
            </a:r>
            <a:r>
              <a:rPr lang="en-US" sz="2400" b="1" dirty="0" smtClean="0"/>
              <a:t>&lt;Integer</a:t>
            </a:r>
            <a:r>
              <a:rPr lang="en-US" sz="2400" b="1" dirty="0"/>
              <a:t>&gt; list=new </a:t>
            </a:r>
            <a:r>
              <a:rPr lang="en-US" sz="2400" b="1" dirty="0" err="1"/>
              <a:t>ArrayList</a:t>
            </a:r>
            <a:r>
              <a:rPr lang="en-US" sz="2400" b="1" dirty="0"/>
              <a:t>&lt;Integer&gt;();</a:t>
            </a:r>
          </a:p>
        </p:txBody>
      </p:sp>
    </p:spTree>
    <p:extLst>
      <p:ext uri="{BB962C8B-B14F-4D97-AF65-F5344CB8AC3E}">
        <p14:creationId xmlns:p14="http://schemas.microsoft.com/office/powerpoint/2010/main" val="6059136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add element?</a:t>
            </a:r>
            <a:endParaRPr lang="en-US" dirty="0"/>
          </a:p>
        </p:txBody>
      </p:sp>
      <p:sp>
        <p:nvSpPr>
          <p:cNvPr id="3" name="Content Placeholder 2"/>
          <p:cNvSpPr>
            <a:spLocks noGrp="1"/>
          </p:cNvSpPr>
          <p:nvPr>
            <p:ph idx="1"/>
          </p:nvPr>
        </p:nvSpPr>
        <p:spPr/>
        <p:txBody>
          <a:bodyPr>
            <a:normAutofit/>
          </a:bodyPr>
          <a:lstStyle/>
          <a:p>
            <a:pPr algn="just"/>
            <a:r>
              <a:rPr lang="en-US" sz="2400" dirty="0" smtClean="0"/>
              <a:t>We </a:t>
            </a:r>
            <a:r>
              <a:rPr lang="en-US" sz="2400" dirty="0"/>
              <a:t>add elements to an </a:t>
            </a:r>
            <a:r>
              <a:rPr lang="en-US" sz="2400" dirty="0" err="1"/>
              <a:t>ArrayList</a:t>
            </a:r>
            <a:r>
              <a:rPr lang="en-US" sz="2400" dirty="0"/>
              <a:t> by using add() method, </a:t>
            </a:r>
            <a:r>
              <a:rPr lang="en-US" sz="2400" dirty="0" smtClean="0"/>
              <a:t>For </a:t>
            </a:r>
            <a:r>
              <a:rPr lang="en-US" sz="2400" dirty="0"/>
              <a:t>example: If we want to add the element at the end of the List then simply do it like this:</a:t>
            </a:r>
          </a:p>
          <a:p>
            <a:pPr marL="0" indent="0" algn="just">
              <a:buNone/>
            </a:pPr>
            <a:r>
              <a:rPr lang="en-US" sz="2400" dirty="0" smtClean="0"/>
              <a:t>		</a:t>
            </a:r>
            <a:r>
              <a:rPr lang="en-US" sz="2400" b="1" dirty="0" err="1" smtClean="0"/>
              <a:t>alist.add</a:t>
            </a:r>
            <a:r>
              <a:rPr lang="en-US" sz="2400" b="1" dirty="0"/>
              <a:t>("Steve"); </a:t>
            </a:r>
            <a:endParaRPr lang="en-US" sz="2400" dirty="0"/>
          </a:p>
          <a:p>
            <a:pPr algn="just"/>
            <a:r>
              <a:rPr lang="en-US" sz="2400" dirty="0"/>
              <a:t>To add the element at the specified location in </a:t>
            </a:r>
            <a:r>
              <a:rPr lang="en-US" sz="2400" dirty="0" err="1"/>
              <a:t>ArrayList</a:t>
            </a:r>
            <a:r>
              <a:rPr lang="en-US" sz="2400" dirty="0"/>
              <a:t>, we can specify the index in the add method like this:</a:t>
            </a:r>
          </a:p>
          <a:p>
            <a:pPr marL="0" indent="0" algn="just">
              <a:buNone/>
            </a:pPr>
            <a:r>
              <a:rPr lang="en-US" sz="2400" dirty="0" smtClean="0"/>
              <a:t>		</a:t>
            </a:r>
            <a:r>
              <a:rPr lang="en-US" sz="2400" b="1" dirty="0" err="1" smtClean="0"/>
              <a:t>alist.add</a:t>
            </a:r>
            <a:r>
              <a:rPr lang="en-US" sz="2400" b="1" dirty="0" smtClean="0"/>
              <a:t>(3</a:t>
            </a:r>
            <a:r>
              <a:rPr lang="en-US" sz="2400" b="1" dirty="0"/>
              <a:t>, "Steve</a:t>
            </a:r>
            <a:r>
              <a:rPr lang="en-US" sz="2400" b="1" dirty="0" smtClean="0"/>
              <a:t>");</a:t>
            </a:r>
            <a:endParaRPr lang="en-US" sz="2400" dirty="0"/>
          </a:p>
        </p:txBody>
      </p:sp>
    </p:spTree>
    <p:extLst>
      <p:ext uri="{BB962C8B-B14F-4D97-AF65-F5344CB8AC3E}">
        <p14:creationId xmlns:p14="http://schemas.microsoft.com/office/powerpoint/2010/main" val="33930661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025254" y="4731069"/>
            <a:ext cx="7166746" cy="1483253"/>
          </a:xfrm>
          <a:prstGeom prst="rect">
            <a:avLst/>
          </a:prstGeom>
        </p:spPr>
      </p:pic>
      <p:sp>
        <p:nvSpPr>
          <p:cNvPr id="5" name="Rectangle 4"/>
          <p:cNvSpPr/>
          <p:nvPr/>
        </p:nvSpPr>
        <p:spPr>
          <a:xfrm>
            <a:off x="1778000" y="305012"/>
            <a:ext cx="6096000" cy="5909310"/>
          </a:xfrm>
          <a:prstGeom prst="rect">
            <a:avLst/>
          </a:prstGeom>
        </p:spPr>
        <p:txBody>
          <a:bodyPr>
            <a:spAutoFit/>
          </a:bodyPr>
          <a:lstStyle/>
          <a:p>
            <a:r>
              <a:rPr lang="en-US" dirty="0"/>
              <a:t>import </a:t>
            </a:r>
            <a:r>
              <a:rPr lang="en-US" dirty="0" err="1"/>
              <a:t>java.util</a:t>
            </a:r>
            <a:r>
              <a:rPr lang="en-US" dirty="0"/>
              <a:t>.*;  </a:t>
            </a:r>
          </a:p>
          <a:p>
            <a:r>
              <a:rPr lang="en-US" dirty="0"/>
              <a:t>class </a:t>
            </a:r>
            <a:r>
              <a:rPr lang="en-US" dirty="0" err="1"/>
              <a:t>JavaExample</a:t>
            </a:r>
            <a:r>
              <a:rPr lang="en-US" dirty="0"/>
              <a:t>{  </a:t>
            </a:r>
          </a:p>
          <a:p>
            <a:r>
              <a:rPr lang="en-US" dirty="0"/>
              <a:t>   public static void main(String </a:t>
            </a:r>
            <a:r>
              <a:rPr lang="en-US" dirty="0" err="1"/>
              <a:t>args</a:t>
            </a:r>
            <a:r>
              <a:rPr lang="en-US" dirty="0"/>
              <a:t>[]){  </a:t>
            </a:r>
          </a:p>
          <a:p>
            <a:r>
              <a:rPr lang="en-US" dirty="0"/>
              <a:t>      </a:t>
            </a:r>
            <a:r>
              <a:rPr lang="en-US" dirty="0" err="1"/>
              <a:t>ArrayList</a:t>
            </a:r>
            <a:r>
              <a:rPr lang="en-US" dirty="0"/>
              <a:t>&lt;String&gt; </a:t>
            </a:r>
            <a:r>
              <a:rPr lang="en-US" dirty="0" err="1"/>
              <a:t>alist</a:t>
            </a:r>
            <a:r>
              <a:rPr lang="en-US" dirty="0"/>
              <a:t>=new </a:t>
            </a:r>
            <a:r>
              <a:rPr lang="en-US" dirty="0" err="1"/>
              <a:t>ArrayList</a:t>
            </a:r>
            <a:r>
              <a:rPr lang="en-US" dirty="0"/>
              <a:t>&lt;String&gt;();  </a:t>
            </a:r>
          </a:p>
          <a:p>
            <a:r>
              <a:rPr lang="en-US" dirty="0"/>
              <a:t>      </a:t>
            </a:r>
            <a:r>
              <a:rPr lang="en-US" dirty="0" err="1"/>
              <a:t>alist.add</a:t>
            </a:r>
            <a:r>
              <a:rPr lang="en-US" dirty="0"/>
              <a:t>("Steve");</a:t>
            </a:r>
          </a:p>
          <a:p>
            <a:r>
              <a:rPr lang="en-US" dirty="0"/>
              <a:t>      </a:t>
            </a:r>
            <a:r>
              <a:rPr lang="en-US" dirty="0" err="1"/>
              <a:t>alist.add</a:t>
            </a:r>
            <a:r>
              <a:rPr lang="en-US" dirty="0"/>
              <a:t>("Tim");</a:t>
            </a:r>
          </a:p>
          <a:p>
            <a:r>
              <a:rPr lang="en-US" dirty="0"/>
              <a:t>      </a:t>
            </a:r>
            <a:r>
              <a:rPr lang="en-US" dirty="0" err="1"/>
              <a:t>alist.add</a:t>
            </a:r>
            <a:r>
              <a:rPr lang="en-US" dirty="0"/>
              <a:t>("Lucy");</a:t>
            </a:r>
          </a:p>
          <a:p>
            <a:r>
              <a:rPr lang="en-US" dirty="0"/>
              <a:t>      </a:t>
            </a:r>
            <a:r>
              <a:rPr lang="en-US" dirty="0" err="1"/>
              <a:t>alist.add</a:t>
            </a:r>
            <a:r>
              <a:rPr lang="en-US" dirty="0"/>
              <a:t>("Pat");</a:t>
            </a:r>
          </a:p>
          <a:p>
            <a:r>
              <a:rPr lang="en-US" dirty="0"/>
              <a:t>      </a:t>
            </a:r>
            <a:r>
              <a:rPr lang="en-US" dirty="0" err="1"/>
              <a:t>alist.add</a:t>
            </a:r>
            <a:r>
              <a:rPr lang="en-US" dirty="0"/>
              <a:t>("Angela");</a:t>
            </a:r>
          </a:p>
          <a:p>
            <a:r>
              <a:rPr lang="en-US" dirty="0"/>
              <a:t>      </a:t>
            </a:r>
            <a:r>
              <a:rPr lang="en-US" dirty="0" err="1"/>
              <a:t>alist.add</a:t>
            </a:r>
            <a:r>
              <a:rPr lang="en-US" dirty="0"/>
              <a:t>("Tom");</a:t>
            </a:r>
          </a:p>
          <a:p>
            <a:r>
              <a:rPr lang="en-US" dirty="0"/>
              <a:t>  </a:t>
            </a:r>
          </a:p>
          <a:p>
            <a:r>
              <a:rPr lang="en-US" dirty="0"/>
              <a:t>      //displaying elements</a:t>
            </a:r>
          </a:p>
          <a:p>
            <a:r>
              <a:rPr lang="en-US" dirty="0"/>
              <a:t>      </a:t>
            </a:r>
            <a:r>
              <a:rPr lang="en-US" dirty="0" err="1"/>
              <a:t>System.out.println</a:t>
            </a:r>
            <a:r>
              <a:rPr lang="en-US" dirty="0"/>
              <a:t>(</a:t>
            </a:r>
            <a:r>
              <a:rPr lang="en-US" dirty="0" err="1"/>
              <a:t>alist</a:t>
            </a:r>
            <a:r>
              <a:rPr lang="en-US" dirty="0"/>
              <a:t>);</a:t>
            </a:r>
          </a:p>
          <a:p>
            <a:r>
              <a:rPr lang="en-US" dirty="0"/>
              <a:t>  </a:t>
            </a:r>
          </a:p>
          <a:p>
            <a:r>
              <a:rPr lang="en-US" dirty="0"/>
              <a:t>      //Adding "Steve" at the fourth position</a:t>
            </a:r>
          </a:p>
          <a:p>
            <a:r>
              <a:rPr lang="en-US" dirty="0"/>
              <a:t>      </a:t>
            </a:r>
            <a:r>
              <a:rPr lang="en-US" dirty="0" err="1"/>
              <a:t>alist.add</a:t>
            </a:r>
            <a:r>
              <a:rPr lang="en-US" dirty="0"/>
              <a:t>(3, "Steve");</a:t>
            </a:r>
          </a:p>
          <a:p>
            <a:r>
              <a:rPr lang="en-US" dirty="0"/>
              <a:t>  </a:t>
            </a:r>
          </a:p>
          <a:p>
            <a:r>
              <a:rPr lang="en-US" dirty="0"/>
              <a:t>      //displaying elements</a:t>
            </a:r>
          </a:p>
          <a:p>
            <a:r>
              <a:rPr lang="en-US" dirty="0"/>
              <a:t>      </a:t>
            </a:r>
            <a:r>
              <a:rPr lang="en-US" dirty="0" err="1"/>
              <a:t>System.out.println</a:t>
            </a:r>
            <a:r>
              <a:rPr lang="en-US" dirty="0"/>
              <a:t>(</a:t>
            </a:r>
            <a:r>
              <a:rPr lang="en-US" dirty="0" err="1"/>
              <a:t>alist</a:t>
            </a:r>
            <a:r>
              <a:rPr lang="en-US" dirty="0"/>
              <a:t>);</a:t>
            </a:r>
          </a:p>
          <a:p>
            <a:r>
              <a:rPr lang="en-US" dirty="0"/>
              <a:t>   }  </a:t>
            </a:r>
          </a:p>
          <a:p>
            <a:r>
              <a:rPr lang="en-US" dirty="0"/>
              <a:t>}</a:t>
            </a:r>
          </a:p>
        </p:txBody>
      </p:sp>
    </p:spTree>
    <p:extLst>
      <p:ext uri="{BB962C8B-B14F-4D97-AF65-F5344CB8AC3E}">
        <p14:creationId xmlns:p14="http://schemas.microsoft.com/office/powerpoint/2010/main" val="37685428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 change an element?</a:t>
            </a:r>
            <a:endParaRPr lang="en-US" dirty="0"/>
          </a:p>
        </p:txBody>
      </p:sp>
      <p:sp>
        <p:nvSpPr>
          <p:cNvPr id="3" name="Content Placeholder 2"/>
          <p:cNvSpPr>
            <a:spLocks noGrp="1"/>
          </p:cNvSpPr>
          <p:nvPr>
            <p:ph idx="1"/>
          </p:nvPr>
        </p:nvSpPr>
        <p:spPr/>
        <p:txBody>
          <a:bodyPr>
            <a:normAutofit/>
          </a:bodyPr>
          <a:lstStyle/>
          <a:p>
            <a:pPr algn="just"/>
            <a:r>
              <a:rPr lang="en-US" sz="2400" dirty="0" smtClean="0"/>
              <a:t>We </a:t>
            </a:r>
            <a:r>
              <a:rPr lang="en-US" sz="2400" dirty="0"/>
              <a:t>can use the </a:t>
            </a:r>
            <a:r>
              <a:rPr lang="en-US" sz="2400" b="1" dirty="0"/>
              <a:t>set </a:t>
            </a:r>
            <a:r>
              <a:rPr lang="en-US" sz="2400" dirty="0"/>
              <a:t>method to change an element in </a:t>
            </a:r>
            <a:r>
              <a:rPr lang="en-US" sz="2400" dirty="0" err="1"/>
              <a:t>ArrayList</a:t>
            </a:r>
            <a:r>
              <a:rPr lang="en-US" sz="2400" dirty="0"/>
              <a:t>. </a:t>
            </a:r>
            <a:endParaRPr lang="en-US" sz="2400" dirty="0" smtClean="0"/>
          </a:p>
          <a:p>
            <a:pPr algn="just"/>
            <a:r>
              <a:rPr lang="en-US" sz="2400" dirty="0" smtClean="0"/>
              <a:t>We </a:t>
            </a:r>
            <a:r>
              <a:rPr lang="en-US" sz="2400" dirty="0"/>
              <a:t>provide the index and new element, this method then updates the element present at the given index with the new given element. </a:t>
            </a:r>
          </a:p>
        </p:txBody>
      </p:sp>
    </p:spTree>
    <p:extLst>
      <p:ext uri="{BB962C8B-B14F-4D97-AF65-F5344CB8AC3E}">
        <p14:creationId xmlns:p14="http://schemas.microsoft.com/office/powerpoint/2010/main" val="2556080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rray - dynamic array in java - edureka">
            <a:extLst>
              <a:ext uri="{FF2B5EF4-FFF2-40B4-BE49-F238E27FC236}">
                <a16:creationId xmlns="" xmlns:a16="http://schemas.microsoft.com/office/drawing/2014/main" id="{C316F6A7-7C56-4C99-B608-0C8B9B6FCE7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02157" y="967409"/>
            <a:ext cx="4688623" cy="4576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4954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10267" y="517505"/>
            <a:ext cx="6739466" cy="3785652"/>
          </a:xfrm>
          <a:prstGeom prst="rect">
            <a:avLst/>
          </a:prstGeom>
        </p:spPr>
        <p:txBody>
          <a:bodyPr wrap="square">
            <a:spAutoFit/>
          </a:bodyPr>
          <a:lstStyle/>
          <a:p>
            <a:r>
              <a:rPr lang="en-US" sz="2000" dirty="0"/>
              <a:t>import </a:t>
            </a:r>
            <a:r>
              <a:rPr lang="en-US" sz="2000" dirty="0" err="1"/>
              <a:t>java.util.ArrayList</a:t>
            </a:r>
            <a:r>
              <a:rPr lang="en-US" sz="2000" dirty="0"/>
              <a:t>;</a:t>
            </a:r>
          </a:p>
          <a:p>
            <a:r>
              <a:rPr lang="en-US" sz="2000" dirty="0"/>
              <a:t>public class </a:t>
            </a:r>
            <a:r>
              <a:rPr lang="en-US" sz="2000" dirty="0" err="1"/>
              <a:t>Setvalue</a:t>
            </a:r>
            <a:r>
              <a:rPr lang="en-US" sz="2000" dirty="0"/>
              <a:t> {</a:t>
            </a:r>
          </a:p>
          <a:p>
            <a:r>
              <a:rPr lang="en-US" sz="2000" dirty="0"/>
              <a:t>   public static void main(String[] </a:t>
            </a:r>
            <a:r>
              <a:rPr lang="en-US" sz="2000" dirty="0" err="1"/>
              <a:t>args</a:t>
            </a:r>
            <a:r>
              <a:rPr lang="en-US" sz="2000" dirty="0"/>
              <a:t>) {</a:t>
            </a:r>
          </a:p>
          <a:p>
            <a:r>
              <a:rPr lang="en-US" sz="2000" dirty="0"/>
              <a:t>      </a:t>
            </a:r>
            <a:r>
              <a:rPr lang="en-US" sz="2000" dirty="0" err="1"/>
              <a:t>ArrayList</a:t>
            </a:r>
            <a:r>
              <a:rPr lang="en-US" sz="2000" dirty="0"/>
              <a:t>&lt;String&gt; names = new </a:t>
            </a:r>
            <a:r>
              <a:rPr lang="en-US" sz="2000" dirty="0" err="1"/>
              <a:t>ArrayList</a:t>
            </a:r>
            <a:r>
              <a:rPr lang="en-US" sz="2000" dirty="0"/>
              <a:t>&lt;String&gt;();</a:t>
            </a:r>
          </a:p>
          <a:p>
            <a:r>
              <a:rPr lang="en-US" sz="2000" dirty="0"/>
              <a:t>      </a:t>
            </a:r>
            <a:r>
              <a:rPr lang="en-US" sz="2000" dirty="0" err="1"/>
              <a:t>names.add</a:t>
            </a:r>
            <a:r>
              <a:rPr lang="en-US" sz="2000" dirty="0"/>
              <a:t>("Jim");</a:t>
            </a:r>
          </a:p>
          <a:p>
            <a:r>
              <a:rPr lang="en-US" sz="2000" dirty="0"/>
              <a:t>      </a:t>
            </a:r>
            <a:r>
              <a:rPr lang="en-US" sz="2000" dirty="0" err="1"/>
              <a:t>names.add</a:t>
            </a:r>
            <a:r>
              <a:rPr lang="en-US" sz="2000" dirty="0"/>
              <a:t>("Jack");</a:t>
            </a:r>
          </a:p>
          <a:p>
            <a:r>
              <a:rPr lang="en-US" sz="2000" dirty="0"/>
              <a:t>      </a:t>
            </a:r>
            <a:r>
              <a:rPr lang="en-US" sz="2000" dirty="0" err="1"/>
              <a:t>names.add</a:t>
            </a:r>
            <a:r>
              <a:rPr lang="en-US" sz="2000" dirty="0"/>
              <a:t>("</a:t>
            </a:r>
            <a:r>
              <a:rPr lang="en-US" sz="2000" dirty="0" err="1"/>
              <a:t>Ajeet</a:t>
            </a:r>
            <a:r>
              <a:rPr lang="en-US" sz="2000" dirty="0"/>
              <a:t>");</a:t>
            </a:r>
          </a:p>
          <a:p>
            <a:r>
              <a:rPr lang="en-US" sz="2000" dirty="0"/>
              <a:t>      </a:t>
            </a:r>
            <a:r>
              <a:rPr lang="en-US" sz="2000" dirty="0" err="1"/>
              <a:t>names.add</a:t>
            </a:r>
            <a:r>
              <a:rPr lang="en-US" sz="2000" dirty="0"/>
              <a:t>("</a:t>
            </a:r>
            <a:r>
              <a:rPr lang="en-US" sz="2000" dirty="0" err="1"/>
              <a:t>Chaitanya</a:t>
            </a:r>
            <a:r>
              <a:rPr lang="en-US" sz="2000" dirty="0"/>
              <a:t>");</a:t>
            </a:r>
          </a:p>
          <a:p>
            <a:r>
              <a:rPr lang="en-US" sz="2000" dirty="0"/>
              <a:t>      </a:t>
            </a:r>
            <a:r>
              <a:rPr lang="en-US" sz="2000" dirty="0" err="1"/>
              <a:t>names.set</a:t>
            </a:r>
            <a:r>
              <a:rPr lang="en-US" sz="2000" dirty="0"/>
              <a:t>(0, "Lucy");</a:t>
            </a:r>
          </a:p>
          <a:p>
            <a:r>
              <a:rPr lang="en-US" sz="2000" dirty="0"/>
              <a:t>      </a:t>
            </a:r>
            <a:r>
              <a:rPr lang="en-US" sz="2000" dirty="0" err="1"/>
              <a:t>System.out.println</a:t>
            </a:r>
            <a:r>
              <a:rPr lang="en-US" sz="2000" dirty="0"/>
              <a:t>(names);</a:t>
            </a:r>
          </a:p>
          <a:p>
            <a:r>
              <a:rPr lang="en-US" sz="2000" dirty="0"/>
              <a:t>   }</a:t>
            </a:r>
          </a:p>
          <a:p>
            <a:r>
              <a:rPr lang="en-US" sz="2000" dirty="0"/>
              <a:t>}</a:t>
            </a:r>
          </a:p>
        </p:txBody>
      </p:sp>
      <p:pic>
        <p:nvPicPr>
          <p:cNvPr id="5" name="Picture 4"/>
          <p:cNvPicPr>
            <a:picLocks noChangeAspect="1"/>
          </p:cNvPicPr>
          <p:nvPr/>
        </p:nvPicPr>
        <p:blipFill>
          <a:blip r:embed="rId2"/>
          <a:stretch>
            <a:fillRect/>
          </a:stretch>
        </p:blipFill>
        <p:spPr>
          <a:xfrm>
            <a:off x="2134659" y="4487333"/>
            <a:ext cx="7758400" cy="1664758"/>
          </a:xfrm>
          <a:prstGeom prst="rect">
            <a:avLst/>
          </a:prstGeom>
        </p:spPr>
      </p:pic>
    </p:spTree>
    <p:extLst>
      <p:ext uri="{BB962C8B-B14F-4D97-AF65-F5344CB8AC3E}">
        <p14:creationId xmlns:p14="http://schemas.microsoft.com/office/powerpoint/2010/main" val="41802198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57867" y="300716"/>
            <a:ext cx="6096000" cy="5909310"/>
          </a:xfrm>
          <a:prstGeom prst="rect">
            <a:avLst/>
          </a:prstGeom>
        </p:spPr>
        <p:txBody>
          <a:bodyPr>
            <a:spAutoFit/>
          </a:bodyPr>
          <a:lstStyle/>
          <a:p>
            <a:r>
              <a:rPr lang="en-US" dirty="0"/>
              <a:t>import </a:t>
            </a:r>
            <a:r>
              <a:rPr lang="en-US" dirty="0" err="1"/>
              <a:t>java.util</a:t>
            </a:r>
            <a:r>
              <a:rPr lang="en-US" dirty="0"/>
              <a:t>.*;</a:t>
            </a:r>
          </a:p>
          <a:p>
            <a:r>
              <a:rPr lang="en-US" dirty="0"/>
              <a:t>class </a:t>
            </a:r>
            <a:r>
              <a:rPr lang="en-US" dirty="0" err="1"/>
              <a:t>Removelist</a:t>
            </a:r>
            <a:r>
              <a:rPr lang="en-US" dirty="0"/>
              <a:t>{</a:t>
            </a:r>
          </a:p>
          <a:p>
            <a:r>
              <a:rPr lang="en-US" dirty="0"/>
              <a:t>   public static void main(String </a:t>
            </a:r>
            <a:r>
              <a:rPr lang="en-US" dirty="0" err="1"/>
              <a:t>args</a:t>
            </a:r>
            <a:r>
              <a:rPr lang="en-US" dirty="0"/>
              <a:t>[]){</a:t>
            </a:r>
          </a:p>
          <a:p>
            <a:r>
              <a:rPr lang="en-US" dirty="0"/>
              <a:t>      </a:t>
            </a:r>
            <a:r>
              <a:rPr lang="en-US" dirty="0" err="1"/>
              <a:t>ArrayList</a:t>
            </a:r>
            <a:r>
              <a:rPr lang="en-US" dirty="0"/>
              <a:t>&lt;String&gt; </a:t>
            </a:r>
            <a:r>
              <a:rPr lang="en-US" dirty="0" err="1"/>
              <a:t>alist</a:t>
            </a:r>
            <a:r>
              <a:rPr lang="en-US" dirty="0"/>
              <a:t>=new </a:t>
            </a:r>
            <a:r>
              <a:rPr lang="en-US" dirty="0" err="1"/>
              <a:t>ArrayList</a:t>
            </a:r>
            <a:r>
              <a:rPr lang="en-US" dirty="0"/>
              <a:t>&lt;String&gt;(); </a:t>
            </a:r>
          </a:p>
          <a:p>
            <a:r>
              <a:rPr lang="en-US" dirty="0"/>
              <a:t>      </a:t>
            </a:r>
            <a:r>
              <a:rPr lang="en-US" dirty="0" err="1"/>
              <a:t>alist.add</a:t>
            </a:r>
            <a:r>
              <a:rPr lang="en-US" dirty="0"/>
              <a:t>("Steve");</a:t>
            </a:r>
          </a:p>
          <a:p>
            <a:r>
              <a:rPr lang="en-US" dirty="0"/>
              <a:t>      </a:t>
            </a:r>
            <a:r>
              <a:rPr lang="en-US" dirty="0" err="1"/>
              <a:t>alist.add</a:t>
            </a:r>
            <a:r>
              <a:rPr lang="en-US" dirty="0"/>
              <a:t>("Tim");</a:t>
            </a:r>
          </a:p>
          <a:p>
            <a:r>
              <a:rPr lang="en-US" dirty="0"/>
              <a:t>      </a:t>
            </a:r>
            <a:r>
              <a:rPr lang="en-US" dirty="0" err="1"/>
              <a:t>alist.add</a:t>
            </a:r>
            <a:r>
              <a:rPr lang="en-US" dirty="0"/>
              <a:t>("Lucy");</a:t>
            </a:r>
          </a:p>
          <a:p>
            <a:r>
              <a:rPr lang="en-US" dirty="0"/>
              <a:t>      </a:t>
            </a:r>
            <a:r>
              <a:rPr lang="en-US" dirty="0" err="1"/>
              <a:t>alist.add</a:t>
            </a:r>
            <a:r>
              <a:rPr lang="en-US" dirty="0"/>
              <a:t>("Pat");</a:t>
            </a:r>
          </a:p>
          <a:p>
            <a:r>
              <a:rPr lang="en-US" dirty="0"/>
              <a:t>      </a:t>
            </a:r>
            <a:r>
              <a:rPr lang="en-US" dirty="0" err="1"/>
              <a:t>alist.add</a:t>
            </a:r>
            <a:r>
              <a:rPr lang="en-US" dirty="0"/>
              <a:t>("Angela");</a:t>
            </a:r>
          </a:p>
          <a:p>
            <a:r>
              <a:rPr lang="en-US" dirty="0"/>
              <a:t>      </a:t>
            </a:r>
            <a:r>
              <a:rPr lang="en-US" dirty="0" err="1"/>
              <a:t>alist.add</a:t>
            </a:r>
            <a:r>
              <a:rPr lang="en-US" dirty="0"/>
              <a:t>("Tom");</a:t>
            </a:r>
          </a:p>
          <a:p>
            <a:endParaRPr lang="en-US" dirty="0"/>
          </a:p>
          <a:p>
            <a:r>
              <a:rPr lang="en-US" dirty="0"/>
              <a:t>      //displaying elements</a:t>
            </a:r>
          </a:p>
          <a:p>
            <a:r>
              <a:rPr lang="en-US" dirty="0"/>
              <a:t>      </a:t>
            </a:r>
            <a:r>
              <a:rPr lang="en-US" dirty="0" err="1"/>
              <a:t>System.out.println</a:t>
            </a:r>
            <a:r>
              <a:rPr lang="en-US" dirty="0"/>
              <a:t>(</a:t>
            </a:r>
            <a:r>
              <a:rPr lang="en-US" dirty="0" err="1"/>
              <a:t>alist</a:t>
            </a:r>
            <a:r>
              <a:rPr lang="en-US" dirty="0"/>
              <a:t>);</a:t>
            </a:r>
          </a:p>
          <a:p>
            <a:endParaRPr lang="en-US" dirty="0"/>
          </a:p>
          <a:p>
            <a:r>
              <a:rPr lang="en-US" dirty="0"/>
              <a:t>      //Removing "Steve" and "Angela"</a:t>
            </a:r>
          </a:p>
          <a:p>
            <a:r>
              <a:rPr lang="en-US" dirty="0"/>
              <a:t>      </a:t>
            </a:r>
            <a:r>
              <a:rPr lang="en-US" dirty="0" err="1"/>
              <a:t>alist.remove</a:t>
            </a:r>
            <a:r>
              <a:rPr lang="en-US" dirty="0"/>
              <a:t>("Steve");</a:t>
            </a:r>
          </a:p>
          <a:p>
            <a:r>
              <a:rPr lang="en-US" dirty="0"/>
              <a:t>      </a:t>
            </a:r>
            <a:r>
              <a:rPr lang="en-US" dirty="0" err="1"/>
              <a:t>alist.remove</a:t>
            </a:r>
            <a:r>
              <a:rPr lang="en-US" dirty="0"/>
              <a:t>("Angela");</a:t>
            </a:r>
          </a:p>
          <a:p>
            <a:endParaRPr lang="en-US" dirty="0"/>
          </a:p>
          <a:p>
            <a:r>
              <a:rPr lang="en-US" dirty="0"/>
              <a:t>      //displaying elements</a:t>
            </a:r>
          </a:p>
          <a:p>
            <a:r>
              <a:rPr lang="en-US" dirty="0"/>
              <a:t>      </a:t>
            </a:r>
            <a:r>
              <a:rPr lang="en-US" dirty="0" err="1"/>
              <a:t>System.out.println</a:t>
            </a:r>
            <a:r>
              <a:rPr lang="en-US" dirty="0"/>
              <a:t>(</a:t>
            </a:r>
            <a:r>
              <a:rPr lang="en-US" dirty="0" err="1"/>
              <a:t>alist</a:t>
            </a:r>
            <a:r>
              <a:rPr lang="en-US" dirty="0"/>
              <a:t>);</a:t>
            </a:r>
          </a:p>
          <a:p>
            <a:endParaRPr lang="en-US" dirty="0"/>
          </a:p>
        </p:txBody>
      </p:sp>
      <p:sp>
        <p:nvSpPr>
          <p:cNvPr id="5" name="Rectangle 4"/>
          <p:cNvSpPr/>
          <p:nvPr/>
        </p:nvSpPr>
        <p:spPr>
          <a:xfrm>
            <a:off x="7653867" y="300716"/>
            <a:ext cx="6096000" cy="2031325"/>
          </a:xfrm>
          <a:prstGeom prst="rect">
            <a:avLst/>
          </a:prstGeom>
        </p:spPr>
        <p:txBody>
          <a:bodyPr>
            <a:spAutoFit/>
          </a:bodyPr>
          <a:lstStyle/>
          <a:p>
            <a:r>
              <a:rPr lang="en-US" dirty="0"/>
              <a:t> //Removing 3rd element</a:t>
            </a:r>
          </a:p>
          <a:p>
            <a:r>
              <a:rPr lang="en-US" dirty="0"/>
              <a:t>      </a:t>
            </a:r>
            <a:r>
              <a:rPr lang="en-US" dirty="0" err="1"/>
              <a:t>alist.remove</a:t>
            </a:r>
            <a:r>
              <a:rPr lang="en-US" dirty="0"/>
              <a:t>(2);</a:t>
            </a:r>
          </a:p>
          <a:p>
            <a:endParaRPr lang="en-US" dirty="0"/>
          </a:p>
          <a:p>
            <a:r>
              <a:rPr lang="en-US" dirty="0"/>
              <a:t>      //displaying elements</a:t>
            </a:r>
          </a:p>
          <a:p>
            <a:r>
              <a:rPr lang="en-US" dirty="0"/>
              <a:t>      </a:t>
            </a:r>
            <a:r>
              <a:rPr lang="en-US" dirty="0" err="1"/>
              <a:t>System.out.println</a:t>
            </a:r>
            <a:r>
              <a:rPr lang="en-US" dirty="0"/>
              <a:t>(</a:t>
            </a:r>
            <a:r>
              <a:rPr lang="en-US" dirty="0" err="1"/>
              <a:t>alist</a:t>
            </a:r>
            <a:r>
              <a:rPr lang="en-US" dirty="0"/>
              <a:t>);</a:t>
            </a:r>
          </a:p>
          <a:p>
            <a:r>
              <a:rPr lang="en-US" dirty="0"/>
              <a:t>   }</a:t>
            </a:r>
          </a:p>
          <a:p>
            <a:r>
              <a:rPr lang="en-US" dirty="0"/>
              <a:t>}</a:t>
            </a:r>
          </a:p>
        </p:txBody>
      </p:sp>
      <p:pic>
        <p:nvPicPr>
          <p:cNvPr id="6" name="Picture 5"/>
          <p:cNvPicPr>
            <a:picLocks noChangeAspect="1"/>
          </p:cNvPicPr>
          <p:nvPr/>
        </p:nvPicPr>
        <p:blipFill>
          <a:blip r:embed="rId2"/>
          <a:stretch>
            <a:fillRect/>
          </a:stretch>
        </p:blipFill>
        <p:spPr>
          <a:xfrm>
            <a:off x="4650480" y="4859867"/>
            <a:ext cx="7541520" cy="1772708"/>
          </a:xfrm>
          <a:prstGeom prst="rect">
            <a:avLst/>
          </a:prstGeom>
        </p:spPr>
      </p:pic>
    </p:spTree>
    <p:extLst>
      <p:ext uri="{BB962C8B-B14F-4D97-AF65-F5344CB8AC3E}">
        <p14:creationId xmlns:p14="http://schemas.microsoft.com/office/powerpoint/2010/main" val="32901600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Traversing </a:t>
            </a:r>
            <a:r>
              <a:rPr lang="en-US" dirty="0" err="1" smtClean="0"/>
              <a:t>ArrayList</a:t>
            </a:r>
            <a:endParaRPr lang="en-US" dirty="0"/>
          </a:p>
        </p:txBody>
      </p:sp>
      <p:sp>
        <p:nvSpPr>
          <p:cNvPr id="5" name="Rectangle 4"/>
          <p:cNvSpPr/>
          <p:nvPr/>
        </p:nvSpPr>
        <p:spPr>
          <a:xfrm>
            <a:off x="1507067" y="1576275"/>
            <a:ext cx="6096000" cy="4247317"/>
          </a:xfrm>
          <a:prstGeom prst="rect">
            <a:avLst/>
          </a:prstGeom>
        </p:spPr>
        <p:txBody>
          <a:bodyPr>
            <a:spAutoFit/>
          </a:bodyPr>
          <a:lstStyle/>
          <a:p>
            <a:r>
              <a:rPr lang="en-US" dirty="0"/>
              <a:t>import </a:t>
            </a:r>
            <a:r>
              <a:rPr lang="en-US" dirty="0" err="1"/>
              <a:t>java.util</a:t>
            </a:r>
            <a:r>
              <a:rPr lang="en-US" dirty="0"/>
              <a:t>.*;  </a:t>
            </a:r>
          </a:p>
          <a:p>
            <a:r>
              <a:rPr lang="en-US" dirty="0"/>
              <a:t>class </a:t>
            </a:r>
            <a:r>
              <a:rPr lang="en-US" dirty="0" err="1"/>
              <a:t>TraverseList</a:t>
            </a:r>
            <a:r>
              <a:rPr lang="en-US" dirty="0"/>
              <a:t>{  </a:t>
            </a:r>
          </a:p>
          <a:p>
            <a:r>
              <a:rPr lang="en-US" dirty="0"/>
              <a:t>  public static void main(String </a:t>
            </a:r>
            <a:r>
              <a:rPr lang="en-US" dirty="0" err="1"/>
              <a:t>args</a:t>
            </a:r>
            <a:r>
              <a:rPr lang="en-US" dirty="0"/>
              <a:t>[]){  </a:t>
            </a:r>
          </a:p>
          <a:p>
            <a:r>
              <a:rPr lang="en-US" dirty="0"/>
              <a:t>     </a:t>
            </a:r>
            <a:r>
              <a:rPr lang="en-US" dirty="0" err="1"/>
              <a:t>ArrayList</a:t>
            </a:r>
            <a:r>
              <a:rPr lang="en-US" dirty="0"/>
              <a:t>&lt;String&gt; </a:t>
            </a:r>
            <a:r>
              <a:rPr lang="en-US" dirty="0" err="1"/>
              <a:t>alist</a:t>
            </a:r>
            <a:r>
              <a:rPr lang="en-US" dirty="0"/>
              <a:t>=new </a:t>
            </a:r>
            <a:r>
              <a:rPr lang="en-US" dirty="0" err="1"/>
              <a:t>ArrayList</a:t>
            </a:r>
            <a:r>
              <a:rPr lang="en-US" dirty="0"/>
              <a:t>&lt;String&gt;();  </a:t>
            </a:r>
          </a:p>
          <a:p>
            <a:r>
              <a:rPr lang="en-US" dirty="0"/>
              <a:t>     </a:t>
            </a:r>
            <a:r>
              <a:rPr lang="en-US" dirty="0" err="1"/>
              <a:t>alist.add</a:t>
            </a:r>
            <a:r>
              <a:rPr lang="en-US" dirty="0" smtClean="0"/>
              <a:t>("</a:t>
            </a:r>
            <a:r>
              <a:rPr lang="en-US" dirty="0" err="1" smtClean="0"/>
              <a:t>Gregor</a:t>
            </a:r>
            <a:r>
              <a:rPr lang="en-US" dirty="0" smtClean="0"/>
              <a:t> </a:t>
            </a:r>
            <a:r>
              <a:rPr lang="en-US" dirty="0" err="1" smtClean="0"/>
              <a:t>Clegane</a:t>
            </a:r>
            <a:r>
              <a:rPr lang="en-US" dirty="0" smtClean="0"/>
              <a:t>");  </a:t>
            </a:r>
            <a:endParaRPr lang="en-US" dirty="0"/>
          </a:p>
          <a:p>
            <a:r>
              <a:rPr lang="en-US" dirty="0"/>
              <a:t>     </a:t>
            </a:r>
            <a:r>
              <a:rPr lang="en-US" dirty="0" err="1"/>
              <a:t>alist.add</a:t>
            </a:r>
            <a:r>
              <a:rPr lang="en-US" dirty="0" smtClean="0"/>
              <a:t>("</a:t>
            </a:r>
            <a:r>
              <a:rPr lang="en-US" dirty="0" err="1" smtClean="0"/>
              <a:t>Khal</a:t>
            </a:r>
            <a:r>
              <a:rPr lang="en-US" dirty="0" smtClean="0"/>
              <a:t> </a:t>
            </a:r>
            <a:r>
              <a:rPr lang="en-US" dirty="0" err="1" smtClean="0"/>
              <a:t>Drogo</a:t>
            </a:r>
            <a:r>
              <a:rPr lang="en-US" dirty="0" smtClean="0"/>
              <a:t>");  </a:t>
            </a:r>
            <a:endParaRPr lang="en-US" dirty="0"/>
          </a:p>
          <a:p>
            <a:r>
              <a:rPr lang="en-US" dirty="0"/>
              <a:t>     </a:t>
            </a:r>
            <a:r>
              <a:rPr lang="en-US" dirty="0" err="1"/>
              <a:t>alist.add</a:t>
            </a:r>
            <a:r>
              <a:rPr lang="en-US" dirty="0" smtClean="0"/>
              <a:t>("</a:t>
            </a:r>
            <a:r>
              <a:rPr lang="en-US" dirty="0" err="1" smtClean="0"/>
              <a:t>Cersei</a:t>
            </a:r>
            <a:r>
              <a:rPr lang="en-US" dirty="0" smtClean="0"/>
              <a:t> </a:t>
            </a:r>
            <a:r>
              <a:rPr lang="en-US" dirty="0" err="1" smtClean="0"/>
              <a:t>Lannister</a:t>
            </a:r>
            <a:r>
              <a:rPr lang="en-US" dirty="0" smtClean="0"/>
              <a:t>");  </a:t>
            </a:r>
            <a:endParaRPr lang="en-US" dirty="0"/>
          </a:p>
          <a:p>
            <a:r>
              <a:rPr lang="en-US" dirty="0"/>
              <a:t>     </a:t>
            </a:r>
            <a:r>
              <a:rPr lang="en-US" dirty="0" err="1"/>
              <a:t>alist.add</a:t>
            </a:r>
            <a:r>
              <a:rPr lang="en-US" dirty="0" smtClean="0"/>
              <a:t>("</a:t>
            </a:r>
            <a:r>
              <a:rPr lang="en-US" dirty="0" err="1" smtClean="0"/>
              <a:t>Sandor</a:t>
            </a:r>
            <a:r>
              <a:rPr lang="en-US" dirty="0" smtClean="0"/>
              <a:t> </a:t>
            </a:r>
            <a:r>
              <a:rPr lang="en-US" dirty="0" err="1" smtClean="0"/>
              <a:t>Clegane</a:t>
            </a:r>
            <a:r>
              <a:rPr lang="en-US" dirty="0" smtClean="0"/>
              <a:t>"); </a:t>
            </a:r>
            <a:endParaRPr lang="en-US" dirty="0"/>
          </a:p>
          <a:p>
            <a:r>
              <a:rPr lang="en-US" dirty="0"/>
              <a:t>     </a:t>
            </a:r>
            <a:r>
              <a:rPr lang="en-US" dirty="0" err="1"/>
              <a:t>alist.add</a:t>
            </a:r>
            <a:r>
              <a:rPr lang="en-US" dirty="0" smtClean="0"/>
              <a:t>("</a:t>
            </a:r>
            <a:r>
              <a:rPr lang="en-US" dirty="0" err="1" smtClean="0"/>
              <a:t>Tyrion</a:t>
            </a:r>
            <a:r>
              <a:rPr lang="en-US" dirty="0" smtClean="0"/>
              <a:t> </a:t>
            </a:r>
            <a:r>
              <a:rPr lang="en-US" dirty="0" err="1" smtClean="0"/>
              <a:t>Lannister</a:t>
            </a:r>
            <a:r>
              <a:rPr lang="en-US" dirty="0" smtClean="0"/>
              <a:t>");</a:t>
            </a:r>
            <a:endParaRPr lang="en-US" dirty="0"/>
          </a:p>
          <a:p>
            <a:r>
              <a:rPr lang="en-US" dirty="0"/>
              <a:t>  </a:t>
            </a:r>
          </a:p>
          <a:p>
            <a:r>
              <a:rPr lang="en-US" dirty="0"/>
              <a:t>     //iterating </a:t>
            </a:r>
            <a:r>
              <a:rPr lang="en-US" dirty="0" err="1"/>
              <a:t>ArrayList</a:t>
            </a:r>
            <a:endParaRPr lang="en-US" dirty="0"/>
          </a:p>
          <a:p>
            <a:r>
              <a:rPr lang="en-US" dirty="0"/>
              <a:t>     for(String </a:t>
            </a:r>
            <a:r>
              <a:rPr lang="en-US" dirty="0" err="1"/>
              <a:t>str:alist</a:t>
            </a:r>
            <a:r>
              <a:rPr lang="en-US" dirty="0"/>
              <a:t>)  </a:t>
            </a:r>
          </a:p>
          <a:p>
            <a:r>
              <a:rPr lang="en-US" dirty="0"/>
              <a:t>        </a:t>
            </a:r>
            <a:r>
              <a:rPr lang="en-US" dirty="0" err="1"/>
              <a:t>System.out.println</a:t>
            </a:r>
            <a:r>
              <a:rPr lang="en-US" dirty="0"/>
              <a:t>(</a:t>
            </a:r>
            <a:r>
              <a:rPr lang="en-US" dirty="0" err="1"/>
              <a:t>str</a:t>
            </a:r>
            <a:r>
              <a:rPr lang="en-US" dirty="0"/>
              <a:t>);  </a:t>
            </a:r>
          </a:p>
          <a:p>
            <a:r>
              <a:rPr lang="en-US" dirty="0"/>
              <a:t>     }  </a:t>
            </a:r>
          </a:p>
          <a:p>
            <a:r>
              <a:rPr lang="en-US" dirty="0"/>
              <a:t>}</a:t>
            </a:r>
          </a:p>
        </p:txBody>
      </p:sp>
      <p:pic>
        <p:nvPicPr>
          <p:cNvPr id="6" name="Picture 5"/>
          <p:cNvPicPr>
            <a:picLocks noChangeAspect="1"/>
          </p:cNvPicPr>
          <p:nvPr/>
        </p:nvPicPr>
        <p:blipFill>
          <a:blip r:embed="rId2"/>
          <a:stretch>
            <a:fillRect/>
          </a:stretch>
        </p:blipFill>
        <p:spPr>
          <a:xfrm>
            <a:off x="4763559" y="4505342"/>
            <a:ext cx="7242174" cy="1999287"/>
          </a:xfrm>
          <a:prstGeom prst="rect">
            <a:avLst/>
          </a:prstGeom>
        </p:spPr>
      </p:pic>
    </p:spTree>
    <p:extLst>
      <p:ext uri="{BB962C8B-B14F-4D97-AF65-F5344CB8AC3E}">
        <p14:creationId xmlns:p14="http://schemas.microsoft.com/office/powerpoint/2010/main" val="8118099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Array program</a:t>
            </a:r>
            <a:endParaRPr lang="en-US" dirty="0"/>
          </a:p>
        </p:txBody>
      </p:sp>
      <p:sp>
        <p:nvSpPr>
          <p:cNvPr id="3" name="Content Placeholder 2"/>
          <p:cNvSpPr>
            <a:spLocks noGrp="1"/>
          </p:cNvSpPr>
          <p:nvPr>
            <p:ph idx="1"/>
          </p:nvPr>
        </p:nvSpPr>
        <p:spPr/>
        <p:txBody>
          <a:bodyPr>
            <a:normAutofit/>
          </a:bodyPr>
          <a:lstStyle/>
          <a:p>
            <a:r>
              <a:rPr lang="en-US" sz="3600" dirty="0" smtClean="0">
                <a:hlinkClick r:id="rId2" action="ppaction://hlinkfile"/>
              </a:rPr>
              <a:t>DynamicArrayTest.java</a:t>
            </a:r>
            <a:endParaRPr lang="en-US" sz="3600" dirty="0" smtClean="0"/>
          </a:p>
          <a:p>
            <a:endParaRPr lang="en-US" sz="3600" dirty="0"/>
          </a:p>
          <a:p>
            <a:r>
              <a:rPr lang="en-US" sz="3600" dirty="0" smtClean="0"/>
              <a:t>Print reverse </a:t>
            </a:r>
            <a:r>
              <a:rPr lang="en-US" sz="3600" dirty="0" err="1" smtClean="0"/>
              <a:t>ArrayList</a:t>
            </a:r>
            <a:r>
              <a:rPr lang="en-US" sz="3600" dirty="0"/>
              <a:t> </a:t>
            </a:r>
            <a:r>
              <a:rPr lang="en-US" sz="3600" dirty="0" smtClean="0"/>
              <a:t>using your own function.</a:t>
            </a:r>
            <a:endParaRPr lang="en-US" sz="3600" dirty="0"/>
          </a:p>
        </p:txBody>
      </p:sp>
    </p:spTree>
    <p:extLst>
      <p:ext uri="{BB962C8B-B14F-4D97-AF65-F5344CB8AC3E}">
        <p14:creationId xmlns:p14="http://schemas.microsoft.com/office/powerpoint/2010/main" val="17064564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Work</a:t>
            </a:r>
            <a:endParaRPr lang="en-US" dirty="0"/>
          </a:p>
        </p:txBody>
      </p:sp>
      <p:sp>
        <p:nvSpPr>
          <p:cNvPr id="3" name="Content Placeholder 2"/>
          <p:cNvSpPr>
            <a:spLocks noGrp="1"/>
          </p:cNvSpPr>
          <p:nvPr>
            <p:ph idx="1"/>
          </p:nvPr>
        </p:nvSpPr>
        <p:spPr/>
        <p:txBody>
          <a:bodyPr>
            <a:normAutofit/>
          </a:bodyPr>
          <a:lstStyle/>
          <a:p>
            <a:pPr algn="just"/>
            <a:r>
              <a:rPr lang="en-US" sz="2400" dirty="0" smtClean="0"/>
              <a:t>Try all these programs</a:t>
            </a:r>
          </a:p>
          <a:p>
            <a:pPr algn="just"/>
            <a:r>
              <a:rPr lang="en-US" sz="2400" dirty="0" smtClean="0"/>
              <a:t>Implement program to include all operations say add, remove (from specific index, traverse (before and after deletion) and sort the list.</a:t>
            </a:r>
          </a:p>
          <a:p>
            <a:pPr marL="0" indent="0" algn="just">
              <a:buNone/>
            </a:pPr>
            <a:endParaRPr lang="en-US" sz="2400" dirty="0"/>
          </a:p>
          <a:p>
            <a:pPr marL="0" indent="0" algn="just">
              <a:buNone/>
            </a:pPr>
            <a:r>
              <a:rPr lang="en-US" sz="2400" dirty="0" smtClean="0"/>
              <a:t>Hint: for sorting you have built in method </a:t>
            </a:r>
          </a:p>
          <a:p>
            <a:pPr marL="0" indent="0" algn="just">
              <a:buNone/>
            </a:pPr>
            <a:r>
              <a:rPr lang="en-US" sz="2400" dirty="0" smtClean="0"/>
              <a:t>			</a:t>
            </a:r>
            <a:r>
              <a:rPr lang="en-US" sz="2400" dirty="0" err="1" smtClean="0"/>
              <a:t>Collections.sort</a:t>
            </a:r>
            <a:r>
              <a:rPr lang="en-US" sz="2400" dirty="0" smtClean="0"/>
              <a:t>(</a:t>
            </a:r>
            <a:r>
              <a:rPr lang="en-US" sz="2400" dirty="0" err="1" smtClean="0"/>
              <a:t>arraylist</a:t>
            </a:r>
            <a:r>
              <a:rPr lang="en-US" sz="2400" dirty="0" smtClean="0"/>
              <a:t>);</a:t>
            </a:r>
            <a:endParaRPr lang="en-US" sz="2400" dirty="0"/>
          </a:p>
        </p:txBody>
      </p:sp>
    </p:spTree>
    <p:extLst>
      <p:ext uri="{BB962C8B-B14F-4D97-AF65-F5344CB8AC3E}">
        <p14:creationId xmlns:p14="http://schemas.microsoft.com/office/powerpoint/2010/main" val="14493001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6600" dirty="0" smtClean="0"/>
              <a:t>Thank you!!!</a:t>
            </a:r>
            <a:endParaRPr lang="en-US" sz="6600" dirty="0"/>
          </a:p>
        </p:txBody>
      </p:sp>
    </p:spTree>
    <p:extLst>
      <p:ext uri="{BB962C8B-B14F-4D97-AF65-F5344CB8AC3E}">
        <p14:creationId xmlns:p14="http://schemas.microsoft.com/office/powerpoint/2010/main" val="13785823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AD03E6-063C-480B-A8F9-11731BE2F488}"/>
              </a:ext>
            </a:extLst>
          </p:cNvPr>
          <p:cNvSpPr>
            <a:spLocks noGrp="1"/>
          </p:cNvSpPr>
          <p:nvPr>
            <p:ph type="title"/>
          </p:nvPr>
        </p:nvSpPr>
        <p:spPr/>
        <p:txBody>
          <a:bodyPr/>
          <a:lstStyle/>
          <a:p>
            <a:r>
              <a:rPr lang="en-US" b="1" i="0" dirty="0">
                <a:solidFill>
                  <a:srgbClr val="4A4A4A"/>
                </a:solidFill>
                <a:effectLst/>
                <a:latin typeface="Open Sans"/>
              </a:rPr>
              <a:t>Size vs. Capacity</a:t>
            </a:r>
            <a:r>
              <a:rPr lang="en-US" b="0" i="0" dirty="0">
                <a:solidFill>
                  <a:srgbClr val="4A4A4A"/>
                </a:solidFill>
                <a:effectLst/>
                <a:latin typeface="Open Sans"/>
              </a:rPr>
              <a:t/>
            </a:r>
            <a:br>
              <a:rPr lang="en-US" b="0" i="0" dirty="0">
                <a:solidFill>
                  <a:srgbClr val="4A4A4A"/>
                </a:solidFill>
                <a:effectLst/>
                <a:latin typeface="Open Sans"/>
              </a:rPr>
            </a:br>
            <a:endParaRPr lang="en-IN" dirty="0"/>
          </a:p>
        </p:txBody>
      </p:sp>
      <p:sp>
        <p:nvSpPr>
          <p:cNvPr id="3" name="Content Placeholder 2">
            <a:extLst>
              <a:ext uri="{FF2B5EF4-FFF2-40B4-BE49-F238E27FC236}">
                <a16:creationId xmlns="" xmlns:a16="http://schemas.microsoft.com/office/drawing/2014/main" id="{BC73A784-A2E9-49A9-A8F6-87F7EE8D0645}"/>
              </a:ext>
            </a:extLst>
          </p:cNvPr>
          <p:cNvSpPr>
            <a:spLocks noGrp="1"/>
          </p:cNvSpPr>
          <p:nvPr>
            <p:ph idx="1"/>
          </p:nvPr>
        </p:nvSpPr>
        <p:spPr>
          <a:xfrm>
            <a:off x="2310916" y="1775792"/>
            <a:ext cx="8915400" cy="3777622"/>
          </a:xfrm>
        </p:spPr>
        <p:txBody>
          <a:bodyPr>
            <a:normAutofit fontScale="25000" lnSpcReduction="20000"/>
          </a:bodyPr>
          <a:lstStyle/>
          <a:p>
            <a:pPr algn="just"/>
            <a:r>
              <a:rPr lang="en-US" sz="9600" b="0" i="0" dirty="0">
                <a:solidFill>
                  <a:srgbClr val="4A4A4A"/>
                </a:solidFill>
                <a:effectLst/>
                <a:latin typeface="Open Sans"/>
              </a:rPr>
              <a:t>When we initialize a dynamic array, the dynamic array implementation creates an understood fixed-size array. </a:t>
            </a:r>
          </a:p>
          <a:p>
            <a:pPr algn="just"/>
            <a:r>
              <a:rPr lang="en-US" sz="9600" b="0" i="0" dirty="0">
                <a:solidFill>
                  <a:srgbClr val="4A4A4A"/>
                </a:solidFill>
                <a:effectLst/>
                <a:latin typeface="Open Sans"/>
              </a:rPr>
              <a:t>The initial size corresponds to the implementation. </a:t>
            </a:r>
          </a:p>
          <a:p>
            <a:pPr algn="just"/>
            <a:r>
              <a:rPr lang="en-US" sz="9600" b="0" i="0" dirty="0">
                <a:solidFill>
                  <a:srgbClr val="4A4A4A"/>
                </a:solidFill>
                <a:effectLst/>
                <a:latin typeface="Open Sans"/>
              </a:rPr>
              <a:t>For example, let us make our implementation array to use </a:t>
            </a:r>
            <a:r>
              <a:rPr lang="en-US" sz="9600" b="0" i="0" dirty="0" smtClean="0">
                <a:solidFill>
                  <a:srgbClr val="4A4A4A"/>
                </a:solidFill>
                <a:effectLst/>
                <a:latin typeface="Open Sans"/>
              </a:rPr>
              <a:t>6 </a:t>
            </a:r>
            <a:r>
              <a:rPr lang="en-US" sz="9600" b="0" i="0" dirty="0">
                <a:solidFill>
                  <a:srgbClr val="4A4A4A"/>
                </a:solidFill>
                <a:effectLst/>
                <a:latin typeface="Open Sans"/>
              </a:rPr>
              <a:t>indices. Now we append </a:t>
            </a:r>
            <a:r>
              <a:rPr lang="en-US" sz="9600" dirty="0" smtClean="0">
                <a:solidFill>
                  <a:srgbClr val="4A4A4A"/>
                </a:solidFill>
                <a:latin typeface="Open Sans"/>
              </a:rPr>
              <a:t>4</a:t>
            </a:r>
            <a:r>
              <a:rPr lang="en-US" sz="9600" b="0" i="0" dirty="0" smtClean="0">
                <a:solidFill>
                  <a:srgbClr val="4A4A4A"/>
                </a:solidFill>
                <a:effectLst/>
                <a:latin typeface="Open Sans"/>
              </a:rPr>
              <a:t> </a:t>
            </a:r>
            <a:r>
              <a:rPr lang="en-US" sz="9600" b="0" i="0" dirty="0">
                <a:solidFill>
                  <a:srgbClr val="4A4A4A"/>
                </a:solidFill>
                <a:effectLst/>
                <a:latin typeface="Open Sans"/>
              </a:rPr>
              <a:t>items to our dynamic </a:t>
            </a:r>
            <a:r>
              <a:rPr lang="en-US" sz="9600" b="0" i="0" dirty="0" smtClean="0">
                <a:solidFill>
                  <a:srgbClr val="4A4A4A"/>
                </a:solidFill>
                <a:effectLst/>
                <a:latin typeface="Open Sans"/>
              </a:rPr>
              <a:t>array.</a:t>
            </a:r>
          </a:p>
          <a:p>
            <a:pPr algn="just"/>
            <a:r>
              <a:rPr lang="en-US" sz="9600" b="0" i="0" dirty="0" smtClean="0">
                <a:solidFill>
                  <a:srgbClr val="4A4A4A"/>
                </a:solidFill>
                <a:effectLst/>
                <a:latin typeface="Open Sans"/>
              </a:rPr>
              <a:t>Hence</a:t>
            </a:r>
            <a:r>
              <a:rPr lang="en-US" sz="9600" b="0" i="0" dirty="0">
                <a:solidFill>
                  <a:srgbClr val="4A4A4A"/>
                </a:solidFill>
                <a:effectLst/>
                <a:latin typeface="Open Sans"/>
              </a:rPr>
              <a:t>, we could say that dynamic array size is </a:t>
            </a:r>
            <a:r>
              <a:rPr lang="en-US" sz="9600" dirty="0" smtClean="0">
                <a:solidFill>
                  <a:srgbClr val="4A4A4A"/>
                </a:solidFill>
                <a:latin typeface="Open Sans"/>
              </a:rPr>
              <a:t>4</a:t>
            </a:r>
            <a:r>
              <a:rPr lang="en-US" sz="9600" b="0" i="0" dirty="0" smtClean="0">
                <a:solidFill>
                  <a:srgbClr val="4A4A4A"/>
                </a:solidFill>
                <a:effectLst/>
                <a:latin typeface="Open Sans"/>
              </a:rPr>
              <a:t> </a:t>
            </a:r>
            <a:r>
              <a:rPr lang="en-US" sz="9600" b="0" i="0" dirty="0">
                <a:solidFill>
                  <a:srgbClr val="4A4A4A"/>
                </a:solidFill>
                <a:effectLst/>
                <a:latin typeface="Open Sans"/>
              </a:rPr>
              <a:t>and its capacity is </a:t>
            </a:r>
            <a:r>
              <a:rPr lang="en-US" sz="9600" dirty="0">
                <a:solidFill>
                  <a:srgbClr val="4A4A4A"/>
                </a:solidFill>
                <a:latin typeface="Open Sans"/>
              </a:rPr>
              <a:t>6</a:t>
            </a:r>
            <a:r>
              <a:rPr lang="en-US" sz="9600" b="0" i="0" dirty="0" smtClean="0">
                <a:solidFill>
                  <a:srgbClr val="4A4A4A"/>
                </a:solidFill>
                <a:effectLst/>
                <a:latin typeface="Open Sans"/>
              </a:rPr>
              <a:t>. </a:t>
            </a:r>
          </a:p>
          <a:p>
            <a:pPr algn="just"/>
            <a:r>
              <a:rPr lang="en-US" sz="9600" b="0" i="0" dirty="0" smtClean="0">
                <a:solidFill>
                  <a:srgbClr val="4A4A4A"/>
                </a:solidFill>
                <a:effectLst/>
                <a:latin typeface="Open Sans"/>
              </a:rPr>
              <a:t>A </a:t>
            </a:r>
            <a:r>
              <a:rPr lang="en-US" sz="9600" b="0" i="0" dirty="0">
                <a:solidFill>
                  <a:srgbClr val="4A4A4A"/>
                </a:solidFill>
                <a:effectLst/>
                <a:latin typeface="Open Sans"/>
              </a:rPr>
              <a:t>dynamic array stores a specific end Index to keep track of the ending point of the dynamic </a:t>
            </a:r>
            <a:r>
              <a:rPr lang="en-US" sz="9600" b="0" i="0" dirty="0" smtClean="0">
                <a:solidFill>
                  <a:srgbClr val="4A4A4A"/>
                </a:solidFill>
                <a:effectLst/>
                <a:latin typeface="Open Sans"/>
              </a:rPr>
              <a:t>array.</a:t>
            </a:r>
            <a:endParaRPr lang="en-IN" sz="2400" dirty="0"/>
          </a:p>
        </p:txBody>
      </p:sp>
    </p:spTree>
    <p:extLst>
      <p:ext uri="{BB962C8B-B14F-4D97-AF65-F5344CB8AC3E}">
        <p14:creationId xmlns:p14="http://schemas.microsoft.com/office/powerpoint/2010/main" val="16557425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a:extLst>
              <a:ext uri="{FF2B5EF4-FFF2-40B4-BE49-F238E27FC236}">
                <a16:creationId xmlns="" xmlns:a16="http://schemas.microsoft.com/office/drawing/2014/main" id="{72A02811-F56C-4E90-9CDD-FEFA25BA473F}"/>
              </a:ext>
            </a:extLst>
          </p:cNvPr>
          <p:cNvSpPr>
            <a:spLocks noGrp="1" noChangeArrowheads="1"/>
          </p:cNvSpPr>
          <p:nvPr>
            <p:ph type="title"/>
          </p:nvPr>
        </p:nvSpPr>
        <p:spPr/>
        <p:txBody>
          <a:bodyPr/>
          <a:lstStyle/>
          <a:p>
            <a:r>
              <a:rPr lang="en-US" altLang="en-US"/>
              <a:t>Dynamic Array</a:t>
            </a:r>
          </a:p>
        </p:txBody>
      </p:sp>
      <p:grpSp>
        <p:nvGrpSpPr>
          <p:cNvPr id="599043" name="Group 3">
            <a:extLst>
              <a:ext uri="{FF2B5EF4-FFF2-40B4-BE49-F238E27FC236}">
                <a16:creationId xmlns="" xmlns:a16="http://schemas.microsoft.com/office/drawing/2014/main" id="{8FA7685D-AD2E-414B-8694-8E09AC7CCD09}"/>
              </a:ext>
            </a:extLst>
          </p:cNvPr>
          <p:cNvGrpSpPr>
            <a:grpSpLocks/>
          </p:cNvGrpSpPr>
          <p:nvPr/>
        </p:nvGrpSpPr>
        <p:grpSpPr bwMode="auto">
          <a:xfrm>
            <a:off x="3289300" y="3355976"/>
            <a:ext cx="3887788" cy="466725"/>
            <a:chOff x="1338" y="1570"/>
            <a:chExt cx="2449" cy="294"/>
          </a:xfrm>
        </p:grpSpPr>
        <p:sp>
          <p:nvSpPr>
            <p:cNvPr id="599044" name="Text Box 4">
              <a:extLst>
                <a:ext uri="{FF2B5EF4-FFF2-40B4-BE49-F238E27FC236}">
                  <a16:creationId xmlns="" xmlns:a16="http://schemas.microsoft.com/office/drawing/2014/main" id="{B124761F-013D-4F7D-AE35-5602C02A5792}"/>
                </a:ext>
              </a:extLst>
            </p:cNvPr>
            <p:cNvSpPr txBox="1">
              <a:spLocks noChangeArrowheads="1"/>
            </p:cNvSpPr>
            <p:nvPr/>
          </p:nvSpPr>
          <p:spPr bwMode="auto">
            <a:xfrm>
              <a:off x="1338"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6</a:t>
              </a:r>
            </a:p>
          </p:txBody>
        </p:sp>
        <p:sp>
          <p:nvSpPr>
            <p:cNvPr id="599045" name="Text Box 5">
              <a:extLst>
                <a:ext uri="{FF2B5EF4-FFF2-40B4-BE49-F238E27FC236}">
                  <a16:creationId xmlns="" xmlns:a16="http://schemas.microsoft.com/office/drawing/2014/main" id="{DFE480F7-804C-4092-8C59-C3C980C81A77}"/>
                </a:ext>
              </a:extLst>
            </p:cNvPr>
            <p:cNvSpPr txBox="1">
              <a:spLocks noChangeArrowheads="1"/>
            </p:cNvSpPr>
            <p:nvPr/>
          </p:nvSpPr>
          <p:spPr bwMode="auto">
            <a:xfrm>
              <a:off x="1746"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1</a:t>
              </a:r>
            </a:p>
          </p:txBody>
        </p:sp>
        <p:sp>
          <p:nvSpPr>
            <p:cNvPr id="599046" name="Text Box 6">
              <a:extLst>
                <a:ext uri="{FF2B5EF4-FFF2-40B4-BE49-F238E27FC236}">
                  <a16:creationId xmlns="" xmlns:a16="http://schemas.microsoft.com/office/drawing/2014/main" id="{CE1FD4A3-A2B3-4177-A390-7A1DDC1AD892}"/>
                </a:ext>
              </a:extLst>
            </p:cNvPr>
            <p:cNvSpPr txBox="1">
              <a:spLocks noChangeArrowheads="1"/>
            </p:cNvSpPr>
            <p:nvPr/>
          </p:nvSpPr>
          <p:spPr bwMode="auto">
            <a:xfrm>
              <a:off x="2154"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7</a:t>
              </a:r>
            </a:p>
          </p:txBody>
        </p:sp>
        <p:sp>
          <p:nvSpPr>
            <p:cNvPr id="599047" name="Text Box 7">
              <a:extLst>
                <a:ext uri="{FF2B5EF4-FFF2-40B4-BE49-F238E27FC236}">
                  <a16:creationId xmlns="" xmlns:a16="http://schemas.microsoft.com/office/drawing/2014/main" id="{0E600662-99C1-44F4-8051-E4320F511AAB}"/>
                </a:ext>
              </a:extLst>
            </p:cNvPr>
            <p:cNvSpPr txBox="1">
              <a:spLocks noChangeArrowheads="1"/>
            </p:cNvSpPr>
            <p:nvPr/>
          </p:nvSpPr>
          <p:spPr bwMode="auto">
            <a:xfrm>
              <a:off x="2562"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8</a:t>
              </a:r>
            </a:p>
          </p:txBody>
        </p:sp>
        <p:sp>
          <p:nvSpPr>
            <p:cNvPr id="599048" name="Text Box 8">
              <a:extLst>
                <a:ext uri="{FF2B5EF4-FFF2-40B4-BE49-F238E27FC236}">
                  <a16:creationId xmlns="" xmlns:a16="http://schemas.microsoft.com/office/drawing/2014/main" id="{F62E8233-C96C-420D-B11C-9587DEB3D856}"/>
                </a:ext>
              </a:extLst>
            </p:cNvPr>
            <p:cNvSpPr txBox="1">
              <a:spLocks noChangeArrowheads="1"/>
            </p:cNvSpPr>
            <p:nvPr/>
          </p:nvSpPr>
          <p:spPr bwMode="auto">
            <a:xfrm>
              <a:off x="2971"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CA" altLang="en-US" sz="2400">
                <a:latin typeface="Courier New" panose="02070309020205020404" pitchFamily="49" charset="0"/>
              </a:endParaRPr>
            </a:p>
          </p:txBody>
        </p:sp>
        <p:sp>
          <p:nvSpPr>
            <p:cNvPr id="599049" name="Text Box 9">
              <a:extLst>
                <a:ext uri="{FF2B5EF4-FFF2-40B4-BE49-F238E27FC236}">
                  <a16:creationId xmlns="" xmlns:a16="http://schemas.microsoft.com/office/drawing/2014/main" id="{9845EC61-5FA6-4650-8115-607A3C950FF2}"/>
                </a:ext>
              </a:extLst>
            </p:cNvPr>
            <p:cNvSpPr txBox="1">
              <a:spLocks noChangeArrowheads="1"/>
            </p:cNvSpPr>
            <p:nvPr/>
          </p:nvSpPr>
          <p:spPr bwMode="auto">
            <a:xfrm>
              <a:off x="3379"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CA" altLang="en-US" sz="2400">
                <a:latin typeface="Courier New" panose="02070309020205020404" pitchFamily="49" charset="0"/>
              </a:endParaRPr>
            </a:p>
          </p:txBody>
        </p:sp>
      </p:grpSp>
      <p:sp>
        <p:nvSpPr>
          <p:cNvPr id="599050" name="Text Box 10">
            <a:extLst>
              <a:ext uri="{FF2B5EF4-FFF2-40B4-BE49-F238E27FC236}">
                <a16:creationId xmlns="" xmlns:a16="http://schemas.microsoft.com/office/drawing/2014/main" id="{0F57421C-681E-45B9-90C8-5FC063B8EA58}"/>
              </a:ext>
            </a:extLst>
          </p:cNvPr>
          <p:cNvSpPr txBox="1">
            <a:spLocks noChangeArrowheads="1"/>
          </p:cNvSpPr>
          <p:nvPr/>
        </p:nvSpPr>
        <p:spPr bwMode="auto">
          <a:xfrm>
            <a:off x="5305426" y="2205038"/>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t>top = 4</a:t>
            </a:r>
          </a:p>
        </p:txBody>
      </p:sp>
      <p:sp>
        <p:nvSpPr>
          <p:cNvPr id="599051" name="Line 11">
            <a:extLst>
              <a:ext uri="{FF2B5EF4-FFF2-40B4-BE49-F238E27FC236}">
                <a16:creationId xmlns="" xmlns:a16="http://schemas.microsoft.com/office/drawing/2014/main" id="{CBACE90C-79F6-4BAA-99A6-B1AB852037BD}"/>
              </a:ext>
            </a:extLst>
          </p:cNvPr>
          <p:cNvSpPr>
            <a:spLocks noChangeShapeType="1"/>
          </p:cNvSpPr>
          <p:nvPr/>
        </p:nvSpPr>
        <p:spPr bwMode="auto">
          <a:xfrm>
            <a:off x="6026151" y="2708276"/>
            <a:ext cx="142875"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9052" name="Text Box 12">
            <a:extLst>
              <a:ext uri="{FF2B5EF4-FFF2-40B4-BE49-F238E27FC236}">
                <a16:creationId xmlns="" xmlns:a16="http://schemas.microsoft.com/office/drawing/2014/main" id="{30B8B0B5-1AB7-4C8A-A089-6FFAB99AB3BC}"/>
              </a:ext>
            </a:extLst>
          </p:cNvPr>
          <p:cNvSpPr txBox="1">
            <a:spLocks noChangeArrowheads="1"/>
          </p:cNvSpPr>
          <p:nvPr/>
        </p:nvSpPr>
        <p:spPr bwMode="auto">
          <a:xfrm>
            <a:off x="3289300"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0</a:t>
            </a:r>
          </a:p>
        </p:txBody>
      </p:sp>
      <p:sp>
        <p:nvSpPr>
          <p:cNvPr id="599053" name="Text Box 13">
            <a:extLst>
              <a:ext uri="{FF2B5EF4-FFF2-40B4-BE49-F238E27FC236}">
                <a16:creationId xmlns="" xmlns:a16="http://schemas.microsoft.com/office/drawing/2014/main" id="{033D6314-FB9B-42F8-A863-0790E861CCBD}"/>
              </a:ext>
            </a:extLst>
          </p:cNvPr>
          <p:cNvSpPr txBox="1">
            <a:spLocks noChangeArrowheads="1"/>
          </p:cNvSpPr>
          <p:nvPr/>
        </p:nvSpPr>
        <p:spPr bwMode="auto">
          <a:xfrm>
            <a:off x="3937000"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1</a:t>
            </a:r>
          </a:p>
        </p:txBody>
      </p:sp>
      <p:sp>
        <p:nvSpPr>
          <p:cNvPr id="599054" name="Text Box 14">
            <a:extLst>
              <a:ext uri="{FF2B5EF4-FFF2-40B4-BE49-F238E27FC236}">
                <a16:creationId xmlns="" xmlns:a16="http://schemas.microsoft.com/office/drawing/2014/main" id="{D1E0E2DD-715A-49E0-86A5-26515786FA95}"/>
              </a:ext>
            </a:extLst>
          </p:cNvPr>
          <p:cNvSpPr txBox="1">
            <a:spLocks noChangeArrowheads="1"/>
          </p:cNvSpPr>
          <p:nvPr/>
        </p:nvSpPr>
        <p:spPr bwMode="auto">
          <a:xfrm>
            <a:off x="4584700"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2</a:t>
            </a:r>
          </a:p>
        </p:txBody>
      </p:sp>
      <p:sp>
        <p:nvSpPr>
          <p:cNvPr id="599055" name="Text Box 15">
            <a:extLst>
              <a:ext uri="{FF2B5EF4-FFF2-40B4-BE49-F238E27FC236}">
                <a16:creationId xmlns="" xmlns:a16="http://schemas.microsoft.com/office/drawing/2014/main" id="{376CF783-83B9-40D4-9EDF-5B23A2776233}"/>
              </a:ext>
            </a:extLst>
          </p:cNvPr>
          <p:cNvSpPr txBox="1">
            <a:spLocks noChangeArrowheads="1"/>
          </p:cNvSpPr>
          <p:nvPr/>
        </p:nvSpPr>
        <p:spPr bwMode="auto">
          <a:xfrm>
            <a:off x="5232400"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3</a:t>
            </a:r>
          </a:p>
        </p:txBody>
      </p:sp>
      <p:sp>
        <p:nvSpPr>
          <p:cNvPr id="599056" name="Text Box 16">
            <a:extLst>
              <a:ext uri="{FF2B5EF4-FFF2-40B4-BE49-F238E27FC236}">
                <a16:creationId xmlns="" xmlns:a16="http://schemas.microsoft.com/office/drawing/2014/main" id="{A0101CD7-A12A-457F-A838-96069C98E554}"/>
              </a:ext>
            </a:extLst>
          </p:cNvPr>
          <p:cNvSpPr txBox="1">
            <a:spLocks noChangeArrowheads="1"/>
          </p:cNvSpPr>
          <p:nvPr/>
        </p:nvSpPr>
        <p:spPr bwMode="auto">
          <a:xfrm>
            <a:off x="5881688" y="3860800"/>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CA" altLang="en-US" sz="2400"/>
          </a:p>
        </p:txBody>
      </p:sp>
      <p:sp>
        <p:nvSpPr>
          <p:cNvPr id="599057" name="Text Box 17">
            <a:extLst>
              <a:ext uri="{FF2B5EF4-FFF2-40B4-BE49-F238E27FC236}">
                <a16:creationId xmlns="" xmlns:a16="http://schemas.microsoft.com/office/drawing/2014/main" id="{E74648D4-685D-4797-8A4F-C28089A98FE4}"/>
              </a:ext>
            </a:extLst>
          </p:cNvPr>
          <p:cNvSpPr txBox="1">
            <a:spLocks noChangeArrowheads="1"/>
          </p:cNvSpPr>
          <p:nvPr/>
        </p:nvSpPr>
        <p:spPr bwMode="auto">
          <a:xfrm>
            <a:off x="6529388" y="3860800"/>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CA" altLang="en-US" sz="2400"/>
          </a:p>
        </p:txBody>
      </p:sp>
      <p:sp>
        <p:nvSpPr>
          <p:cNvPr id="599058" name="Text Box 18">
            <a:extLst>
              <a:ext uri="{FF2B5EF4-FFF2-40B4-BE49-F238E27FC236}">
                <a16:creationId xmlns="" xmlns:a16="http://schemas.microsoft.com/office/drawing/2014/main" id="{DB61A6D0-5BD8-448C-952A-D0D846A457C5}"/>
              </a:ext>
            </a:extLst>
          </p:cNvPr>
          <p:cNvSpPr txBox="1">
            <a:spLocks noChangeArrowheads="1"/>
          </p:cNvSpPr>
          <p:nvPr/>
        </p:nvSpPr>
        <p:spPr bwMode="auto">
          <a:xfrm>
            <a:off x="5881688"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4</a:t>
            </a:r>
          </a:p>
        </p:txBody>
      </p:sp>
      <p:sp>
        <p:nvSpPr>
          <p:cNvPr id="599059" name="Text Box 19">
            <a:extLst>
              <a:ext uri="{FF2B5EF4-FFF2-40B4-BE49-F238E27FC236}">
                <a16:creationId xmlns="" xmlns:a16="http://schemas.microsoft.com/office/drawing/2014/main" id="{FC0EFCE9-2E5E-453F-99F2-688F3EF49092}"/>
              </a:ext>
            </a:extLst>
          </p:cNvPr>
          <p:cNvSpPr txBox="1">
            <a:spLocks noChangeArrowheads="1"/>
          </p:cNvSpPr>
          <p:nvPr/>
        </p:nvSpPr>
        <p:spPr bwMode="auto">
          <a:xfrm>
            <a:off x="6529388"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5</a:t>
            </a:r>
          </a:p>
        </p:txBody>
      </p:sp>
    </p:spTree>
    <p:extLst>
      <p:ext uri="{BB962C8B-B14F-4D97-AF65-F5344CB8AC3E}">
        <p14:creationId xmlns:p14="http://schemas.microsoft.com/office/powerpoint/2010/main" val="38880706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a:extLst>
              <a:ext uri="{FF2B5EF4-FFF2-40B4-BE49-F238E27FC236}">
                <a16:creationId xmlns="" xmlns:a16="http://schemas.microsoft.com/office/drawing/2014/main" id="{E7937971-B593-49BD-A3F3-DC16186125E1}"/>
              </a:ext>
            </a:extLst>
          </p:cNvPr>
          <p:cNvSpPr>
            <a:spLocks noGrp="1" noChangeArrowheads="1"/>
          </p:cNvSpPr>
          <p:nvPr>
            <p:ph type="title"/>
          </p:nvPr>
        </p:nvSpPr>
        <p:spPr/>
        <p:txBody>
          <a:bodyPr/>
          <a:lstStyle/>
          <a:p>
            <a:r>
              <a:rPr lang="en-US" altLang="en-US"/>
              <a:t>Dynamic Array</a:t>
            </a:r>
          </a:p>
        </p:txBody>
      </p:sp>
      <p:grpSp>
        <p:nvGrpSpPr>
          <p:cNvPr id="601091" name="Group 3">
            <a:extLst>
              <a:ext uri="{FF2B5EF4-FFF2-40B4-BE49-F238E27FC236}">
                <a16:creationId xmlns="" xmlns:a16="http://schemas.microsoft.com/office/drawing/2014/main" id="{638EBC5A-D1D4-4CE5-8D1C-33BFB066D638}"/>
              </a:ext>
            </a:extLst>
          </p:cNvPr>
          <p:cNvGrpSpPr>
            <a:grpSpLocks/>
          </p:cNvGrpSpPr>
          <p:nvPr/>
        </p:nvGrpSpPr>
        <p:grpSpPr bwMode="auto">
          <a:xfrm>
            <a:off x="3287714" y="3355976"/>
            <a:ext cx="3887787" cy="466725"/>
            <a:chOff x="1338" y="1570"/>
            <a:chExt cx="2449" cy="294"/>
          </a:xfrm>
        </p:grpSpPr>
        <p:sp>
          <p:nvSpPr>
            <p:cNvPr id="601092" name="Text Box 4">
              <a:extLst>
                <a:ext uri="{FF2B5EF4-FFF2-40B4-BE49-F238E27FC236}">
                  <a16:creationId xmlns="" xmlns:a16="http://schemas.microsoft.com/office/drawing/2014/main" id="{E3EE2365-FFAB-4586-877F-4A7B33758A0F}"/>
                </a:ext>
              </a:extLst>
            </p:cNvPr>
            <p:cNvSpPr txBox="1">
              <a:spLocks noChangeArrowheads="1"/>
            </p:cNvSpPr>
            <p:nvPr/>
          </p:nvSpPr>
          <p:spPr bwMode="auto">
            <a:xfrm>
              <a:off x="1338"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6</a:t>
              </a:r>
            </a:p>
          </p:txBody>
        </p:sp>
        <p:sp>
          <p:nvSpPr>
            <p:cNvPr id="601093" name="Text Box 5">
              <a:extLst>
                <a:ext uri="{FF2B5EF4-FFF2-40B4-BE49-F238E27FC236}">
                  <a16:creationId xmlns="" xmlns:a16="http://schemas.microsoft.com/office/drawing/2014/main" id="{9BBDA7CF-F4C4-4766-81FC-A3736C7E3C0B}"/>
                </a:ext>
              </a:extLst>
            </p:cNvPr>
            <p:cNvSpPr txBox="1">
              <a:spLocks noChangeArrowheads="1"/>
            </p:cNvSpPr>
            <p:nvPr/>
          </p:nvSpPr>
          <p:spPr bwMode="auto">
            <a:xfrm>
              <a:off x="1746"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1</a:t>
              </a:r>
            </a:p>
          </p:txBody>
        </p:sp>
        <p:sp>
          <p:nvSpPr>
            <p:cNvPr id="601094" name="Text Box 6">
              <a:extLst>
                <a:ext uri="{FF2B5EF4-FFF2-40B4-BE49-F238E27FC236}">
                  <a16:creationId xmlns="" xmlns:a16="http://schemas.microsoft.com/office/drawing/2014/main" id="{52F8FFC6-D5D3-4F09-99DE-3E4A465613CF}"/>
                </a:ext>
              </a:extLst>
            </p:cNvPr>
            <p:cNvSpPr txBox="1">
              <a:spLocks noChangeArrowheads="1"/>
            </p:cNvSpPr>
            <p:nvPr/>
          </p:nvSpPr>
          <p:spPr bwMode="auto">
            <a:xfrm>
              <a:off x="2154"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7</a:t>
              </a:r>
            </a:p>
          </p:txBody>
        </p:sp>
        <p:sp>
          <p:nvSpPr>
            <p:cNvPr id="601095" name="Text Box 7">
              <a:extLst>
                <a:ext uri="{FF2B5EF4-FFF2-40B4-BE49-F238E27FC236}">
                  <a16:creationId xmlns="" xmlns:a16="http://schemas.microsoft.com/office/drawing/2014/main" id="{41D3274C-D18A-4F2B-816B-AE08CBC6358B}"/>
                </a:ext>
              </a:extLst>
            </p:cNvPr>
            <p:cNvSpPr txBox="1">
              <a:spLocks noChangeArrowheads="1"/>
            </p:cNvSpPr>
            <p:nvPr/>
          </p:nvSpPr>
          <p:spPr bwMode="auto">
            <a:xfrm>
              <a:off x="2562"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8</a:t>
              </a:r>
            </a:p>
          </p:txBody>
        </p:sp>
        <p:sp>
          <p:nvSpPr>
            <p:cNvPr id="601096" name="Text Box 8">
              <a:extLst>
                <a:ext uri="{FF2B5EF4-FFF2-40B4-BE49-F238E27FC236}">
                  <a16:creationId xmlns="" xmlns:a16="http://schemas.microsoft.com/office/drawing/2014/main" id="{BD97C1DE-B913-434E-80F6-93D3C60678CD}"/>
                </a:ext>
              </a:extLst>
            </p:cNvPr>
            <p:cNvSpPr txBox="1">
              <a:spLocks noChangeArrowheads="1"/>
            </p:cNvSpPr>
            <p:nvPr/>
          </p:nvSpPr>
          <p:spPr bwMode="auto">
            <a:xfrm>
              <a:off x="2971"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CA" altLang="en-US" sz="2400">
                <a:latin typeface="Courier New" panose="02070309020205020404" pitchFamily="49" charset="0"/>
              </a:endParaRPr>
            </a:p>
          </p:txBody>
        </p:sp>
        <p:sp>
          <p:nvSpPr>
            <p:cNvPr id="601097" name="Text Box 9">
              <a:extLst>
                <a:ext uri="{FF2B5EF4-FFF2-40B4-BE49-F238E27FC236}">
                  <a16:creationId xmlns="" xmlns:a16="http://schemas.microsoft.com/office/drawing/2014/main" id="{0E9056C1-69FC-4232-A4E0-9E1584701407}"/>
                </a:ext>
              </a:extLst>
            </p:cNvPr>
            <p:cNvSpPr txBox="1">
              <a:spLocks noChangeArrowheads="1"/>
            </p:cNvSpPr>
            <p:nvPr/>
          </p:nvSpPr>
          <p:spPr bwMode="auto">
            <a:xfrm>
              <a:off x="3379"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CA" altLang="en-US" sz="2400">
                <a:latin typeface="Courier New" panose="02070309020205020404" pitchFamily="49" charset="0"/>
              </a:endParaRPr>
            </a:p>
          </p:txBody>
        </p:sp>
      </p:grpSp>
      <p:sp>
        <p:nvSpPr>
          <p:cNvPr id="601098" name="Text Box 10">
            <a:extLst>
              <a:ext uri="{FF2B5EF4-FFF2-40B4-BE49-F238E27FC236}">
                <a16:creationId xmlns="" xmlns:a16="http://schemas.microsoft.com/office/drawing/2014/main" id="{E925377B-F09C-432B-9977-E4E40238821A}"/>
              </a:ext>
            </a:extLst>
          </p:cNvPr>
          <p:cNvSpPr txBox="1">
            <a:spLocks noChangeArrowheads="1"/>
          </p:cNvSpPr>
          <p:nvPr/>
        </p:nvSpPr>
        <p:spPr bwMode="auto">
          <a:xfrm>
            <a:off x="5303839" y="2205038"/>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t>top = 4</a:t>
            </a:r>
          </a:p>
        </p:txBody>
      </p:sp>
      <p:sp>
        <p:nvSpPr>
          <p:cNvPr id="601099" name="Line 11">
            <a:extLst>
              <a:ext uri="{FF2B5EF4-FFF2-40B4-BE49-F238E27FC236}">
                <a16:creationId xmlns="" xmlns:a16="http://schemas.microsoft.com/office/drawing/2014/main" id="{79450175-08EA-4B69-A084-1C982B860277}"/>
              </a:ext>
            </a:extLst>
          </p:cNvPr>
          <p:cNvSpPr>
            <a:spLocks noChangeShapeType="1"/>
          </p:cNvSpPr>
          <p:nvPr/>
        </p:nvSpPr>
        <p:spPr bwMode="auto">
          <a:xfrm>
            <a:off x="6024564" y="2708276"/>
            <a:ext cx="142875"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01100" name="Text Box 12">
            <a:extLst>
              <a:ext uri="{FF2B5EF4-FFF2-40B4-BE49-F238E27FC236}">
                <a16:creationId xmlns="" xmlns:a16="http://schemas.microsoft.com/office/drawing/2014/main" id="{7D70AC7A-0667-48CF-9D49-E80DE071EE85}"/>
              </a:ext>
            </a:extLst>
          </p:cNvPr>
          <p:cNvSpPr txBox="1">
            <a:spLocks noChangeArrowheads="1"/>
          </p:cNvSpPr>
          <p:nvPr/>
        </p:nvSpPr>
        <p:spPr bwMode="auto">
          <a:xfrm>
            <a:off x="3287713"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0</a:t>
            </a:r>
          </a:p>
        </p:txBody>
      </p:sp>
      <p:sp>
        <p:nvSpPr>
          <p:cNvPr id="601101" name="Text Box 13">
            <a:extLst>
              <a:ext uri="{FF2B5EF4-FFF2-40B4-BE49-F238E27FC236}">
                <a16:creationId xmlns="" xmlns:a16="http://schemas.microsoft.com/office/drawing/2014/main" id="{E8BF4152-650F-493F-A4C6-61F0610E44F8}"/>
              </a:ext>
            </a:extLst>
          </p:cNvPr>
          <p:cNvSpPr txBox="1">
            <a:spLocks noChangeArrowheads="1"/>
          </p:cNvSpPr>
          <p:nvPr/>
        </p:nvSpPr>
        <p:spPr bwMode="auto">
          <a:xfrm>
            <a:off x="3935413"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1</a:t>
            </a:r>
          </a:p>
        </p:txBody>
      </p:sp>
      <p:sp>
        <p:nvSpPr>
          <p:cNvPr id="601102" name="Text Box 14">
            <a:extLst>
              <a:ext uri="{FF2B5EF4-FFF2-40B4-BE49-F238E27FC236}">
                <a16:creationId xmlns="" xmlns:a16="http://schemas.microsoft.com/office/drawing/2014/main" id="{EFE48A4D-7BF7-4190-82C2-719311F8BAEC}"/>
              </a:ext>
            </a:extLst>
          </p:cNvPr>
          <p:cNvSpPr txBox="1">
            <a:spLocks noChangeArrowheads="1"/>
          </p:cNvSpPr>
          <p:nvPr/>
        </p:nvSpPr>
        <p:spPr bwMode="auto">
          <a:xfrm>
            <a:off x="4583113"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2</a:t>
            </a:r>
          </a:p>
        </p:txBody>
      </p:sp>
      <p:sp>
        <p:nvSpPr>
          <p:cNvPr id="601103" name="Text Box 15">
            <a:extLst>
              <a:ext uri="{FF2B5EF4-FFF2-40B4-BE49-F238E27FC236}">
                <a16:creationId xmlns="" xmlns:a16="http://schemas.microsoft.com/office/drawing/2014/main" id="{20C7113C-7023-4255-9170-7A0A168742AC}"/>
              </a:ext>
            </a:extLst>
          </p:cNvPr>
          <p:cNvSpPr txBox="1">
            <a:spLocks noChangeArrowheads="1"/>
          </p:cNvSpPr>
          <p:nvPr/>
        </p:nvSpPr>
        <p:spPr bwMode="auto">
          <a:xfrm>
            <a:off x="5230813"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3</a:t>
            </a:r>
          </a:p>
        </p:txBody>
      </p:sp>
      <p:sp>
        <p:nvSpPr>
          <p:cNvPr id="601104" name="Text Box 16">
            <a:extLst>
              <a:ext uri="{FF2B5EF4-FFF2-40B4-BE49-F238E27FC236}">
                <a16:creationId xmlns="" xmlns:a16="http://schemas.microsoft.com/office/drawing/2014/main" id="{49FC14AE-6EF2-4AD4-9190-8A7BA728A205}"/>
              </a:ext>
            </a:extLst>
          </p:cNvPr>
          <p:cNvSpPr txBox="1">
            <a:spLocks noChangeArrowheads="1"/>
          </p:cNvSpPr>
          <p:nvPr/>
        </p:nvSpPr>
        <p:spPr bwMode="auto">
          <a:xfrm>
            <a:off x="5880100" y="3860800"/>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CA" altLang="en-US" sz="2400"/>
          </a:p>
        </p:txBody>
      </p:sp>
      <p:sp>
        <p:nvSpPr>
          <p:cNvPr id="601105" name="Text Box 17">
            <a:extLst>
              <a:ext uri="{FF2B5EF4-FFF2-40B4-BE49-F238E27FC236}">
                <a16:creationId xmlns="" xmlns:a16="http://schemas.microsoft.com/office/drawing/2014/main" id="{14A06A3E-D763-439D-B0BB-DE73FE7ADBD9}"/>
              </a:ext>
            </a:extLst>
          </p:cNvPr>
          <p:cNvSpPr txBox="1">
            <a:spLocks noChangeArrowheads="1"/>
          </p:cNvSpPr>
          <p:nvPr/>
        </p:nvSpPr>
        <p:spPr bwMode="auto">
          <a:xfrm>
            <a:off x="6527800" y="3860800"/>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CA" altLang="en-US" sz="2400"/>
          </a:p>
        </p:txBody>
      </p:sp>
      <p:sp>
        <p:nvSpPr>
          <p:cNvPr id="601106" name="Text Box 18">
            <a:extLst>
              <a:ext uri="{FF2B5EF4-FFF2-40B4-BE49-F238E27FC236}">
                <a16:creationId xmlns="" xmlns:a16="http://schemas.microsoft.com/office/drawing/2014/main" id="{DE925BE3-3C0F-4282-A17E-EDFFAD39A237}"/>
              </a:ext>
            </a:extLst>
          </p:cNvPr>
          <p:cNvSpPr txBox="1">
            <a:spLocks noChangeArrowheads="1"/>
          </p:cNvSpPr>
          <p:nvPr/>
        </p:nvSpPr>
        <p:spPr bwMode="auto">
          <a:xfrm>
            <a:off x="5880100"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4</a:t>
            </a:r>
          </a:p>
        </p:txBody>
      </p:sp>
      <p:sp>
        <p:nvSpPr>
          <p:cNvPr id="601107" name="Text Box 19">
            <a:extLst>
              <a:ext uri="{FF2B5EF4-FFF2-40B4-BE49-F238E27FC236}">
                <a16:creationId xmlns="" xmlns:a16="http://schemas.microsoft.com/office/drawing/2014/main" id="{676F4C29-7809-4EF5-883B-5C418A5BB349}"/>
              </a:ext>
            </a:extLst>
          </p:cNvPr>
          <p:cNvSpPr txBox="1">
            <a:spLocks noChangeArrowheads="1"/>
          </p:cNvSpPr>
          <p:nvPr/>
        </p:nvSpPr>
        <p:spPr bwMode="auto">
          <a:xfrm>
            <a:off x="6527800"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5</a:t>
            </a:r>
          </a:p>
        </p:txBody>
      </p:sp>
      <p:sp>
        <p:nvSpPr>
          <p:cNvPr id="601108" name="Text Box 20">
            <a:extLst>
              <a:ext uri="{FF2B5EF4-FFF2-40B4-BE49-F238E27FC236}">
                <a16:creationId xmlns="" xmlns:a16="http://schemas.microsoft.com/office/drawing/2014/main" id="{F7A8F486-F4D9-4318-9672-A94052169473}"/>
              </a:ext>
            </a:extLst>
          </p:cNvPr>
          <p:cNvSpPr txBox="1">
            <a:spLocks noChangeArrowheads="1"/>
          </p:cNvSpPr>
          <p:nvPr/>
        </p:nvSpPr>
        <p:spPr bwMode="auto">
          <a:xfrm>
            <a:off x="7967664" y="2132013"/>
            <a:ext cx="1584325" cy="5191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800"/>
              <a:t>insert 5</a:t>
            </a:r>
          </a:p>
        </p:txBody>
      </p:sp>
    </p:spTree>
    <p:extLst>
      <p:ext uri="{BB962C8B-B14F-4D97-AF65-F5344CB8AC3E}">
        <p14:creationId xmlns:p14="http://schemas.microsoft.com/office/powerpoint/2010/main" val="3302884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a:extLst>
              <a:ext uri="{FF2B5EF4-FFF2-40B4-BE49-F238E27FC236}">
                <a16:creationId xmlns="" xmlns:a16="http://schemas.microsoft.com/office/drawing/2014/main" id="{270EA505-FC8B-471F-948B-1FAA401E5ED8}"/>
              </a:ext>
            </a:extLst>
          </p:cNvPr>
          <p:cNvSpPr>
            <a:spLocks noGrp="1" noChangeArrowheads="1"/>
          </p:cNvSpPr>
          <p:nvPr>
            <p:ph type="title"/>
          </p:nvPr>
        </p:nvSpPr>
        <p:spPr/>
        <p:txBody>
          <a:bodyPr/>
          <a:lstStyle/>
          <a:p>
            <a:r>
              <a:rPr lang="en-US" altLang="en-US"/>
              <a:t>Dynamic Array</a:t>
            </a:r>
          </a:p>
        </p:txBody>
      </p:sp>
      <p:grpSp>
        <p:nvGrpSpPr>
          <p:cNvPr id="603139" name="Group 3">
            <a:extLst>
              <a:ext uri="{FF2B5EF4-FFF2-40B4-BE49-F238E27FC236}">
                <a16:creationId xmlns="" xmlns:a16="http://schemas.microsoft.com/office/drawing/2014/main" id="{745D54ED-66BA-4636-A996-1A20DB498A93}"/>
              </a:ext>
            </a:extLst>
          </p:cNvPr>
          <p:cNvGrpSpPr>
            <a:grpSpLocks/>
          </p:cNvGrpSpPr>
          <p:nvPr/>
        </p:nvGrpSpPr>
        <p:grpSpPr bwMode="auto">
          <a:xfrm>
            <a:off x="3287714" y="3355976"/>
            <a:ext cx="3887787" cy="466725"/>
            <a:chOff x="1338" y="1570"/>
            <a:chExt cx="2449" cy="294"/>
          </a:xfrm>
        </p:grpSpPr>
        <p:sp>
          <p:nvSpPr>
            <p:cNvPr id="603140" name="Text Box 4">
              <a:extLst>
                <a:ext uri="{FF2B5EF4-FFF2-40B4-BE49-F238E27FC236}">
                  <a16:creationId xmlns="" xmlns:a16="http://schemas.microsoft.com/office/drawing/2014/main" id="{963809F7-FEAF-4BFC-8BF0-A7B210426688}"/>
                </a:ext>
              </a:extLst>
            </p:cNvPr>
            <p:cNvSpPr txBox="1">
              <a:spLocks noChangeArrowheads="1"/>
            </p:cNvSpPr>
            <p:nvPr/>
          </p:nvSpPr>
          <p:spPr bwMode="auto">
            <a:xfrm>
              <a:off x="1338"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6</a:t>
              </a:r>
            </a:p>
          </p:txBody>
        </p:sp>
        <p:sp>
          <p:nvSpPr>
            <p:cNvPr id="603141" name="Text Box 5">
              <a:extLst>
                <a:ext uri="{FF2B5EF4-FFF2-40B4-BE49-F238E27FC236}">
                  <a16:creationId xmlns="" xmlns:a16="http://schemas.microsoft.com/office/drawing/2014/main" id="{9C8BA833-141B-4F5C-83E4-D622E2959250}"/>
                </a:ext>
              </a:extLst>
            </p:cNvPr>
            <p:cNvSpPr txBox="1">
              <a:spLocks noChangeArrowheads="1"/>
            </p:cNvSpPr>
            <p:nvPr/>
          </p:nvSpPr>
          <p:spPr bwMode="auto">
            <a:xfrm>
              <a:off x="1746"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1</a:t>
              </a:r>
            </a:p>
          </p:txBody>
        </p:sp>
        <p:sp>
          <p:nvSpPr>
            <p:cNvPr id="603142" name="Text Box 6">
              <a:extLst>
                <a:ext uri="{FF2B5EF4-FFF2-40B4-BE49-F238E27FC236}">
                  <a16:creationId xmlns="" xmlns:a16="http://schemas.microsoft.com/office/drawing/2014/main" id="{51C64216-EB8E-4CFD-A9B4-1FA36187CB33}"/>
                </a:ext>
              </a:extLst>
            </p:cNvPr>
            <p:cNvSpPr txBox="1">
              <a:spLocks noChangeArrowheads="1"/>
            </p:cNvSpPr>
            <p:nvPr/>
          </p:nvSpPr>
          <p:spPr bwMode="auto">
            <a:xfrm>
              <a:off x="2154"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7</a:t>
              </a:r>
            </a:p>
          </p:txBody>
        </p:sp>
        <p:sp>
          <p:nvSpPr>
            <p:cNvPr id="603143" name="Text Box 7">
              <a:extLst>
                <a:ext uri="{FF2B5EF4-FFF2-40B4-BE49-F238E27FC236}">
                  <a16:creationId xmlns="" xmlns:a16="http://schemas.microsoft.com/office/drawing/2014/main" id="{3A19EEAE-F84E-4384-89D0-29B5FD6C06BE}"/>
                </a:ext>
              </a:extLst>
            </p:cNvPr>
            <p:cNvSpPr txBox="1">
              <a:spLocks noChangeArrowheads="1"/>
            </p:cNvSpPr>
            <p:nvPr/>
          </p:nvSpPr>
          <p:spPr bwMode="auto">
            <a:xfrm>
              <a:off x="2562"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8</a:t>
              </a:r>
            </a:p>
          </p:txBody>
        </p:sp>
        <p:sp>
          <p:nvSpPr>
            <p:cNvPr id="603144" name="Text Box 8">
              <a:extLst>
                <a:ext uri="{FF2B5EF4-FFF2-40B4-BE49-F238E27FC236}">
                  <a16:creationId xmlns="" xmlns:a16="http://schemas.microsoft.com/office/drawing/2014/main" id="{4462C8E7-80D3-4FE4-85B4-F219320432AC}"/>
                </a:ext>
              </a:extLst>
            </p:cNvPr>
            <p:cNvSpPr txBox="1">
              <a:spLocks noChangeArrowheads="1"/>
            </p:cNvSpPr>
            <p:nvPr/>
          </p:nvSpPr>
          <p:spPr bwMode="auto">
            <a:xfrm>
              <a:off x="2971"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5</a:t>
              </a:r>
            </a:p>
          </p:txBody>
        </p:sp>
        <p:sp>
          <p:nvSpPr>
            <p:cNvPr id="603145" name="Text Box 9">
              <a:extLst>
                <a:ext uri="{FF2B5EF4-FFF2-40B4-BE49-F238E27FC236}">
                  <a16:creationId xmlns="" xmlns:a16="http://schemas.microsoft.com/office/drawing/2014/main" id="{43A547B2-F013-43AE-B48E-92E04F943929}"/>
                </a:ext>
              </a:extLst>
            </p:cNvPr>
            <p:cNvSpPr txBox="1">
              <a:spLocks noChangeArrowheads="1"/>
            </p:cNvSpPr>
            <p:nvPr/>
          </p:nvSpPr>
          <p:spPr bwMode="auto">
            <a:xfrm>
              <a:off x="3379"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CA" altLang="en-US" sz="2400">
                <a:latin typeface="Courier New" panose="02070309020205020404" pitchFamily="49" charset="0"/>
              </a:endParaRPr>
            </a:p>
          </p:txBody>
        </p:sp>
      </p:grpSp>
      <p:sp>
        <p:nvSpPr>
          <p:cNvPr id="603146" name="Text Box 10">
            <a:extLst>
              <a:ext uri="{FF2B5EF4-FFF2-40B4-BE49-F238E27FC236}">
                <a16:creationId xmlns="" xmlns:a16="http://schemas.microsoft.com/office/drawing/2014/main" id="{5319FF11-305D-4B6E-BCF6-DDE0FE2E0542}"/>
              </a:ext>
            </a:extLst>
          </p:cNvPr>
          <p:cNvSpPr txBox="1">
            <a:spLocks noChangeArrowheads="1"/>
          </p:cNvSpPr>
          <p:nvPr/>
        </p:nvSpPr>
        <p:spPr bwMode="auto">
          <a:xfrm>
            <a:off x="5880101" y="2205038"/>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t>top = 5</a:t>
            </a:r>
          </a:p>
        </p:txBody>
      </p:sp>
      <p:sp>
        <p:nvSpPr>
          <p:cNvPr id="603147" name="Line 11">
            <a:extLst>
              <a:ext uri="{FF2B5EF4-FFF2-40B4-BE49-F238E27FC236}">
                <a16:creationId xmlns="" xmlns:a16="http://schemas.microsoft.com/office/drawing/2014/main" id="{5613892F-84E5-4456-A12A-04E6F563C993}"/>
              </a:ext>
            </a:extLst>
          </p:cNvPr>
          <p:cNvSpPr>
            <a:spLocks noChangeShapeType="1"/>
          </p:cNvSpPr>
          <p:nvPr/>
        </p:nvSpPr>
        <p:spPr bwMode="auto">
          <a:xfrm>
            <a:off x="6600826" y="2708276"/>
            <a:ext cx="142875"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03148" name="Text Box 12">
            <a:extLst>
              <a:ext uri="{FF2B5EF4-FFF2-40B4-BE49-F238E27FC236}">
                <a16:creationId xmlns="" xmlns:a16="http://schemas.microsoft.com/office/drawing/2014/main" id="{1275B7BD-0B0D-4DB3-AA9C-5A66F995A56D}"/>
              </a:ext>
            </a:extLst>
          </p:cNvPr>
          <p:cNvSpPr txBox="1">
            <a:spLocks noChangeArrowheads="1"/>
          </p:cNvSpPr>
          <p:nvPr/>
        </p:nvSpPr>
        <p:spPr bwMode="auto">
          <a:xfrm>
            <a:off x="3287713"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0</a:t>
            </a:r>
          </a:p>
        </p:txBody>
      </p:sp>
      <p:sp>
        <p:nvSpPr>
          <p:cNvPr id="603149" name="Text Box 13">
            <a:extLst>
              <a:ext uri="{FF2B5EF4-FFF2-40B4-BE49-F238E27FC236}">
                <a16:creationId xmlns="" xmlns:a16="http://schemas.microsoft.com/office/drawing/2014/main" id="{AE4A59B1-FF82-4E6E-A6D7-F944FA1F59CD}"/>
              </a:ext>
            </a:extLst>
          </p:cNvPr>
          <p:cNvSpPr txBox="1">
            <a:spLocks noChangeArrowheads="1"/>
          </p:cNvSpPr>
          <p:nvPr/>
        </p:nvSpPr>
        <p:spPr bwMode="auto">
          <a:xfrm>
            <a:off x="3935413"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1</a:t>
            </a:r>
          </a:p>
        </p:txBody>
      </p:sp>
      <p:sp>
        <p:nvSpPr>
          <p:cNvPr id="603150" name="Text Box 14">
            <a:extLst>
              <a:ext uri="{FF2B5EF4-FFF2-40B4-BE49-F238E27FC236}">
                <a16:creationId xmlns="" xmlns:a16="http://schemas.microsoft.com/office/drawing/2014/main" id="{8272CC70-C2AC-4F7E-A767-10BC25F48120}"/>
              </a:ext>
            </a:extLst>
          </p:cNvPr>
          <p:cNvSpPr txBox="1">
            <a:spLocks noChangeArrowheads="1"/>
          </p:cNvSpPr>
          <p:nvPr/>
        </p:nvSpPr>
        <p:spPr bwMode="auto">
          <a:xfrm>
            <a:off x="4583113"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2</a:t>
            </a:r>
          </a:p>
        </p:txBody>
      </p:sp>
      <p:sp>
        <p:nvSpPr>
          <p:cNvPr id="603151" name="Text Box 15">
            <a:extLst>
              <a:ext uri="{FF2B5EF4-FFF2-40B4-BE49-F238E27FC236}">
                <a16:creationId xmlns="" xmlns:a16="http://schemas.microsoft.com/office/drawing/2014/main" id="{C8E957B3-842A-4D85-8E2F-C4C4D0737A5D}"/>
              </a:ext>
            </a:extLst>
          </p:cNvPr>
          <p:cNvSpPr txBox="1">
            <a:spLocks noChangeArrowheads="1"/>
          </p:cNvSpPr>
          <p:nvPr/>
        </p:nvSpPr>
        <p:spPr bwMode="auto">
          <a:xfrm>
            <a:off x="5230813"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3</a:t>
            </a:r>
          </a:p>
        </p:txBody>
      </p:sp>
      <p:sp>
        <p:nvSpPr>
          <p:cNvPr id="603152" name="Text Box 16">
            <a:extLst>
              <a:ext uri="{FF2B5EF4-FFF2-40B4-BE49-F238E27FC236}">
                <a16:creationId xmlns="" xmlns:a16="http://schemas.microsoft.com/office/drawing/2014/main" id="{F44A0BCD-FC46-4DF1-BE32-4BFE20057E10}"/>
              </a:ext>
            </a:extLst>
          </p:cNvPr>
          <p:cNvSpPr txBox="1">
            <a:spLocks noChangeArrowheads="1"/>
          </p:cNvSpPr>
          <p:nvPr/>
        </p:nvSpPr>
        <p:spPr bwMode="auto">
          <a:xfrm>
            <a:off x="5880100" y="3860800"/>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CA" altLang="en-US" sz="2400"/>
          </a:p>
        </p:txBody>
      </p:sp>
      <p:sp>
        <p:nvSpPr>
          <p:cNvPr id="603153" name="Text Box 17">
            <a:extLst>
              <a:ext uri="{FF2B5EF4-FFF2-40B4-BE49-F238E27FC236}">
                <a16:creationId xmlns="" xmlns:a16="http://schemas.microsoft.com/office/drawing/2014/main" id="{F5BEE861-BAD6-48B7-A585-A8D291B986B8}"/>
              </a:ext>
            </a:extLst>
          </p:cNvPr>
          <p:cNvSpPr txBox="1">
            <a:spLocks noChangeArrowheads="1"/>
          </p:cNvSpPr>
          <p:nvPr/>
        </p:nvSpPr>
        <p:spPr bwMode="auto">
          <a:xfrm>
            <a:off x="6527800" y="3860800"/>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CA" altLang="en-US" sz="2400"/>
          </a:p>
        </p:txBody>
      </p:sp>
      <p:sp>
        <p:nvSpPr>
          <p:cNvPr id="603154" name="Text Box 18">
            <a:extLst>
              <a:ext uri="{FF2B5EF4-FFF2-40B4-BE49-F238E27FC236}">
                <a16:creationId xmlns="" xmlns:a16="http://schemas.microsoft.com/office/drawing/2014/main" id="{2DAB45F3-623B-4AB9-BC9F-8EC8A66FBE02}"/>
              </a:ext>
            </a:extLst>
          </p:cNvPr>
          <p:cNvSpPr txBox="1">
            <a:spLocks noChangeArrowheads="1"/>
          </p:cNvSpPr>
          <p:nvPr/>
        </p:nvSpPr>
        <p:spPr bwMode="auto">
          <a:xfrm>
            <a:off x="5880100"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4</a:t>
            </a:r>
          </a:p>
        </p:txBody>
      </p:sp>
      <p:sp>
        <p:nvSpPr>
          <p:cNvPr id="603155" name="Text Box 19">
            <a:extLst>
              <a:ext uri="{FF2B5EF4-FFF2-40B4-BE49-F238E27FC236}">
                <a16:creationId xmlns="" xmlns:a16="http://schemas.microsoft.com/office/drawing/2014/main" id="{93D65BF6-5D86-49B3-A8AF-D85A006BC941}"/>
              </a:ext>
            </a:extLst>
          </p:cNvPr>
          <p:cNvSpPr txBox="1">
            <a:spLocks noChangeArrowheads="1"/>
          </p:cNvSpPr>
          <p:nvPr/>
        </p:nvSpPr>
        <p:spPr bwMode="auto">
          <a:xfrm>
            <a:off x="6527800"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5</a:t>
            </a:r>
          </a:p>
        </p:txBody>
      </p:sp>
    </p:spTree>
    <p:extLst>
      <p:ext uri="{BB962C8B-B14F-4D97-AF65-F5344CB8AC3E}">
        <p14:creationId xmlns:p14="http://schemas.microsoft.com/office/powerpoint/2010/main" val="18583664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a:extLst>
              <a:ext uri="{FF2B5EF4-FFF2-40B4-BE49-F238E27FC236}">
                <a16:creationId xmlns="" xmlns:a16="http://schemas.microsoft.com/office/drawing/2014/main" id="{069F2853-7FE3-4863-8581-65945460C304}"/>
              </a:ext>
            </a:extLst>
          </p:cNvPr>
          <p:cNvSpPr>
            <a:spLocks noGrp="1" noChangeArrowheads="1"/>
          </p:cNvSpPr>
          <p:nvPr>
            <p:ph type="title"/>
          </p:nvPr>
        </p:nvSpPr>
        <p:spPr/>
        <p:txBody>
          <a:bodyPr/>
          <a:lstStyle/>
          <a:p>
            <a:r>
              <a:rPr lang="en-US" altLang="en-US"/>
              <a:t>Dynamic Array</a:t>
            </a:r>
          </a:p>
        </p:txBody>
      </p:sp>
      <p:grpSp>
        <p:nvGrpSpPr>
          <p:cNvPr id="605187" name="Group 3">
            <a:extLst>
              <a:ext uri="{FF2B5EF4-FFF2-40B4-BE49-F238E27FC236}">
                <a16:creationId xmlns="" xmlns:a16="http://schemas.microsoft.com/office/drawing/2014/main" id="{EC453ABF-7A2D-4F2E-9DF5-2A76D6FEA94E}"/>
              </a:ext>
            </a:extLst>
          </p:cNvPr>
          <p:cNvGrpSpPr>
            <a:grpSpLocks/>
          </p:cNvGrpSpPr>
          <p:nvPr/>
        </p:nvGrpSpPr>
        <p:grpSpPr bwMode="auto">
          <a:xfrm>
            <a:off x="3289300" y="3355976"/>
            <a:ext cx="3887788" cy="466725"/>
            <a:chOff x="1338" y="1570"/>
            <a:chExt cx="2449" cy="294"/>
          </a:xfrm>
        </p:grpSpPr>
        <p:sp>
          <p:nvSpPr>
            <p:cNvPr id="605188" name="Text Box 4">
              <a:extLst>
                <a:ext uri="{FF2B5EF4-FFF2-40B4-BE49-F238E27FC236}">
                  <a16:creationId xmlns="" xmlns:a16="http://schemas.microsoft.com/office/drawing/2014/main" id="{29652779-E08B-48A2-BF99-7618616D7055}"/>
                </a:ext>
              </a:extLst>
            </p:cNvPr>
            <p:cNvSpPr txBox="1">
              <a:spLocks noChangeArrowheads="1"/>
            </p:cNvSpPr>
            <p:nvPr/>
          </p:nvSpPr>
          <p:spPr bwMode="auto">
            <a:xfrm>
              <a:off x="1338"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6</a:t>
              </a:r>
            </a:p>
          </p:txBody>
        </p:sp>
        <p:sp>
          <p:nvSpPr>
            <p:cNvPr id="605189" name="Text Box 5">
              <a:extLst>
                <a:ext uri="{FF2B5EF4-FFF2-40B4-BE49-F238E27FC236}">
                  <a16:creationId xmlns="" xmlns:a16="http://schemas.microsoft.com/office/drawing/2014/main" id="{F4E1B9B9-0DA9-4517-90EA-B856398AE9EF}"/>
                </a:ext>
              </a:extLst>
            </p:cNvPr>
            <p:cNvSpPr txBox="1">
              <a:spLocks noChangeArrowheads="1"/>
            </p:cNvSpPr>
            <p:nvPr/>
          </p:nvSpPr>
          <p:spPr bwMode="auto">
            <a:xfrm>
              <a:off x="1746"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1</a:t>
              </a:r>
            </a:p>
          </p:txBody>
        </p:sp>
        <p:sp>
          <p:nvSpPr>
            <p:cNvPr id="605190" name="Text Box 6">
              <a:extLst>
                <a:ext uri="{FF2B5EF4-FFF2-40B4-BE49-F238E27FC236}">
                  <a16:creationId xmlns="" xmlns:a16="http://schemas.microsoft.com/office/drawing/2014/main" id="{D5EAC616-2142-4E59-A052-D69BE4155220}"/>
                </a:ext>
              </a:extLst>
            </p:cNvPr>
            <p:cNvSpPr txBox="1">
              <a:spLocks noChangeArrowheads="1"/>
            </p:cNvSpPr>
            <p:nvPr/>
          </p:nvSpPr>
          <p:spPr bwMode="auto">
            <a:xfrm>
              <a:off x="2154"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7</a:t>
              </a:r>
            </a:p>
          </p:txBody>
        </p:sp>
        <p:sp>
          <p:nvSpPr>
            <p:cNvPr id="605191" name="Text Box 7">
              <a:extLst>
                <a:ext uri="{FF2B5EF4-FFF2-40B4-BE49-F238E27FC236}">
                  <a16:creationId xmlns="" xmlns:a16="http://schemas.microsoft.com/office/drawing/2014/main" id="{ED2E6DF5-59C9-4E79-B7F8-5FAC43A04EB6}"/>
                </a:ext>
              </a:extLst>
            </p:cNvPr>
            <p:cNvSpPr txBox="1">
              <a:spLocks noChangeArrowheads="1"/>
            </p:cNvSpPr>
            <p:nvPr/>
          </p:nvSpPr>
          <p:spPr bwMode="auto">
            <a:xfrm>
              <a:off x="2562"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8</a:t>
              </a:r>
            </a:p>
          </p:txBody>
        </p:sp>
        <p:sp>
          <p:nvSpPr>
            <p:cNvPr id="605192" name="Text Box 8">
              <a:extLst>
                <a:ext uri="{FF2B5EF4-FFF2-40B4-BE49-F238E27FC236}">
                  <a16:creationId xmlns="" xmlns:a16="http://schemas.microsoft.com/office/drawing/2014/main" id="{66D5A4E3-8959-4E91-9BC0-1239A401AF0C}"/>
                </a:ext>
              </a:extLst>
            </p:cNvPr>
            <p:cNvSpPr txBox="1">
              <a:spLocks noChangeArrowheads="1"/>
            </p:cNvSpPr>
            <p:nvPr/>
          </p:nvSpPr>
          <p:spPr bwMode="auto">
            <a:xfrm>
              <a:off x="2971"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5</a:t>
              </a:r>
            </a:p>
          </p:txBody>
        </p:sp>
        <p:sp>
          <p:nvSpPr>
            <p:cNvPr id="605193" name="Text Box 9">
              <a:extLst>
                <a:ext uri="{FF2B5EF4-FFF2-40B4-BE49-F238E27FC236}">
                  <a16:creationId xmlns="" xmlns:a16="http://schemas.microsoft.com/office/drawing/2014/main" id="{0BFFF792-34B7-4490-8FF1-154A1FC36C9C}"/>
                </a:ext>
              </a:extLst>
            </p:cNvPr>
            <p:cNvSpPr txBox="1">
              <a:spLocks noChangeArrowheads="1"/>
            </p:cNvSpPr>
            <p:nvPr/>
          </p:nvSpPr>
          <p:spPr bwMode="auto">
            <a:xfrm>
              <a:off x="3379"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CA" altLang="en-US" sz="2400">
                <a:latin typeface="Courier New" panose="02070309020205020404" pitchFamily="49" charset="0"/>
              </a:endParaRPr>
            </a:p>
          </p:txBody>
        </p:sp>
      </p:grpSp>
      <p:sp>
        <p:nvSpPr>
          <p:cNvPr id="605194" name="Text Box 10">
            <a:extLst>
              <a:ext uri="{FF2B5EF4-FFF2-40B4-BE49-F238E27FC236}">
                <a16:creationId xmlns="" xmlns:a16="http://schemas.microsoft.com/office/drawing/2014/main" id="{A2B03600-5B73-4E25-A81A-C2D4C09EC539}"/>
              </a:ext>
            </a:extLst>
          </p:cNvPr>
          <p:cNvSpPr txBox="1">
            <a:spLocks noChangeArrowheads="1"/>
          </p:cNvSpPr>
          <p:nvPr/>
        </p:nvSpPr>
        <p:spPr bwMode="auto">
          <a:xfrm>
            <a:off x="5881689" y="2205038"/>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t>top = 5</a:t>
            </a:r>
          </a:p>
        </p:txBody>
      </p:sp>
      <p:sp>
        <p:nvSpPr>
          <p:cNvPr id="605195" name="Line 11">
            <a:extLst>
              <a:ext uri="{FF2B5EF4-FFF2-40B4-BE49-F238E27FC236}">
                <a16:creationId xmlns="" xmlns:a16="http://schemas.microsoft.com/office/drawing/2014/main" id="{D0C9877A-E124-4E77-ADA1-61142593B67D}"/>
              </a:ext>
            </a:extLst>
          </p:cNvPr>
          <p:cNvSpPr>
            <a:spLocks noChangeShapeType="1"/>
          </p:cNvSpPr>
          <p:nvPr/>
        </p:nvSpPr>
        <p:spPr bwMode="auto">
          <a:xfrm>
            <a:off x="6602414" y="2708276"/>
            <a:ext cx="142875"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05196" name="Text Box 12">
            <a:extLst>
              <a:ext uri="{FF2B5EF4-FFF2-40B4-BE49-F238E27FC236}">
                <a16:creationId xmlns="" xmlns:a16="http://schemas.microsoft.com/office/drawing/2014/main" id="{233EEDC8-77D9-44FB-932E-94E21A0801D7}"/>
              </a:ext>
            </a:extLst>
          </p:cNvPr>
          <p:cNvSpPr txBox="1">
            <a:spLocks noChangeArrowheads="1"/>
          </p:cNvSpPr>
          <p:nvPr/>
        </p:nvSpPr>
        <p:spPr bwMode="auto">
          <a:xfrm>
            <a:off x="3289300"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0</a:t>
            </a:r>
          </a:p>
        </p:txBody>
      </p:sp>
      <p:sp>
        <p:nvSpPr>
          <p:cNvPr id="605197" name="Text Box 13">
            <a:extLst>
              <a:ext uri="{FF2B5EF4-FFF2-40B4-BE49-F238E27FC236}">
                <a16:creationId xmlns="" xmlns:a16="http://schemas.microsoft.com/office/drawing/2014/main" id="{AB633995-ECAC-4702-9042-A1BDCB73D13F}"/>
              </a:ext>
            </a:extLst>
          </p:cNvPr>
          <p:cNvSpPr txBox="1">
            <a:spLocks noChangeArrowheads="1"/>
          </p:cNvSpPr>
          <p:nvPr/>
        </p:nvSpPr>
        <p:spPr bwMode="auto">
          <a:xfrm>
            <a:off x="3937000"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1</a:t>
            </a:r>
          </a:p>
        </p:txBody>
      </p:sp>
      <p:sp>
        <p:nvSpPr>
          <p:cNvPr id="605198" name="Text Box 14">
            <a:extLst>
              <a:ext uri="{FF2B5EF4-FFF2-40B4-BE49-F238E27FC236}">
                <a16:creationId xmlns="" xmlns:a16="http://schemas.microsoft.com/office/drawing/2014/main" id="{EA8C20EC-9CA4-4BEB-A639-5C44815BC037}"/>
              </a:ext>
            </a:extLst>
          </p:cNvPr>
          <p:cNvSpPr txBox="1">
            <a:spLocks noChangeArrowheads="1"/>
          </p:cNvSpPr>
          <p:nvPr/>
        </p:nvSpPr>
        <p:spPr bwMode="auto">
          <a:xfrm>
            <a:off x="4584700"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2</a:t>
            </a:r>
          </a:p>
        </p:txBody>
      </p:sp>
      <p:sp>
        <p:nvSpPr>
          <p:cNvPr id="605199" name="Text Box 15">
            <a:extLst>
              <a:ext uri="{FF2B5EF4-FFF2-40B4-BE49-F238E27FC236}">
                <a16:creationId xmlns="" xmlns:a16="http://schemas.microsoft.com/office/drawing/2014/main" id="{2266BCEB-EBEC-44A3-9227-7879D072D3F7}"/>
              </a:ext>
            </a:extLst>
          </p:cNvPr>
          <p:cNvSpPr txBox="1">
            <a:spLocks noChangeArrowheads="1"/>
          </p:cNvSpPr>
          <p:nvPr/>
        </p:nvSpPr>
        <p:spPr bwMode="auto">
          <a:xfrm>
            <a:off x="5232400"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3</a:t>
            </a:r>
          </a:p>
        </p:txBody>
      </p:sp>
      <p:sp>
        <p:nvSpPr>
          <p:cNvPr id="605200" name="Text Box 16">
            <a:extLst>
              <a:ext uri="{FF2B5EF4-FFF2-40B4-BE49-F238E27FC236}">
                <a16:creationId xmlns="" xmlns:a16="http://schemas.microsoft.com/office/drawing/2014/main" id="{872F4A19-6604-496E-B324-D5C46D9B73EF}"/>
              </a:ext>
            </a:extLst>
          </p:cNvPr>
          <p:cNvSpPr txBox="1">
            <a:spLocks noChangeArrowheads="1"/>
          </p:cNvSpPr>
          <p:nvPr/>
        </p:nvSpPr>
        <p:spPr bwMode="auto">
          <a:xfrm>
            <a:off x="5881688" y="3860800"/>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CA" altLang="en-US" sz="2400"/>
          </a:p>
        </p:txBody>
      </p:sp>
      <p:sp>
        <p:nvSpPr>
          <p:cNvPr id="605201" name="Text Box 17">
            <a:extLst>
              <a:ext uri="{FF2B5EF4-FFF2-40B4-BE49-F238E27FC236}">
                <a16:creationId xmlns="" xmlns:a16="http://schemas.microsoft.com/office/drawing/2014/main" id="{A5304422-0636-4DAF-9F45-C5734FCD57CF}"/>
              </a:ext>
            </a:extLst>
          </p:cNvPr>
          <p:cNvSpPr txBox="1">
            <a:spLocks noChangeArrowheads="1"/>
          </p:cNvSpPr>
          <p:nvPr/>
        </p:nvSpPr>
        <p:spPr bwMode="auto">
          <a:xfrm>
            <a:off x="6529388" y="3860800"/>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CA" altLang="en-US" sz="2400"/>
          </a:p>
        </p:txBody>
      </p:sp>
      <p:sp>
        <p:nvSpPr>
          <p:cNvPr id="605202" name="Text Box 18">
            <a:extLst>
              <a:ext uri="{FF2B5EF4-FFF2-40B4-BE49-F238E27FC236}">
                <a16:creationId xmlns="" xmlns:a16="http://schemas.microsoft.com/office/drawing/2014/main" id="{79F7E10B-EC73-4760-8864-939D587574CD}"/>
              </a:ext>
            </a:extLst>
          </p:cNvPr>
          <p:cNvSpPr txBox="1">
            <a:spLocks noChangeArrowheads="1"/>
          </p:cNvSpPr>
          <p:nvPr/>
        </p:nvSpPr>
        <p:spPr bwMode="auto">
          <a:xfrm>
            <a:off x="5881688"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4</a:t>
            </a:r>
          </a:p>
        </p:txBody>
      </p:sp>
      <p:sp>
        <p:nvSpPr>
          <p:cNvPr id="605203" name="Text Box 19">
            <a:extLst>
              <a:ext uri="{FF2B5EF4-FFF2-40B4-BE49-F238E27FC236}">
                <a16:creationId xmlns="" xmlns:a16="http://schemas.microsoft.com/office/drawing/2014/main" id="{097BAF7C-01F1-46BF-9371-2D023F32EEDD}"/>
              </a:ext>
            </a:extLst>
          </p:cNvPr>
          <p:cNvSpPr txBox="1">
            <a:spLocks noChangeArrowheads="1"/>
          </p:cNvSpPr>
          <p:nvPr/>
        </p:nvSpPr>
        <p:spPr bwMode="auto">
          <a:xfrm>
            <a:off x="6529388"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5</a:t>
            </a:r>
          </a:p>
        </p:txBody>
      </p:sp>
      <p:sp>
        <p:nvSpPr>
          <p:cNvPr id="605204" name="Text Box 20">
            <a:extLst>
              <a:ext uri="{FF2B5EF4-FFF2-40B4-BE49-F238E27FC236}">
                <a16:creationId xmlns="" xmlns:a16="http://schemas.microsoft.com/office/drawing/2014/main" id="{11165A39-0B09-4872-B87F-E2CFE45F6D97}"/>
              </a:ext>
            </a:extLst>
          </p:cNvPr>
          <p:cNvSpPr txBox="1">
            <a:spLocks noChangeArrowheads="1"/>
          </p:cNvSpPr>
          <p:nvPr/>
        </p:nvSpPr>
        <p:spPr bwMode="auto">
          <a:xfrm>
            <a:off x="8256588" y="2349501"/>
            <a:ext cx="1871662" cy="5191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800"/>
              <a:t>insert 2</a:t>
            </a:r>
          </a:p>
        </p:txBody>
      </p:sp>
    </p:spTree>
    <p:extLst>
      <p:ext uri="{BB962C8B-B14F-4D97-AF65-F5344CB8AC3E}">
        <p14:creationId xmlns:p14="http://schemas.microsoft.com/office/powerpoint/2010/main" val="25516650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a:extLst>
              <a:ext uri="{FF2B5EF4-FFF2-40B4-BE49-F238E27FC236}">
                <a16:creationId xmlns="" xmlns:a16="http://schemas.microsoft.com/office/drawing/2014/main" id="{07B82E0D-50C7-4918-94F6-112DD17D9823}"/>
              </a:ext>
            </a:extLst>
          </p:cNvPr>
          <p:cNvSpPr>
            <a:spLocks noGrp="1" noChangeArrowheads="1"/>
          </p:cNvSpPr>
          <p:nvPr>
            <p:ph type="title"/>
          </p:nvPr>
        </p:nvSpPr>
        <p:spPr/>
        <p:txBody>
          <a:bodyPr/>
          <a:lstStyle/>
          <a:p>
            <a:r>
              <a:rPr lang="en-US" altLang="en-US"/>
              <a:t>Dynamic Array</a:t>
            </a:r>
          </a:p>
        </p:txBody>
      </p:sp>
      <p:grpSp>
        <p:nvGrpSpPr>
          <p:cNvPr id="607235" name="Group 3">
            <a:extLst>
              <a:ext uri="{FF2B5EF4-FFF2-40B4-BE49-F238E27FC236}">
                <a16:creationId xmlns="" xmlns:a16="http://schemas.microsoft.com/office/drawing/2014/main" id="{749EBE1F-BD10-49A2-9DCE-A14965095758}"/>
              </a:ext>
            </a:extLst>
          </p:cNvPr>
          <p:cNvGrpSpPr>
            <a:grpSpLocks/>
          </p:cNvGrpSpPr>
          <p:nvPr/>
        </p:nvGrpSpPr>
        <p:grpSpPr bwMode="auto">
          <a:xfrm>
            <a:off x="3287714" y="3355976"/>
            <a:ext cx="3887787" cy="466725"/>
            <a:chOff x="1338" y="1570"/>
            <a:chExt cx="2449" cy="294"/>
          </a:xfrm>
        </p:grpSpPr>
        <p:sp>
          <p:nvSpPr>
            <p:cNvPr id="607236" name="Text Box 4">
              <a:extLst>
                <a:ext uri="{FF2B5EF4-FFF2-40B4-BE49-F238E27FC236}">
                  <a16:creationId xmlns="" xmlns:a16="http://schemas.microsoft.com/office/drawing/2014/main" id="{FF7165FD-520C-4BD8-B067-1EC033CF8CC2}"/>
                </a:ext>
              </a:extLst>
            </p:cNvPr>
            <p:cNvSpPr txBox="1">
              <a:spLocks noChangeArrowheads="1"/>
            </p:cNvSpPr>
            <p:nvPr/>
          </p:nvSpPr>
          <p:spPr bwMode="auto">
            <a:xfrm>
              <a:off x="1338"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6</a:t>
              </a:r>
            </a:p>
          </p:txBody>
        </p:sp>
        <p:sp>
          <p:nvSpPr>
            <p:cNvPr id="607237" name="Text Box 5">
              <a:extLst>
                <a:ext uri="{FF2B5EF4-FFF2-40B4-BE49-F238E27FC236}">
                  <a16:creationId xmlns="" xmlns:a16="http://schemas.microsoft.com/office/drawing/2014/main" id="{F3EFFC26-2CB8-4DF3-B5C8-9104E5111694}"/>
                </a:ext>
              </a:extLst>
            </p:cNvPr>
            <p:cNvSpPr txBox="1">
              <a:spLocks noChangeArrowheads="1"/>
            </p:cNvSpPr>
            <p:nvPr/>
          </p:nvSpPr>
          <p:spPr bwMode="auto">
            <a:xfrm>
              <a:off x="1746"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1</a:t>
              </a:r>
            </a:p>
          </p:txBody>
        </p:sp>
        <p:sp>
          <p:nvSpPr>
            <p:cNvPr id="607238" name="Text Box 6">
              <a:extLst>
                <a:ext uri="{FF2B5EF4-FFF2-40B4-BE49-F238E27FC236}">
                  <a16:creationId xmlns="" xmlns:a16="http://schemas.microsoft.com/office/drawing/2014/main" id="{BE22A096-C82E-44B3-9D8D-20C706964A66}"/>
                </a:ext>
              </a:extLst>
            </p:cNvPr>
            <p:cNvSpPr txBox="1">
              <a:spLocks noChangeArrowheads="1"/>
            </p:cNvSpPr>
            <p:nvPr/>
          </p:nvSpPr>
          <p:spPr bwMode="auto">
            <a:xfrm>
              <a:off x="2154"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7</a:t>
              </a:r>
            </a:p>
          </p:txBody>
        </p:sp>
        <p:sp>
          <p:nvSpPr>
            <p:cNvPr id="607239" name="Text Box 7">
              <a:extLst>
                <a:ext uri="{FF2B5EF4-FFF2-40B4-BE49-F238E27FC236}">
                  <a16:creationId xmlns="" xmlns:a16="http://schemas.microsoft.com/office/drawing/2014/main" id="{B71D5861-2B99-4ED0-BBFF-3C2ABB3FA7CA}"/>
                </a:ext>
              </a:extLst>
            </p:cNvPr>
            <p:cNvSpPr txBox="1">
              <a:spLocks noChangeArrowheads="1"/>
            </p:cNvSpPr>
            <p:nvPr/>
          </p:nvSpPr>
          <p:spPr bwMode="auto">
            <a:xfrm>
              <a:off x="2562"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8</a:t>
              </a:r>
            </a:p>
          </p:txBody>
        </p:sp>
        <p:sp>
          <p:nvSpPr>
            <p:cNvPr id="607240" name="Text Box 8">
              <a:extLst>
                <a:ext uri="{FF2B5EF4-FFF2-40B4-BE49-F238E27FC236}">
                  <a16:creationId xmlns="" xmlns:a16="http://schemas.microsoft.com/office/drawing/2014/main" id="{90CAE7A2-7AAD-4DDD-A5EB-043EEE0387CD}"/>
                </a:ext>
              </a:extLst>
            </p:cNvPr>
            <p:cNvSpPr txBox="1">
              <a:spLocks noChangeArrowheads="1"/>
            </p:cNvSpPr>
            <p:nvPr/>
          </p:nvSpPr>
          <p:spPr bwMode="auto">
            <a:xfrm>
              <a:off x="2971"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5</a:t>
              </a:r>
            </a:p>
          </p:txBody>
        </p:sp>
        <p:sp>
          <p:nvSpPr>
            <p:cNvPr id="607241" name="Text Box 9">
              <a:extLst>
                <a:ext uri="{FF2B5EF4-FFF2-40B4-BE49-F238E27FC236}">
                  <a16:creationId xmlns="" xmlns:a16="http://schemas.microsoft.com/office/drawing/2014/main" id="{57799ADD-9401-4932-97E2-AD75B6FE9DD0}"/>
                </a:ext>
              </a:extLst>
            </p:cNvPr>
            <p:cNvSpPr txBox="1">
              <a:spLocks noChangeArrowheads="1"/>
            </p:cNvSpPr>
            <p:nvPr/>
          </p:nvSpPr>
          <p:spPr bwMode="auto">
            <a:xfrm>
              <a:off x="3379" y="1570"/>
              <a:ext cx="40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Courier New" panose="02070309020205020404" pitchFamily="49" charset="0"/>
                </a:rPr>
                <a:t>2</a:t>
              </a:r>
            </a:p>
          </p:txBody>
        </p:sp>
      </p:grpSp>
      <p:sp>
        <p:nvSpPr>
          <p:cNvPr id="607242" name="Text Box 10">
            <a:extLst>
              <a:ext uri="{FF2B5EF4-FFF2-40B4-BE49-F238E27FC236}">
                <a16:creationId xmlns="" xmlns:a16="http://schemas.microsoft.com/office/drawing/2014/main" id="{DEB84358-F922-474C-AD24-39A020812135}"/>
              </a:ext>
            </a:extLst>
          </p:cNvPr>
          <p:cNvSpPr txBox="1">
            <a:spLocks noChangeArrowheads="1"/>
          </p:cNvSpPr>
          <p:nvPr/>
        </p:nvSpPr>
        <p:spPr bwMode="auto">
          <a:xfrm>
            <a:off x="5880101" y="2205038"/>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t>top = 6</a:t>
            </a:r>
          </a:p>
        </p:txBody>
      </p:sp>
      <p:sp>
        <p:nvSpPr>
          <p:cNvPr id="607243" name="Line 11">
            <a:extLst>
              <a:ext uri="{FF2B5EF4-FFF2-40B4-BE49-F238E27FC236}">
                <a16:creationId xmlns="" xmlns:a16="http://schemas.microsoft.com/office/drawing/2014/main" id="{9C4D0DFE-CF06-43FC-A459-BA79774046A3}"/>
              </a:ext>
            </a:extLst>
          </p:cNvPr>
          <p:cNvSpPr>
            <a:spLocks noChangeShapeType="1"/>
          </p:cNvSpPr>
          <p:nvPr/>
        </p:nvSpPr>
        <p:spPr bwMode="auto">
          <a:xfrm>
            <a:off x="6600825" y="2708276"/>
            <a:ext cx="935038"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07244" name="Text Box 12">
            <a:extLst>
              <a:ext uri="{FF2B5EF4-FFF2-40B4-BE49-F238E27FC236}">
                <a16:creationId xmlns="" xmlns:a16="http://schemas.microsoft.com/office/drawing/2014/main" id="{7E9224FE-668B-4488-A18F-E215BADB98AD}"/>
              </a:ext>
            </a:extLst>
          </p:cNvPr>
          <p:cNvSpPr txBox="1">
            <a:spLocks noChangeArrowheads="1"/>
          </p:cNvSpPr>
          <p:nvPr/>
        </p:nvSpPr>
        <p:spPr bwMode="auto">
          <a:xfrm>
            <a:off x="3287713"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0</a:t>
            </a:r>
          </a:p>
        </p:txBody>
      </p:sp>
      <p:sp>
        <p:nvSpPr>
          <p:cNvPr id="607245" name="Text Box 13">
            <a:extLst>
              <a:ext uri="{FF2B5EF4-FFF2-40B4-BE49-F238E27FC236}">
                <a16:creationId xmlns="" xmlns:a16="http://schemas.microsoft.com/office/drawing/2014/main" id="{7435D482-00F9-4A58-8A38-191C95359B04}"/>
              </a:ext>
            </a:extLst>
          </p:cNvPr>
          <p:cNvSpPr txBox="1">
            <a:spLocks noChangeArrowheads="1"/>
          </p:cNvSpPr>
          <p:nvPr/>
        </p:nvSpPr>
        <p:spPr bwMode="auto">
          <a:xfrm>
            <a:off x="3935413"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1</a:t>
            </a:r>
          </a:p>
        </p:txBody>
      </p:sp>
      <p:sp>
        <p:nvSpPr>
          <p:cNvPr id="607246" name="Text Box 14">
            <a:extLst>
              <a:ext uri="{FF2B5EF4-FFF2-40B4-BE49-F238E27FC236}">
                <a16:creationId xmlns="" xmlns:a16="http://schemas.microsoft.com/office/drawing/2014/main" id="{93D033D5-A837-487B-876C-DFE2DFB52602}"/>
              </a:ext>
            </a:extLst>
          </p:cNvPr>
          <p:cNvSpPr txBox="1">
            <a:spLocks noChangeArrowheads="1"/>
          </p:cNvSpPr>
          <p:nvPr/>
        </p:nvSpPr>
        <p:spPr bwMode="auto">
          <a:xfrm>
            <a:off x="4583113"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2</a:t>
            </a:r>
          </a:p>
        </p:txBody>
      </p:sp>
      <p:sp>
        <p:nvSpPr>
          <p:cNvPr id="607247" name="Text Box 15">
            <a:extLst>
              <a:ext uri="{FF2B5EF4-FFF2-40B4-BE49-F238E27FC236}">
                <a16:creationId xmlns="" xmlns:a16="http://schemas.microsoft.com/office/drawing/2014/main" id="{BD426F44-ED6E-4076-83DE-CE8123D3EE65}"/>
              </a:ext>
            </a:extLst>
          </p:cNvPr>
          <p:cNvSpPr txBox="1">
            <a:spLocks noChangeArrowheads="1"/>
          </p:cNvSpPr>
          <p:nvPr/>
        </p:nvSpPr>
        <p:spPr bwMode="auto">
          <a:xfrm>
            <a:off x="5230813"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3</a:t>
            </a:r>
          </a:p>
        </p:txBody>
      </p:sp>
      <p:sp>
        <p:nvSpPr>
          <p:cNvPr id="607248" name="Text Box 16">
            <a:extLst>
              <a:ext uri="{FF2B5EF4-FFF2-40B4-BE49-F238E27FC236}">
                <a16:creationId xmlns="" xmlns:a16="http://schemas.microsoft.com/office/drawing/2014/main" id="{9320061C-753C-4516-85A7-39AD1B39E0FF}"/>
              </a:ext>
            </a:extLst>
          </p:cNvPr>
          <p:cNvSpPr txBox="1">
            <a:spLocks noChangeArrowheads="1"/>
          </p:cNvSpPr>
          <p:nvPr/>
        </p:nvSpPr>
        <p:spPr bwMode="auto">
          <a:xfrm>
            <a:off x="5880100" y="3860800"/>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CA" altLang="en-US" sz="2400"/>
          </a:p>
        </p:txBody>
      </p:sp>
      <p:sp>
        <p:nvSpPr>
          <p:cNvPr id="607249" name="Text Box 17">
            <a:extLst>
              <a:ext uri="{FF2B5EF4-FFF2-40B4-BE49-F238E27FC236}">
                <a16:creationId xmlns="" xmlns:a16="http://schemas.microsoft.com/office/drawing/2014/main" id="{D90C6115-5B5A-4FC9-A9B9-6533132AB818}"/>
              </a:ext>
            </a:extLst>
          </p:cNvPr>
          <p:cNvSpPr txBox="1">
            <a:spLocks noChangeArrowheads="1"/>
          </p:cNvSpPr>
          <p:nvPr/>
        </p:nvSpPr>
        <p:spPr bwMode="auto">
          <a:xfrm>
            <a:off x="6527800" y="3860800"/>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CA" altLang="en-US" sz="2400"/>
          </a:p>
        </p:txBody>
      </p:sp>
      <p:sp>
        <p:nvSpPr>
          <p:cNvPr id="607250" name="Text Box 18">
            <a:extLst>
              <a:ext uri="{FF2B5EF4-FFF2-40B4-BE49-F238E27FC236}">
                <a16:creationId xmlns="" xmlns:a16="http://schemas.microsoft.com/office/drawing/2014/main" id="{A5A1FEE3-EC96-47FF-876E-9F3490800DE5}"/>
              </a:ext>
            </a:extLst>
          </p:cNvPr>
          <p:cNvSpPr txBox="1">
            <a:spLocks noChangeArrowheads="1"/>
          </p:cNvSpPr>
          <p:nvPr/>
        </p:nvSpPr>
        <p:spPr bwMode="auto">
          <a:xfrm>
            <a:off x="5880100"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4</a:t>
            </a:r>
          </a:p>
        </p:txBody>
      </p:sp>
      <p:sp>
        <p:nvSpPr>
          <p:cNvPr id="607251" name="Text Box 19">
            <a:extLst>
              <a:ext uri="{FF2B5EF4-FFF2-40B4-BE49-F238E27FC236}">
                <a16:creationId xmlns="" xmlns:a16="http://schemas.microsoft.com/office/drawing/2014/main" id="{F8661D8C-2C8E-48A6-B757-802C83BFDC8A}"/>
              </a:ext>
            </a:extLst>
          </p:cNvPr>
          <p:cNvSpPr txBox="1">
            <a:spLocks noChangeArrowheads="1"/>
          </p:cNvSpPr>
          <p:nvPr/>
        </p:nvSpPr>
        <p:spPr bwMode="auto">
          <a:xfrm>
            <a:off x="6527800" y="3860801"/>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5</a:t>
            </a:r>
          </a:p>
        </p:txBody>
      </p:sp>
      <p:sp>
        <p:nvSpPr>
          <p:cNvPr id="607252" name="Text Box 20">
            <a:extLst>
              <a:ext uri="{FF2B5EF4-FFF2-40B4-BE49-F238E27FC236}">
                <a16:creationId xmlns="" xmlns:a16="http://schemas.microsoft.com/office/drawing/2014/main" id="{DB96F0EF-AF89-4548-96F4-3F9A8C6E0197}"/>
              </a:ext>
            </a:extLst>
          </p:cNvPr>
          <p:cNvSpPr txBox="1">
            <a:spLocks noChangeArrowheads="1"/>
          </p:cNvSpPr>
          <p:nvPr/>
        </p:nvSpPr>
        <p:spPr bwMode="auto">
          <a:xfrm>
            <a:off x="8328026" y="2347913"/>
            <a:ext cx="1800225" cy="5191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800"/>
              <a:t>insert 3</a:t>
            </a:r>
          </a:p>
        </p:txBody>
      </p:sp>
    </p:spTree>
    <p:extLst>
      <p:ext uri="{BB962C8B-B14F-4D97-AF65-F5344CB8AC3E}">
        <p14:creationId xmlns:p14="http://schemas.microsoft.com/office/powerpoint/2010/main" val="292417210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110</TotalTime>
  <Words>1404</Words>
  <Application>Microsoft Office PowerPoint</Application>
  <PresentationFormat>Widescreen</PresentationFormat>
  <Paragraphs>455</Paragraphs>
  <Slides>35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Century Gothic</vt:lpstr>
      <vt:lpstr>Courier New</vt:lpstr>
      <vt:lpstr>Open Sans</vt:lpstr>
      <vt:lpstr>Wingdings 3</vt:lpstr>
      <vt:lpstr>Wisp</vt:lpstr>
      <vt:lpstr>Dynamic Arrays in JAVA</vt:lpstr>
      <vt:lpstr>Introduction To Dynamic Array</vt:lpstr>
      <vt:lpstr>PowerPoint Presentation</vt:lpstr>
      <vt:lpstr>Size vs. Capacity </vt:lpstr>
      <vt:lpstr>Dynamic Array</vt:lpstr>
      <vt:lpstr>Dynamic Array</vt:lpstr>
      <vt:lpstr>Dynamic Array</vt:lpstr>
      <vt:lpstr>Dynamic Array</vt:lpstr>
      <vt:lpstr>Dynamic Array</vt:lpstr>
      <vt:lpstr>Dynamic Array</vt:lpstr>
      <vt:lpstr>Dynamic Array</vt:lpstr>
      <vt:lpstr>Dynamic Array</vt:lpstr>
      <vt:lpstr>Dynamic Array</vt:lpstr>
      <vt:lpstr>Dynamic Array</vt:lpstr>
      <vt:lpstr>Dynamic Array</vt:lpstr>
      <vt:lpstr>Dynamic Array</vt:lpstr>
      <vt:lpstr>Deleting an Element</vt:lpstr>
      <vt:lpstr>PowerPoint Presentation</vt:lpstr>
      <vt:lpstr>Resizing an Array </vt:lpstr>
      <vt:lpstr>PowerPoint Presentation</vt:lpstr>
      <vt:lpstr>Dynamic Array Summary</vt:lpstr>
      <vt:lpstr>Dynamic Array Problems</vt:lpstr>
      <vt:lpstr>Advantages of dynamic array</vt:lpstr>
      <vt:lpstr>Disadvantages of dynamic array</vt:lpstr>
      <vt:lpstr>ArrayList in Java</vt:lpstr>
      <vt:lpstr>How to create ArrayList?</vt:lpstr>
      <vt:lpstr>How to add element?</vt:lpstr>
      <vt:lpstr>PowerPoint Presentation</vt:lpstr>
      <vt:lpstr>How t change an element?</vt:lpstr>
      <vt:lpstr>PowerPoint Presentation</vt:lpstr>
      <vt:lpstr>PowerPoint Presentation</vt:lpstr>
      <vt:lpstr>Traversing ArrayList</vt:lpstr>
      <vt:lpstr>Dynamic Array program</vt:lpstr>
      <vt:lpstr>Home Work</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bbohra</dc:creator>
  <cp:lastModifiedBy>RBI</cp:lastModifiedBy>
  <cp:revision>14</cp:revision>
  <dcterms:created xsi:type="dcterms:W3CDTF">2020-09-08T07:50:58Z</dcterms:created>
  <dcterms:modified xsi:type="dcterms:W3CDTF">2020-09-14T11:10:23Z</dcterms:modified>
</cp:coreProperties>
</file>