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28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73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36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68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62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98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400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36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836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1830-FB86-4E27-9538-289CA59A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97DC-BEC5-4D45-B96C-9275818B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68F3-0A16-4A9C-9DB9-407A10C0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386B-4B74-4DAD-A4A8-B7DA90B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7936-E69D-473E-A4CF-3A745B19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3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63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3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32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5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86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01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2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6F81B9-CE0D-4E2C-B2A7-B1BC74198C34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C16F6C-DE6F-4C6C-A0B7-6B410097E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43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AA42-1CB2-4AA9-9667-852CA24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b="1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Problem</a:t>
            </a:r>
            <a:endParaRPr lang="en-AU" b="1" dirty="0">
              <a:solidFill>
                <a:schemeClr val="accent3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D93-4D19-40ED-8E9A-21322641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Technological development has made things like AI a part of our daily life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Introducing these to kids will be greatly rewarding for their future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 is AI and ML concepts are complex and boring for kids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key aspects of the problem is</a:t>
            </a:r>
          </a:p>
          <a:p>
            <a:pPr lvl="1" fontAlgn="base"/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Maintain their attention and interest</a:t>
            </a:r>
          </a:p>
          <a:p>
            <a:pPr lvl="1" fontAlgn="base"/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Simple yet well structured learning process</a:t>
            </a:r>
          </a:p>
          <a:p>
            <a:pPr lvl="1" fontAlgn="base"/>
            <a:endParaRPr lang="en-GB" sz="16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027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AA42-1CB2-4AA9-9667-852CA24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Solution</a:t>
            </a:r>
            <a:endParaRPr lang="en-AU" sz="4400" b="1" dirty="0">
              <a:solidFill>
                <a:schemeClr val="accent3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D93-4D19-40ED-8E9A-21322641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A WEB APP – Ai literacy tool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An online platform to teach kids about Ai concepts like machine learning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Interactive methods like games or puzzles are used to introduce the concepts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Gives the user a sense of control, while keeping it fairly simple and straight forward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Keeps the kids engaged and teach them about how the concept works at surface level</a:t>
            </a:r>
          </a:p>
          <a:p>
            <a:pPr lvl="1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E.g.- What are the inputs and outputs of each steps</a:t>
            </a:r>
          </a:p>
          <a:p>
            <a:pPr lvl="1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E.g. – what are the order of the steps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3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AA42-1CB2-4AA9-9667-852CA24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Feature</a:t>
            </a:r>
            <a:r>
              <a:rPr lang="en-GB" sz="4400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 1 –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Age and gender detection</a:t>
            </a:r>
            <a:endParaRPr lang="en-AU" sz="4400" dirty="0">
              <a:solidFill>
                <a:schemeClr val="accent3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D93-4D19-40ED-8E9A-21322641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Detecting age and gender from an image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An image of a person can be uploaded and the final output is image with the persons age and gender written on it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Four blocks, each has its own output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Face detection – an output image with a square highlighting the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Feature detection – detects the facial features and highlights them using points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Age detection – detects and writes the age range of the person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Gender detection - detects and writes the gender of the person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blocks have to dragged on in the order ( face 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age/gender)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1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AA42-1CB2-4AA9-9667-852CA24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Feature 2 –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sentiment analysis</a:t>
            </a:r>
            <a:endParaRPr lang="en-AU" sz="4400" b="1" dirty="0">
              <a:solidFill>
                <a:schemeClr val="accent3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D93-4D19-40ED-8E9A-21322641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Detecting the sentiment of a sentence or tweet</a:t>
            </a:r>
          </a:p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A random tweet can be generated or a sentence can be typed, and machine will identify if the sentiment of it happy or sad</a:t>
            </a:r>
          </a:p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Four blocks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Tokenization – converts the sentence into tokens and displays them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Stemming – identify and display on the root words of all tokens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Stop word removal – remove all stop words and display the 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Detect sentiment – display if the sentiment is happy or sad.</a:t>
            </a:r>
          </a:p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The order of the blocks is; tokenization</a:t>
            </a:r>
            <a:r>
              <a:rPr lang="en-A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stemming </a:t>
            </a:r>
            <a:r>
              <a:rPr lang="en-A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 stop words </a:t>
            </a:r>
            <a:r>
              <a:rPr lang="en-AU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 sentiment</a:t>
            </a:r>
          </a:p>
        </p:txBody>
      </p:sp>
    </p:spTree>
    <p:extLst>
      <p:ext uri="{BB962C8B-B14F-4D97-AF65-F5344CB8AC3E}">
        <p14:creationId xmlns:p14="http://schemas.microsoft.com/office/powerpoint/2010/main" val="17663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AA42-1CB2-4AA9-9667-852CA24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Technology</a:t>
            </a:r>
            <a:endParaRPr lang="en-AU" sz="4400" b="1" dirty="0">
              <a:solidFill>
                <a:schemeClr val="accent3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D93-4D19-40ED-8E9A-21322641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Hosted as a webapp using the Django framework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Web technologies along with bootstrap and jQuery are used for the webpages and the interactions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Algorithm scripts were created using python and various libraries like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dlib</a:t>
            </a:r>
            <a:endParaRPr lang="en-A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AA42-1CB2-4AA9-9667-852CA24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What’s next</a:t>
            </a:r>
            <a:endParaRPr lang="en-AU" sz="4400" b="1" dirty="0">
              <a:solidFill>
                <a:schemeClr val="accent3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D93-4D19-40ED-8E9A-21322641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Improve the aesthetics and interactions to make it more child friendly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Improve the examples by setting difficulty levels like novice, intermediate and expert.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 more example concepts, games and other imaginative ideas to peak the interest of kids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Set up a user login system</a:t>
            </a:r>
            <a:endParaRPr lang="en-A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4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AA42-1CB2-4AA9-9667-852CA24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accent3">
                    <a:lumMod val="75000"/>
                  </a:schemeClr>
                </a:solidFill>
                <a:latin typeface="Bahnschrift SemiCondensed" panose="020B0502040204020203" pitchFamily="34" charset="0"/>
              </a:rPr>
              <a:t>Conclusion</a:t>
            </a:r>
            <a:endParaRPr lang="en-AU" sz="4400" b="1" dirty="0">
              <a:solidFill>
                <a:schemeClr val="accent3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D93-4D19-40ED-8E9A-21322641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A strong base has been developed that can be improved in future iterations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Since this is a webapp, it can be hosted and accessed from anywhere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Simple and common technologies are used, hence debugging and modification are affordable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Can be employed as a self learning or teaching tool</a:t>
            </a:r>
            <a:endParaRPr lang="en-A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936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</TotalTime>
  <Words>493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SemiCondensed</vt:lpstr>
      <vt:lpstr>Calibri</vt:lpstr>
      <vt:lpstr>Tw Cen MT</vt:lpstr>
      <vt:lpstr>Droplet</vt:lpstr>
      <vt:lpstr>Problem</vt:lpstr>
      <vt:lpstr>Solution</vt:lpstr>
      <vt:lpstr>Feature 1 – Age and gender detection</vt:lpstr>
      <vt:lpstr>Feature 2 – sentiment analysis</vt:lpstr>
      <vt:lpstr>Technology</vt:lpstr>
      <vt:lpstr>What’s next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ALWIN ANTONY</dc:creator>
  <cp:lastModifiedBy>ALWIN ANTONY</cp:lastModifiedBy>
  <cp:revision>7</cp:revision>
  <dcterms:created xsi:type="dcterms:W3CDTF">2020-10-03T07:23:41Z</dcterms:created>
  <dcterms:modified xsi:type="dcterms:W3CDTF">2020-10-03T08:22:19Z</dcterms:modified>
</cp:coreProperties>
</file>