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3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5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3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2B86-ECE1-4A28-A699-980AC8B10507}" type="datetimeFigureOut">
              <a:rPr lang="en-US" smtClean="0"/>
              <a:t>2020-04-09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8107-60EC-4CCD-B493-CE8DFF006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2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417" y="15316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Keycloak Authenticated Front End and Back End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75" y="1692459"/>
            <a:ext cx="753684" cy="1538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44" y="1692459"/>
            <a:ext cx="950104" cy="6714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132" y="4349667"/>
            <a:ext cx="21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 Server (KEYCLOAK)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21" y="5087438"/>
            <a:ext cx="753684" cy="15383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994" y="809633"/>
            <a:ext cx="18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 Server (REACT)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77" y="5087438"/>
            <a:ext cx="708472" cy="708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40" y="1692459"/>
            <a:ext cx="753684" cy="153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11886" y="809632"/>
            <a:ext cx="18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 Server (SPRING BOOT)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27458" r="20307" b="31941"/>
          <a:stretch/>
        </p:blipFill>
        <p:spPr>
          <a:xfrm>
            <a:off x="9594929" y="1692459"/>
            <a:ext cx="1371600" cy="4572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3649911" y="2392938"/>
            <a:ext cx="4894880" cy="8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9219" y="1993721"/>
            <a:ext cx="346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 Request service with User ID / Password</a:t>
            </a:r>
            <a:endParaRPr lang="en-US" sz="1400" dirty="0"/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6459251" y="3707988"/>
            <a:ext cx="2962448" cy="2224216"/>
          </a:xfrm>
          <a:prstGeom prst="bentConnector3">
            <a:avLst>
              <a:gd name="adj1" fmla="val 1000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97275" y="4236701"/>
            <a:ext cx="232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Verifies User ID /Password from Oracle DB &amp; </a:t>
            </a:r>
            <a:r>
              <a:rPr lang="en-US" sz="1400" dirty="0" smtClean="0"/>
              <a:t>then forwards user to </a:t>
            </a:r>
            <a:r>
              <a:rPr lang="en-US" sz="1400" dirty="0" err="1" smtClean="0"/>
              <a:t>Keycloak</a:t>
            </a:r>
            <a:r>
              <a:rPr lang="en-US" sz="1400" dirty="0" smtClean="0"/>
              <a:t> </a:t>
            </a:r>
            <a:r>
              <a:rPr lang="en-US" sz="1400" dirty="0" smtClean="0"/>
              <a:t>(realm) to fetch token.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6474912" y="3721128"/>
            <a:ext cx="2781179" cy="2006663"/>
          </a:xfrm>
          <a:prstGeom prst="bentConnector3">
            <a:avLst>
              <a:gd name="adj1" fmla="val 3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53102" y="5774085"/>
            <a:ext cx="149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Token Verified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649911" y="2553562"/>
            <a:ext cx="4860324" cy="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48816" y="2636325"/>
            <a:ext cx="149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. Returns Data</a:t>
            </a:r>
            <a:endParaRPr lang="en-US" sz="1400" dirty="0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180750" y="135724"/>
            <a:ext cx="10515600" cy="700088"/>
          </a:xfrm>
        </p:spPr>
        <p:txBody>
          <a:bodyPr/>
          <a:lstStyle/>
          <a:p>
            <a:pPr algn="ctr"/>
            <a:r>
              <a:rPr lang="en-US" b="1" dirty="0" smtClean="0"/>
              <a:t>CURRENT SCENERIO</a:t>
            </a:r>
            <a:endParaRPr lang="en-US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9" y="2101856"/>
            <a:ext cx="600075" cy="60007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86776" y="2674166"/>
            <a:ext cx="646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376485" y="2364305"/>
            <a:ext cx="1290884" cy="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75" y="1692459"/>
            <a:ext cx="753684" cy="1538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44" y="1692459"/>
            <a:ext cx="950104" cy="6714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132" y="4349667"/>
            <a:ext cx="21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 Server (KEYCLOAK)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21" y="5087438"/>
            <a:ext cx="753684" cy="15383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994" y="809633"/>
            <a:ext cx="18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 Server (REACT)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77" y="5087438"/>
            <a:ext cx="708472" cy="708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40" y="1692459"/>
            <a:ext cx="753684" cy="153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11886" y="809632"/>
            <a:ext cx="181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 Server (SPRING BOOT)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27458" r="20307" b="31941"/>
          <a:stretch/>
        </p:blipFill>
        <p:spPr>
          <a:xfrm>
            <a:off x="9594929" y="1692459"/>
            <a:ext cx="1371600" cy="4572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>
            <a:off x="3202681" y="3409499"/>
            <a:ext cx="2612572" cy="2419706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3094" y="5376930"/>
            <a:ext cx="185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Login with Realm User ID and Password</a:t>
            </a:r>
            <a:endParaRPr lang="en-US" sz="1400" dirty="0"/>
          </a:p>
        </p:txBody>
      </p:sp>
      <p:cxnSp>
        <p:nvCxnSpPr>
          <p:cNvPr id="25" name="Elbow Connector 24"/>
          <p:cNvCxnSpPr/>
          <p:nvPr/>
        </p:nvCxnSpPr>
        <p:spPr>
          <a:xfrm rot="10800000">
            <a:off x="3345885" y="3376204"/>
            <a:ext cx="2435565" cy="22623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63667" y="3492135"/>
            <a:ext cx="185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Returns Token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649911" y="2392938"/>
            <a:ext cx="4894880" cy="8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83096" y="1993721"/>
            <a:ext cx="273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Requests Service (With Token)</a:t>
            </a:r>
            <a:endParaRPr lang="en-US" sz="1400" dirty="0"/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6459251" y="3707988"/>
            <a:ext cx="2962448" cy="2224216"/>
          </a:xfrm>
          <a:prstGeom prst="bentConnector3">
            <a:avLst>
              <a:gd name="adj1" fmla="val 1000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97275" y="4236701"/>
            <a:ext cx="232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Verifies Token Authenticity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6474912" y="3721128"/>
            <a:ext cx="2781179" cy="2006663"/>
          </a:xfrm>
          <a:prstGeom prst="bentConnector3">
            <a:avLst>
              <a:gd name="adj1" fmla="val 3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53102" y="5774085"/>
            <a:ext cx="149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 Token Verified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649911" y="2553562"/>
            <a:ext cx="4860324" cy="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3096" y="2538109"/>
            <a:ext cx="149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6. Returns Data</a:t>
            </a:r>
            <a:endParaRPr lang="en-US" sz="1400" dirty="0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180750" y="135724"/>
            <a:ext cx="10515600" cy="700088"/>
          </a:xfrm>
        </p:spPr>
        <p:txBody>
          <a:bodyPr/>
          <a:lstStyle/>
          <a:p>
            <a:pPr algn="ctr"/>
            <a:r>
              <a:rPr lang="en-US" b="1" dirty="0" smtClean="0"/>
              <a:t>ANOTHER SCENERIO</a:t>
            </a:r>
            <a:endParaRPr lang="en-US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9" y="2101856"/>
            <a:ext cx="600075" cy="60007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86776" y="2674166"/>
            <a:ext cx="646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376485" y="2364305"/>
            <a:ext cx="1290884" cy="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Keycloak Authenticated Front End and Back End Application</vt:lpstr>
      <vt:lpstr>CURRENT SCENERIO</vt:lpstr>
      <vt:lpstr>ANOTHER SCENERIO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Keycloak Authenticated Front End and Back End Application.</dc:title>
  <dc:creator>Muhammad Rizwan</dc:creator>
  <cp:lastModifiedBy>Muhammad Rizwan</cp:lastModifiedBy>
  <cp:revision>22</cp:revision>
  <dcterms:created xsi:type="dcterms:W3CDTF">2020-04-09T12:29:12Z</dcterms:created>
  <dcterms:modified xsi:type="dcterms:W3CDTF">2020-04-09T17:06:52Z</dcterms:modified>
</cp:coreProperties>
</file>