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BF29-D9E0-4214-A64D-02CE632C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E8605-3DD0-43EA-B5F6-15C43A05B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1D8C-DCD7-4C6C-99D4-1DB6D6D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1FA7-7675-414E-A739-42E7CCC3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D85E-373D-43D3-A572-9009883A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1E5F-71E7-4204-AA6B-BB57BF0B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9ADE9-54ED-4C62-AA62-B3A0CF48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88FA-A214-447B-8D80-479FEA3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D5F9-2A5D-486A-B3CE-CDB31166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DC95-AD5B-4780-B0BF-A914B573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76EF6-CBDC-4343-A560-6FE76A833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F628F-1565-46C8-8A3E-84E41B19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23B9-3D93-4A4F-B38B-8B125EE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D408-9C88-4B68-B1A2-6018C15F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F0C8-6EA3-489C-A6CC-20945175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686C-43D3-43A3-AE71-D9CBE20B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F465-3918-42A8-9056-DD1615E3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BB1C-997C-4E08-ABA3-F2D14998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8CA8-1DCE-4E04-BD11-4731B02F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4E28-EB5D-402B-AADC-00C007F3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220D-40AE-4CD3-B749-A4697913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B12E-C17A-4E71-B397-5CB0C483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D5A4-21FA-41B2-A932-FA255C68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416B-FA3D-4280-A65B-AAC169E1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1271-086C-48D8-B2B9-BA18273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E9B-6680-4CFC-BEB9-57D07934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1A2-957A-4FD3-81F7-A71EEAF9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5F49-94DA-4761-B827-0E71D741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15141-84A6-4AE0-BE4E-2719F508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A8C0-4DAF-4F6E-B405-FDA96D3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D19C8-E06D-444E-BDB0-EC1C1CF5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C27-9BD2-416F-A615-498610A4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F39-3691-4CA8-B2A8-46D450A1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6159-3400-44F7-9C8B-19C893F75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3DB2-FF3F-4627-940D-99CE6BC25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6CA7F-F0DF-4EC4-8669-EFCBCD42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115EA-29FB-46FA-B384-E082B0C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91D8-D83C-43F8-A947-38B602D4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04425-24D3-46E3-A35C-C758C36D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49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7BF5-01F5-4FA3-BDAD-99CBAD90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7D4D1-4D84-4E10-AC0E-BDF6AE40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FA85C-0E9C-458E-B787-455E0073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FE60-3C28-4B0E-B1FB-7926E532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B4B7B-8F0A-49FC-A97A-EBD9270F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D6A9-8143-427A-8900-09DBE7A1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C4B1-C1ED-4BB2-A36D-041098C4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7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312E-150A-46C5-AF84-581887E3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C53-5ED2-4E50-9F52-02D69DE6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A85B-899F-4663-85A3-0DA27DCD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E6FA-9DDB-4244-B1A9-378729BB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5122-D60F-4DA4-B8F1-F7936A0B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AB13-38F3-4820-9A61-F7C48BD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D406-589B-40F5-9D6D-3F13400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1D724-4383-4AEA-8D43-10604E1DF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4B02C-0397-4879-88B7-5B149066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4779-5886-418E-877C-11B83A0E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07A88-A0D3-47E5-B8E8-78BB31B5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6C04-C511-48DC-83D0-034D2809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65E8E-C826-40E5-8448-3B4BEB4C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DF8E-7E35-4CD2-9D2C-815F6631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3F57-26A2-4958-82D0-91304697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6E70-BD78-4E5D-B163-5CD90BB4AE87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9CC3-ECC8-4697-A974-5A9AE91A0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FF5-F89B-4ED2-84C6-285DE52D5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8C4E-D266-43EB-9AA8-CED613EFCD3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4C40C83C-A494-4F2C-AA35-6215BD0EEC2C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27975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0F2C7-02DA-481E-9903-BF88693358F3}"/>
              </a:ext>
            </a:extLst>
          </p:cNvPr>
          <p:cNvSpPr/>
          <p:nvPr/>
        </p:nvSpPr>
        <p:spPr>
          <a:xfrm>
            <a:off x="7004483" y="1359762"/>
            <a:ext cx="4296791" cy="9410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9A8ED-7FEC-417C-9A87-E89C1B05593B}"/>
              </a:ext>
            </a:extLst>
          </p:cNvPr>
          <p:cNvSpPr/>
          <p:nvPr/>
        </p:nvSpPr>
        <p:spPr>
          <a:xfrm>
            <a:off x="7297445" y="1705991"/>
            <a:ext cx="2929631" cy="372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F94C8F-2080-4A5B-8BFF-37CF8A797FE0}"/>
              </a:ext>
            </a:extLst>
          </p:cNvPr>
          <p:cNvSpPr/>
          <p:nvPr/>
        </p:nvSpPr>
        <p:spPr>
          <a:xfrm>
            <a:off x="10306975" y="1705991"/>
            <a:ext cx="470516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9E796-34E0-4F4C-8B02-DB8BE293154E}"/>
              </a:ext>
            </a:extLst>
          </p:cNvPr>
          <p:cNvSpPr/>
          <p:nvPr/>
        </p:nvSpPr>
        <p:spPr>
          <a:xfrm>
            <a:off x="577049" y="1830279"/>
            <a:ext cx="4296791" cy="357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AF18AF-30D1-4030-92B7-5606952D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3190"/>
              </p:ext>
            </p:extLst>
          </p:nvPr>
        </p:nvGraphicFramePr>
        <p:xfrm>
          <a:off x="577049" y="1830280"/>
          <a:ext cx="4296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5">
                  <a:extLst>
                    <a:ext uri="{9D8B030D-6E8A-4147-A177-3AD203B41FA5}">
                      <a16:colId xmlns:a16="http://schemas.microsoft.com/office/drawing/2014/main" val="931514333"/>
                    </a:ext>
                  </a:extLst>
                </a:gridCol>
                <a:gridCol w="2148395">
                  <a:extLst>
                    <a:ext uri="{9D8B030D-6E8A-4147-A177-3AD203B41FA5}">
                      <a16:colId xmlns:a16="http://schemas.microsoft.com/office/drawing/2014/main" val="352312203"/>
                    </a:ext>
                  </a:extLst>
                </a:gridCol>
              </a:tblGrid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Column-1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2524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 2 – Val1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4079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54157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5164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81164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55597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r>
                        <a:rPr lang="en-GB" dirty="0"/>
                        <a:t>…..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889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5247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560D63-BB47-4A42-AA8D-EACCB2DB6F9C}"/>
              </a:ext>
            </a:extLst>
          </p:cNvPr>
          <p:cNvSpPr/>
          <p:nvPr/>
        </p:nvSpPr>
        <p:spPr>
          <a:xfrm>
            <a:off x="2920753" y="4839364"/>
            <a:ext cx="87889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800E62-C848-403E-9720-9B93F4609185}"/>
              </a:ext>
            </a:extLst>
          </p:cNvPr>
          <p:cNvSpPr/>
          <p:nvPr/>
        </p:nvSpPr>
        <p:spPr>
          <a:xfrm>
            <a:off x="3910613" y="4839364"/>
            <a:ext cx="87889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1BC48-D83C-4704-969A-FE46574DB03B}"/>
              </a:ext>
            </a:extLst>
          </p:cNvPr>
          <p:cNvSpPr/>
          <p:nvPr/>
        </p:nvSpPr>
        <p:spPr>
          <a:xfrm>
            <a:off x="577049" y="1518083"/>
            <a:ext cx="4296790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Search….</a:t>
            </a:r>
          </a:p>
        </p:txBody>
      </p:sp>
    </p:spTree>
    <p:extLst>
      <p:ext uri="{BB962C8B-B14F-4D97-AF65-F5344CB8AC3E}">
        <p14:creationId xmlns:p14="http://schemas.microsoft.com/office/powerpoint/2010/main" val="35112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0F2C7-02DA-481E-9903-BF88693358F3}"/>
              </a:ext>
            </a:extLst>
          </p:cNvPr>
          <p:cNvSpPr/>
          <p:nvPr/>
        </p:nvSpPr>
        <p:spPr>
          <a:xfrm>
            <a:off x="7004483" y="1359762"/>
            <a:ext cx="4296791" cy="9410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9A8ED-7FEC-417C-9A87-E89C1B05593B}"/>
              </a:ext>
            </a:extLst>
          </p:cNvPr>
          <p:cNvSpPr/>
          <p:nvPr/>
        </p:nvSpPr>
        <p:spPr>
          <a:xfrm>
            <a:off x="7297445" y="1705991"/>
            <a:ext cx="2929631" cy="372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F94C8F-2080-4A5B-8BFF-37CF8A797FE0}"/>
              </a:ext>
            </a:extLst>
          </p:cNvPr>
          <p:cNvSpPr/>
          <p:nvPr/>
        </p:nvSpPr>
        <p:spPr>
          <a:xfrm>
            <a:off x="10306975" y="1705991"/>
            <a:ext cx="470516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9E796-34E0-4F4C-8B02-DB8BE293154E}"/>
              </a:ext>
            </a:extLst>
          </p:cNvPr>
          <p:cNvSpPr/>
          <p:nvPr/>
        </p:nvSpPr>
        <p:spPr>
          <a:xfrm>
            <a:off x="577049" y="1830279"/>
            <a:ext cx="4296791" cy="357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AF18AF-30D1-4030-92B7-5606952D1277}"/>
              </a:ext>
            </a:extLst>
          </p:cNvPr>
          <p:cNvGraphicFramePr>
            <a:graphicFrameLocks noGrp="1"/>
          </p:cNvGraphicFramePr>
          <p:nvPr/>
        </p:nvGraphicFramePr>
        <p:xfrm>
          <a:off x="577049" y="1830280"/>
          <a:ext cx="4296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95">
                  <a:extLst>
                    <a:ext uri="{9D8B030D-6E8A-4147-A177-3AD203B41FA5}">
                      <a16:colId xmlns:a16="http://schemas.microsoft.com/office/drawing/2014/main" val="931514333"/>
                    </a:ext>
                  </a:extLst>
                </a:gridCol>
                <a:gridCol w="2148395">
                  <a:extLst>
                    <a:ext uri="{9D8B030D-6E8A-4147-A177-3AD203B41FA5}">
                      <a16:colId xmlns:a16="http://schemas.microsoft.com/office/drawing/2014/main" val="352312203"/>
                    </a:ext>
                  </a:extLst>
                </a:gridCol>
              </a:tblGrid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Column-1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2524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 2 – Val1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4079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54157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5164"/>
                  </a:ext>
                </a:extLst>
              </a:tr>
              <a:tr h="284936">
                <a:tc>
                  <a:txBody>
                    <a:bodyPr/>
                    <a:lstStyle/>
                    <a:p>
                      <a:r>
                        <a:rPr lang="en-GB" dirty="0"/>
                        <a:t>Value-4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2 – Val4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81164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r>
                        <a:rPr lang="en-GB" dirty="0"/>
                        <a:t>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55597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r>
                        <a:rPr lang="en-GB" dirty="0"/>
                        <a:t>…..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889"/>
                  </a:ext>
                </a:extLst>
              </a:tr>
              <a:tr h="284936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5247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560D63-BB47-4A42-AA8D-EACCB2DB6F9C}"/>
              </a:ext>
            </a:extLst>
          </p:cNvPr>
          <p:cNvSpPr/>
          <p:nvPr/>
        </p:nvSpPr>
        <p:spPr>
          <a:xfrm>
            <a:off x="2920753" y="4839364"/>
            <a:ext cx="87889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800E62-C848-403E-9720-9B93F4609185}"/>
              </a:ext>
            </a:extLst>
          </p:cNvPr>
          <p:cNvSpPr/>
          <p:nvPr/>
        </p:nvSpPr>
        <p:spPr>
          <a:xfrm>
            <a:off x="3910613" y="4839364"/>
            <a:ext cx="87889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1BC48-D83C-4704-969A-FE46574DB03B}"/>
              </a:ext>
            </a:extLst>
          </p:cNvPr>
          <p:cNvSpPr/>
          <p:nvPr/>
        </p:nvSpPr>
        <p:spPr>
          <a:xfrm>
            <a:off x="577049" y="1518083"/>
            <a:ext cx="4296790" cy="31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Search….</a:t>
            </a:r>
          </a:p>
        </p:txBody>
      </p:sp>
    </p:spTree>
    <p:extLst>
      <p:ext uri="{BB962C8B-B14F-4D97-AF65-F5344CB8AC3E}">
        <p14:creationId xmlns:p14="http://schemas.microsoft.com/office/powerpoint/2010/main" val="369354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Saeed</dc:creator>
  <cp:lastModifiedBy>Aamir Saeed</cp:lastModifiedBy>
  <cp:revision>3</cp:revision>
  <dcterms:created xsi:type="dcterms:W3CDTF">2018-08-21T19:47:29Z</dcterms:created>
  <dcterms:modified xsi:type="dcterms:W3CDTF">2018-08-21T20:25:26Z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ASaeed11@slb.com</vt:lpwstr>
  </property>
  <property fmtid="{D5CDD505-2E9C-101B-9397-08002B2CF9AE}" pid="5" name="MSIP_Label_585f1f62-8d2b-4457-869c-0a13c6549635_SetDate">
    <vt:lpwstr>2018-08-21T19:51:32.1560911Z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ASaeed11@slb.com</vt:lpwstr>
  </property>
  <property fmtid="{D5CDD505-2E9C-101B-9397-08002B2CF9AE}" pid="12" name="MSIP_Label_8bb759f6-5337-4dc5-b19b-e74b6da11f8f_SetDate">
    <vt:lpwstr>2018-08-21T19:51:32.1560911Z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