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db997418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db997418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db997418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db997418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86fd45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f86fd45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f86fd45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f86fd45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86fd45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86fd45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86fd45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f86fd45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352f211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352f211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72d4b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72d4b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72d4bf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72d4bf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72d4bf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72d4bf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c72d4bf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c72d4bf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db99741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db99741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db997418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db997418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b997418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b997418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Linux File Permissions</a:t>
            </a:r>
            <a:endParaRPr sz="6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9825" y="380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Aamir Taymoor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3400" y="0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references contd…</a:t>
            </a:r>
            <a:endParaRPr b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263400" y="664075"/>
            <a:ext cx="8520600" cy="4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The numbers are binary representation of </a:t>
            </a:r>
            <a:r>
              <a:rPr i="1" lang="en">
                <a:solidFill>
                  <a:schemeClr val="dk1"/>
                </a:solidFill>
              </a:rPr>
              <a:t>rwx</a:t>
            </a:r>
            <a:r>
              <a:rPr lang="en">
                <a:solidFill>
                  <a:schemeClr val="dk1"/>
                </a:solidFill>
              </a:rPr>
              <a:t> string: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r</a:t>
            </a:r>
            <a:r>
              <a:rPr lang="en">
                <a:solidFill>
                  <a:srgbClr val="FF0000"/>
                </a:solidFill>
              </a:rPr>
              <a:t> - 4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w</a:t>
            </a:r>
            <a:r>
              <a:rPr lang="en">
                <a:solidFill>
                  <a:srgbClr val="FF0000"/>
                </a:solidFill>
              </a:rPr>
              <a:t> - 2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x</a:t>
            </a:r>
            <a:r>
              <a:rPr lang="en">
                <a:solidFill>
                  <a:srgbClr val="FF0000"/>
                </a:solidFill>
              </a:rPr>
              <a:t> - 1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Add the numbers for each permission type to get the permission group number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 set the permission of </a:t>
            </a:r>
            <a:r>
              <a:rPr lang="en">
                <a:solidFill>
                  <a:schemeClr val="accent1"/>
                </a:solidFill>
              </a:rPr>
              <a:t>_rwxr_____</a:t>
            </a:r>
            <a:r>
              <a:rPr lang="en">
                <a:solidFill>
                  <a:schemeClr val="dk1"/>
                </a:solidFill>
              </a:rPr>
              <a:t> for file1, use: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i="1" lang="en">
                <a:solidFill>
                  <a:schemeClr val="accent1"/>
                </a:solidFill>
              </a:rPr>
              <a:t>Chmod 740 file1</a:t>
            </a:r>
            <a:endParaRPr i="1">
              <a:solidFill>
                <a:schemeClr val="accent1"/>
              </a:solidFill>
            </a:endParaRPr>
          </a:p>
        </p:txBody>
      </p:sp>
      <p:cxnSp>
        <p:nvCxnSpPr>
          <p:cNvPr id="115" name="Google Shape;115;p22"/>
          <p:cNvCxnSpPr/>
          <p:nvPr/>
        </p:nvCxnSpPr>
        <p:spPr>
          <a:xfrm flipH="1">
            <a:off x="1135075" y="2909900"/>
            <a:ext cx="808800" cy="8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2064650" y="2921900"/>
            <a:ext cx="639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2"/>
          <p:cNvCxnSpPr/>
          <p:nvPr/>
        </p:nvCxnSpPr>
        <p:spPr>
          <a:xfrm>
            <a:off x="2197450" y="2915900"/>
            <a:ext cx="1835400" cy="8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2"/>
          <p:cNvSpPr txBox="1"/>
          <p:nvPr/>
        </p:nvSpPr>
        <p:spPr>
          <a:xfrm>
            <a:off x="664075" y="3767075"/>
            <a:ext cx="12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+ 2 + 1 = 7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38925" y="3779150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4+0+0= 4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875725" y="380330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0+0+0 = 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Owners and Groups</a:t>
            </a:r>
            <a:endParaRPr b="1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 assign or change the Owner and Group to file or directory, use command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hown</a:t>
            </a:r>
            <a:r>
              <a:rPr lang="en">
                <a:solidFill>
                  <a:schemeClr val="dk1"/>
                </a:solidFill>
              </a:rPr>
              <a:t> command.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hown Owner:Group filename</a:t>
            </a:r>
            <a:endParaRPr i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Eg To change the Owner of file1 to user1 and the Group to family: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hown user1:family file1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setuid/setgid Special Permissions</a:t>
            </a:r>
            <a:endParaRPr b="1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543150"/>
            <a:ext cx="4312500" cy="4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Setuid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etuid bit is present for files with </a:t>
            </a:r>
            <a:r>
              <a:rPr lang="en">
                <a:solidFill>
                  <a:schemeClr val="dk1"/>
                </a:solidFill>
              </a:rPr>
              <a:t>executable</a:t>
            </a:r>
            <a:r>
              <a:rPr lang="en">
                <a:solidFill>
                  <a:schemeClr val="dk1"/>
                </a:solidFill>
              </a:rPr>
              <a:t> permissions.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Sets execution permissions of file to owner instead of the user who launched it.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To locate, look for ‘</a:t>
            </a:r>
            <a:r>
              <a:rPr lang="en">
                <a:solidFill>
                  <a:srgbClr val="FF0000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’ instead of ‘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’ in the Owner section of the file permissions.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 Eg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accent1"/>
                </a:solidFill>
              </a:rPr>
              <a:t>chmod u+s file1.txt</a:t>
            </a:r>
            <a:endParaRPr i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   </a:t>
            </a:r>
            <a:r>
              <a:rPr i="1" lang="en">
                <a:solidFill>
                  <a:schemeClr val="accent1"/>
                </a:solidFill>
              </a:rPr>
              <a:t>l</a:t>
            </a:r>
            <a:r>
              <a:rPr i="1" lang="en">
                <a:solidFill>
                  <a:schemeClr val="accent1"/>
                </a:solidFill>
              </a:rPr>
              <a:t>s -l file1.txt</a:t>
            </a:r>
            <a:endParaRPr i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Output : </a:t>
            </a:r>
            <a:r>
              <a:rPr i="1" lang="en">
                <a:solidFill>
                  <a:srgbClr val="00FF00"/>
                </a:solidFill>
              </a:rPr>
              <a:t>-rwSrw-r-- 1 aamir aamir 360 Jan 21 15:36 file1.txt</a:t>
            </a:r>
            <a:endParaRPr i="1">
              <a:solidFill>
                <a:srgbClr val="00F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To revoke setuid bit,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hmod u-s file1.txt</a:t>
            </a:r>
            <a:endParaRPr i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572000" y="507000"/>
            <a:ext cx="4260300" cy="4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Setgid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etgid affects both file and directory.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When used on file, it executes with </a:t>
            </a:r>
            <a:r>
              <a:rPr lang="en">
                <a:solidFill>
                  <a:schemeClr val="dk1"/>
                </a:solidFill>
              </a:rPr>
              <a:t>privileges</a:t>
            </a:r>
            <a:r>
              <a:rPr lang="en">
                <a:solidFill>
                  <a:schemeClr val="dk1"/>
                </a:solidFill>
              </a:rPr>
              <a:t> of the group who is owner instead of the group who executed it.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When used on directory, the set of files in the directory will have same group as group of the parent directory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To locate, look for ‘</a:t>
            </a:r>
            <a:r>
              <a:rPr lang="en">
                <a:solidFill>
                  <a:srgbClr val="FF0000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’ instead of ‘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’ in the Group section of the file permissions.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To set </a:t>
            </a:r>
            <a:r>
              <a:rPr i="1" lang="en">
                <a:solidFill>
                  <a:schemeClr val="dk1"/>
                </a:solidFill>
              </a:rPr>
              <a:t>setgid</a:t>
            </a:r>
            <a:r>
              <a:rPr lang="en">
                <a:solidFill>
                  <a:schemeClr val="dk1"/>
                </a:solidFill>
              </a:rPr>
              <a:t> bit use 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chmod g+s filename</a:t>
            </a:r>
            <a:endParaRPr i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To remove </a:t>
            </a:r>
            <a:r>
              <a:rPr i="1" lang="en">
                <a:solidFill>
                  <a:schemeClr val="dk1"/>
                </a:solidFill>
              </a:rPr>
              <a:t>setgid</a:t>
            </a:r>
            <a:r>
              <a:rPr lang="en">
                <a:solidFill>
                  <a:schemeClr val="dk1"/>
                </a:solidFill>
              </a:rPr>
              <a:t> bit use: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chmod g-s file</a:t>
            </a:r>
            <a:endParaRPr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63400" y="1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Sticky Bit Special Permissions</a:t>
            </a:r>
            <a:endParaRPr b="1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63400" y="957350"/>
            <a:ext cx="85206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Very useful in shared environments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When sticky bit is set for directory, only the Owner can rename or delete a file from that directory.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Can only be set by explicitly defining permissions.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 set sticky bit on </a:t>
            </a:r>
            <a:r>
              <a:rPr i="1" lang="en">
                <a:solidFill>
                  <a:schemeClr val="dk1"/>
                </a:solidFill>
              </a:rPr>
              <a:t>file1.txt</a:t>
            </a:r>
            <a:r>
              <a:rPr lang="en">
                <a:solidFill>
                  <a:schemeClr val="dk1"/>
                </a:solidFill>
              </a:rPr>
              <a:t> use: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hmod +t file1.txt</a:t>
            </a:r>
            <a:endParaRPr i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 remove sticky bit on </a:t>
            </a:r>
            <a:r>
              <a:rPr i="1" lang="en">
                <a:solidFill>
                  <a:schemeClr val="dk1"/>
                </a:solidFill>
              </a:rPr>
              <a:t>file1.txt</a:t>
            </a:r>
            <a:r>
              <a:rPr lang="en">
                <a:solidFill>
                  <a:schemeClr val="dk1"/>
                </a:solidFill>
              </a:rPr>
              <a:t> use: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chmod -t file1.txt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solidFill>
                  <a:srgbClr val="333333"/>
                </a:solidFill>
                <a:highlight>
                  <a:srgbClr val="FFFFFF"/>
                </a:highlight>
              </a:rPr>
              <a:t>When Permissions Are Important</a:t>
            </a:r>
            <a:endParaRPr b="1" sz="28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740025"/>
            <a:ext cx="8520600" cy="4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i="1" lang="en">
                <a:solidFill>
                  <a:schemeClr val="dk1"/>
                </a:solidFill>
              </a:rPr>
              <a:t>Home directories:</a:t>
            </a:r>
            <a:endParaRPr b="1"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We do not want users to view and modify other user’s home directories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For that, we want directory to have </a:t>
            </a:r>
            <a:r>
              <a:rPr i="1" lang="en">
                <a:solidFill>
                  <a:schemeClr val="accent1"/>
                </a:solidFill>
              </a:rPr>
              <a:t>drwx______(700)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permissions.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Eg to enforce such permissions for user1: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hmod 700 /home/user1</a:t>
            </a:r>
            <a:endParaRPr i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i="1" lang="en">
                <a:solidFill>
                  <a:schemeClr val="dk1"/>
                </a:solidFill>
              </a:rPr>
              <a:t>b</a:t>
            </a:r>
            <a:r>
              <a:rPr b="1" i="1" lang="en">
                <a:solidFill>
                  <a:schemeClr val="dk1"/>
                </a:solidFill>
              </a:rPr>
              <a:t>ootloader configuration files:</a:t>
            </a:r>
            <a:endParaRPr b="1"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To implement password to boot specific operating systems, then we need to remove read and write permissions for configuration files for all users except root.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For that, change permissions of the file to </a:t>
            </a:r>
            <a:r>
              <a:rPr i="1" lang="en">
                <a:solidFill>
                  <a:schemeClr val="dk1"/>
                </a:solidFill>
              </a:rPr>
              <a:t>700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i="1" lang="en">
                <a:solidFill>
                  <a:schemeClr val="dk1"/>
                </a:solidFill>
              </a:rPr>
              <a:t>System and </a:t>
            </a:r>
            <a:r>
              <a:rPr b="1" i="1" lang="en">
                <a:solidFill>
                  <a:schemeClr val="dk1"/>
                </a:solidFill>
              </a:rPr>
              <a:t>daemon configuration files:</a:t>
            </a:r>
            <a:endParaRPr b="1"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Such files need to be write protected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Set permissions to 644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i="1" lang="en">
                <a:solidFill>
                  <a:schemeClr val="dk1"/>
                </a:solidFill>
              </a:rPr>
              <a:t>Firewall scripts:</a:t>
            </a:r>
            <a:endParaRPr b="1"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Necessary to protect users from writing to firewall script files.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Firewall script is run by root user automatically on boot.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All other users need no rights, set permissions to </a:t>
            </a:r>
            <a:r>
              <a:rPr i="1" lang="en">
                <a:solidFill>
                  <a:schemeClr val="dk1"/>
                </a:solidFill>
              </a:rPr>
              <a:t>700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376425"/>
            <a:ext cx="8520600" cy="22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300">
                <a:solidFill>
                  <a:srgbClr val="0000FF"/>
                </a:solidFill>
              </a:rPr>
              <a:t>Thank you</a:t>
            </a:r>
            <a:endParaRPr b="1" i="1" sz="7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Permission Groups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29025" y="1219475"/>
            <a:ext cx="8520600" cy="31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File or directory has 3 user based permission groups: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Owner : </a:t>
            </a:r>
            <a:r>
              <a:rPr lang="en"/>
              <a:t>Owner permission apply only to owner of file/directory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Group : </a:t>
            </a:r>
            <a:r>
              <a:rPr lang="en"/>
              <a:t>Group permissions apply only to the group assigned to file/directory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All Users : </a:t>
            </a:r>
            <a:r>
              <a:rPr lang="en"/>
              <a:t>All User permission apply to all other users of the on the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Permission Types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900">
                <a:solidFill>
                  <a:schemeClr val="dk1"/>
                </a:solidFill>
              </a:rPr>
              <a:t>  </a:t>
            </a:r>
            <a:r>
              <a:rPr b="1" lang="en" sz="1900">
                <a:solidFill>
                  <a:schemeClr val="dk1"/>
                </a:solidFill>
              </a:rPr>
              <a:t>Each file/directory has 3 basic permission types</a:t>
            </a:r>
            <a:r>
              <a:rPr b="1" lang="en" sz="1900">
                <a:solidFill>
                  <a:schemeClr val="dk1"/>
                </a:solidFill>
              </a:rPr>
              <a:t>: </a:t>
            </a:r>
            <a:endParaRPr b="1" sz="19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read  </a:t>
            </a:r>
            <a:r>
              <a:rPr b="1" lang="en"/>
              <a:t>User can only read the file contents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write  </a:t>
            </a:r>
            <a:r>
              <a:rPr b="1" lang="en"/>
              <a:t>User can write or modify a file or directory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execute  </a:t>
            </a:r>
            <a:r>
              <a:rPr b="1" lang="en"/>
              <a:t>affects user’s capability to execute a file or view contents of directory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Viewing </a:t>
            </a:r>
            <a:r>
              <a:rPr b="1" lang="en"/>
              <a:t>Permissions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“</a:t>
            </a:r>
            <a:r>
              <a:rPr i="1" lang="en">
                <a:solidFill>
                  <a:srgbClr val="FF0000"/>
                </a:solidFill>
              </a:rPr>
              <a:t>l</a:t>
            </a:r>
            <a:r>
              <a:rPr i="1" lang="en">
                <a:solidFill>
                  <a:srgbClr val="FF0000"/>
                </a:solidFill>
              </a:rPr>
              <a:t>s -l”</a:t>
            </a:r>
            <a:r>
              <a:rPr i="1" lang="en"/>
              <a:t> </a:t>
            </a:r>
            <a:r>
              <a:rPr lang="en"/>
              <a:t> command is used to view the permissions for the files/</a:t>
            </a:r>
            <a:r>
              <a:rPr lang="en"/>
              <a:t>directories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 in terminal is displayed as  </a:t>
            </a:r>
            <a:r>
              <a:rPr b="1" i="1" lang="en" sz="1450">
                <a:solidFill>
                  <a:srgbClr val="0099CC"/>
                </a:solidFill>
                <a:highlight>
                  <a:srgbClr val="FFFFFF"/>
                </a:highlight>
              </a:rPr>
              <a:t>_rwxrwxrwx 1</a:t>
            </a:r>
            <a:endParaRPr b="1" i="1" sz="1450">
              <a:solidFill>
                <a:srgbClr val="0099C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_ </a:t>
            </a: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for permission rights of file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“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d</a:t>
            </a:r>
            <a:r>
              <a:rPr lang="en">
                <a:highlight>
                  <a:srgbClr val="FFFFFF"/>
                </a:highlight>
              </a:rPr>
              <a:t>” for directory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First </a:t>
            </a:r>
            <a:r>
              <a:rPr lang="en">
                <a:highlight>
                  <a:srgbClr val="FFFFFF"/>
                </a:highlight>
              </a:rPr>
              <a:t>occurrence</a:t>
            </a:r>
            <a:r>
              <a:rPr lang="en">
                <a:highlight>
                  <a:srgbClr val="FFFFFF"/>
                </a:highlight>
              </a:rPr>
              <a:t> of “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rwx</a:t>
            </a:r>
            <a:r>
              <a:rPr lang="en">
                <a:highlight>
                  <a:srgbClr val="FFFFFF"/>
                </a:highlight>
              </a:rPr>
              <a:t>” represents Owner permission rights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Second</a:t>
            </a:r>
            <a:r>
              <a:rPr lang="en">
                <a:highlight>
                  <a:srgbClr val="FFFFFF"/>
                </a:highlight>
              </a:rPr>
              <a:t> occurrence of “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rwx</a:t>
            </a:r>
            <a:r>
              <a:rPr lang="en">
                <a:highlight>
                  <a:srgbClr val="FFFFFF"/>
                </a:highlight>
              </a:rPr>
              <a:t>” represents Group permission rights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Third occurrence of “</a:t>
            </a:r>
            <a:r>
              <a:rPr lang="en">
                <a:solidFill>
                  <a:srgbClr val="0099CC"/>
                </a:solidFill>
                <a:highlight>
                  <a:srgbClr val="FFFFFF"/>
                </a:highlight>
              </a:rPr>
              <a:t>rwx</a:t>
            </a:r>
            <a:r>
              <a:rPr lang="en">
                <a:highlight>
                  <a:srgbClr val="FFFFFF"/>
                </a:highlight>
              </a:rPr>
              <a:t>” represents All User permission rights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r </a:t>
            </a:r>
            <a:r>
              <a:rPr lang="en">
                <a:highlight>
                  <a:srgbClr val="FFFFFF"/>
                </a:highlight>
              </a:rPr>
              <a:t> - read permission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w</a:t>
            </a:r>
            <a:r>
              <a:rPr lang="en">
                <a:highlight>
                  <a:srgbClr val="FFFFFF"/>
                </a:highlight>
              </a:rPr>
              <a:t> - write or modify permission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x </a:t>
            </a:r>
            <a:r>
              <a:rPr lang="en">
                <a:highlight>
                  <a:srgbClr val="FFFFFF"/>
                </a:highlight>
              </a:rPr>
              <a:t>- execute permission for file and content viewing permission for directory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- </a:t>
            </a:r>
            <a:r>
              <a:rPr lang="en">
                <a:highlight>
                  <a:srgbClr val="FFFFFF"/>
                </a:highlight>
              </a:rPr>
              <a:t> for no permission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Integer at the last indicates number of hardlinks to the file.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33355" t="0"/>
          <a:stretch/>
        </p:blipFill>
        <p:spPr>
          <a:xfrm>
            <a:off x="152400" y="152400"/>
            <a:ext cx="9075275" cy="48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Modifying the </a:t>
            </a:r>
            <a:r>
              <a:rPr b="1" lang="en"/>
              <a:t>Permissions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Permissions can be modified using the command 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accent1"/>
                </a:solidFill>
              </a:rPr>
              <a:t>chmod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Permissions can be modified in two ways: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Explicit permission assignment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Using binary 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Explicitly Assigning Permissions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572700"/>
            <a:ext cx="85206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Need to reference Permission Group and Permission 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Permission Groups used are: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u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- Owner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 - Group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o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- Others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- All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Assignment Operators are: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 To add permissions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 To revoke permissions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Permission Types used: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 - Read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 - Write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- Execute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</a:t>
            </a:r>
            <a:r>
              <a:rPr lang="en">
                <a:solidFill>
                  <a:schemeClr val="dk1"/>
                </a:solidFill>
              </a:rPr>
              <a:t>ile1 with permissions set to </a:t>
            </a:r>
            <a:r>
              <a:rPr i="1" lang="en">
                <a:solidFill>
                  <a:schemeClr val="accent1"/>
                </a:solidFill>
              </a:rPr>
              <a:t>_rw_rw_rw</a:t>
            </a:r>
            <a:endParaRPr i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Owner, Group and All Users have read and write permissions for the file1.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 revoke the permissions for all permission groups: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hmod a - rw file1</a:t>
            </a:r>
            <a:endParaRPr i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To add again the permissions for all permission groups: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hmod a +rw file1</a:t>
            </a:r>
            <a:endParaRPr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Binary References to set Permissions</a:t>
            </a:r>
            <a:endParaRPr b="1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We use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chmod</a:t>
            </a:r>
            <a:r>
              <a:rPr lang="en">
                <a:solidFill>
                  <a:schemeClr val="dk1"/>
                </a:solidFill>
              </a:rPr>
              <a:t> command with 3 integers and filename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❖"/>
            </a:pPr>
            <a:r>
              <a:rPr i="1" lang="en">
                <a:solidFill>
                  <a:schemeClr val="accent1"/>
                </a:solidFill>
              </a:rPr>
              <a:t>c</a:t>
            </a:r>
            <a:r>
              <a:rPr i="1" lang="en">
                <a:solidFill>
                  <a:schemeClr val="accent1"/>
                </a:solidFill>
              </a:rPr>
              <a:t>hmod 640 file1</a:t>
            </a:r>
            <a:endParaRPr i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21"/>
          <p:cNvCxnSpPr/>
          <p:nvPr/>
        </p:nvCxnSpPr>
        <p:spPr>
          <a:xfrm flipH="1">
            <a:off x="1183275" y="2410350"/>
            <a:ext cx="4467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1"/>
          <p:cNvCxnSpPr/>
          <p:nvPr/>
        </p:nvCxnSpPr>
        <p:spPr>
          <a:xfrm>
            <a:off x="1799025" y="2416350"/>
            <a:ext cx="458700" cy="10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1"/>
          <p:cNvCxnSpPr/>
          <p:nvPr/>
        </p:nvCxnSpPr>
        <p:spPr>
          <a:xfrm>
            <a:off x="1931825" y="2422500"/>
            <a:ext cx="1642200" cy="10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21"/>
          <p:cNvSpPr txBox="1"/>
          <p:nvPr/>
        </p:nvSpPr>
        <p:spPr>
          <a:xfrm>
            <a:off x="700125" y="3472800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980125" y="3391975"/>
            <a:ext cx="7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103075" y="34728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