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C631-964B-4C49-BEDF-FF0908F6FB7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DA4F-8975-48BF-B794-1BEA90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This is a slide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This is a slide 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This is a slide  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slide </vt:lpstr>
      <vt:lpstr>This is a slide  q</vt:lpstr>
      <vt:lpstr>This is a slide  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 </dc:title>
  <dc:creator>Ali Ahmed sahi</dc:creator>
  <cp:lastModifiedBy>Ali Ahmed sahi</cp:lastModifiedBy>
  <cp:revision>2</cp:revision>
  <dcterms:created xsi:type="dcterms:W3CDTF">2016-06-28T00:28:27Z</dcterms:created>
  <dcterms:modified xsi:type="dcterms:W3CDTF">2016-06-28T00:29:01Z</dcterms:modified>
</cp:coreProperties>
</file>