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7" r:id="rId2"/>
    <p:sldId id="388" r:id="rId3"/>
    <p:sldId id="428" r:id="rId4"/>
    <p:sldId id="429" r:id="rId5"/>
    <p:sldId id="431" r:id="rId6"/>
    <p:sldId id="430" r:id="rId7"/>
    <p:sldId id="433" r:id="rId8"/>
    <p:sldId id="432" r:id="rId9"/>
    <p:sldId id="434" r:id="rId10"/>
    <p:sldId id="435" r:id="rId11"/>
    <p:sldId id="437" r:id="rId12"/>
    <p:sldId id="438" r:id="rId13"/>
    <p:sldId id="439" r:id="rId14"/>
    <p:sldId id="441" r:id="rId15"/>
    <p:sldId id="418" r:id="rId16"/>
    <p:sldId id="423" r:id="rId17"/>
    <p:sldId id="421" r:id="rId18"/>
    <p:sldId id="425" r:id="rId19"/>
    <p:sldId id="426" r:id="rId20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AC93BB7-96BA-42E8-9A4F-FB065E228D69}"/>
    <pc:docChg chg="custSel addSld delSld modSld">
      <pc:chgData name="Sharma Computer Academy" userId="08476b32c11f4418" providerId="LiveId" clId="{7AC93BB7-96BA-42E8-9A4F-FB065E228D69}" dt="2022-12-12T16:23:41.097" v="948" actId="20577"/>
      <pc:docMkLst>
        <pc:docMk/>
      </pc:docMkLst>
      <pc:sldChg chg="modSp mod">
        <pc:chgData name="Sharma Computer Academy" userId="08476b32c11f4418" providerId="LiveId" clId="{7AC93BB7-96BA-42E8-9A4F-FB065E228D69}" dt="2022-12-09T05:45:54.764" v="19" actId="20577"/>
        <pc:sldMkLst>
          <pc:docMk/>
          <pc:sldMk cId="0" sldId="388"/>
        </pc:sldMkLst>
        <pc:spChg chg="mod">
          <ac:chgData name="Sharma Computer Academy" userId="08476b32c11f4418" providerId="LiveId" clId="{7AC93BB7-96BA-42E8-9A4F-FB065E228D69}" dt="2022-12-09T05:45:54.764" v="19" actId="20577"/>
          <ac:spMkLst>
            <pc:docMk/>
            <pc:sldMk cId="0" sldId="388"/>
            <ac:spMk id="38" creationId="{00000000-0000-0000-0000-000000000000}"/>
          </ac:spMkLst>
        </pc:spChg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396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397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398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399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0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1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2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3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4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5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6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7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8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9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10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11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12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17"/>
        </pc:sldMkLst>
      </pc:sldChg>
      <pc:sldChg chg="modSp mod">
        <pc:chgData name="Sharma Computer Academy" userId="08476b32c11f4418" providerId="LiveId" clId="{7AC93BB7-96BA-42E8-9A4F-FB065E228D69}" dt="2022-12-09T05:46:18.907" v="20" actId="20577"/>
        <pc:sldMkLst>
          <pc:docMk/>
          <pc:sldMk cId="2677700805" sldId="418"/>
        </pc:sldMkLst>
        <pc:spChg chg="mod">
          <ac:chgData name="Sharma Computer Academy" userId="08476b32c11f4418" providerId="LiveId" clId="{7AC93BB7-96BA-42E8-9A4F-FB065E228D69}" dt="2022-12-09T05:46:18.907" v="20" actId="20577"/>
          <ac:spMkLst>
            <pc:docMk/>
            <pc:sldMk cId="2677700805" sldId="418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7AC93BB7-96BA-42E8-9A4F-FB065E228D69}" dt="2022-12-09T05:46:24.086" v="24" actId="20577"/>
        <pc:sldMkLst>
          <pc:docMk/>
          <pc:sldMk cId="0" sldId="421"/>
        </pc:sldMkLst>
        <pc:spChg chg="mod">
          <ac:chgData name="Sharma Computer Academy" userId="08476b32c11f4418" providerId="LiveId" clId="{7AC93BB7-96BA-42E8-9A4F-FB065E228D69}" dt="2022-12-09T05:46:24.086" v="24" actId="20577"/>
          <ac:spMkLst>
            <pc:docMk/>
            <pc:sldMk cId="0" sldId="421"/>
            <ac:spMk id="12" creationId="{00000000-0000-0000-0000-000000000000}"/>
          </ac:spMkLst>
        </pc:spChg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22"/>
        </pc:sldMkLst>
      </pc:sldChg>
      <pc:sldChg chg="modSp mod">
        <pc:chgData name="Sharma Computer Academy" userId="08476b32c11f4418" providerId="LiveId" clId="{7AC93BB7-96BA-42E8-9A4F-FB065E228D69}" dt="2022-12-09T05:46:20.810" v="21" actId="20577"/>
        <pc:sldMkLst>
          <pc:docMk/>
          <pc:sldMk cId="0" sldId="423"/>
        </pc:sldMkLst>
        <pc:spChg chg="mod">
          <ac:chgData name="Sharma Computer Academy" userId="08476b32c11f4418" providerId="LiveId" clId="{7AC93BB7-96BA-42E8-9A4F-FB065E228D69}" dt="2022-12-09T05:46:20.810" v="21" actId="20577"/>
          <ac:spMkLst>
            <pc:docMk/>
            <pc:sldMk cId="0" sldId="423"/>
            <ac:spMk id="12" creationId="{00000000-0000-0000-0000-000000000000}"/>
          </ac:spMkLst>
        </pc:spChg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1219315388" sldId="424"/>
        </pc:sldMkLst>
      </pc:sldChg>
      <pc:sldChg chg="modSp mod">
        <pc:chgData name="Sharma Computer Academy" userId="08476b32c11f4418" providerId="LiveId" clId="{7AC93BB7-96BA-42E8-9A4F-FB065E228D69}" dt="2022-12-09T05:46:26.941" v="25" actId="20577"/>
        <pc:sldMkLst>
          <pc:docMk/>
          <pc:sldMk cId="2817480918" sldId="425"/>
        </pc:sldMkLst>
        <pc:spChg chg="mod">
          <ac:chgData name="Sharma Computer Academy" userId="08476b32c11f4418" providerId="LiveId" clId="{7AC93BB7-96BA-42E8-9A4F-FB065E228D69}" dt="2022-12-09T05:46:26.941" v="25" actId="20577"/>
          <ac:spMkLst>
            <pc:docMk/>
            <pc:sldMk cId="2817480918" sldId="425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7AC93BB7-96BA-42E8-9A4F-FB065E228D69}" dt="2022-12-09T05:46:29.483" v="26" actId="20577"/>
        <pc:sldMkLst>
          <pc:docMk/>
          <pc:sldMk cId="116772821" sldId="426"/>
        </pc:sldMkLst>
        <pc:spChg chg="mod">
          <ac:chgData name="Sharma Computer Academy" userId="08476b32c11f4418" providerId="LiveId" clId="{7AC93BB7-96BA-42E8-9A4F-FB065E228D69}" dt="2022-12-09T05:46:29.483" v="26" actId="20577"/>
          <ac:spMkLst>
            <pc:docMk/>
            <pc:sldMk cId="116772821" sldId="426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7AC93BB7-96BA-42E8-9A4F-FB065E228D69}" dt="2022-12-09T06:07:04.632" v="300" actId="115"/>
        <pc:sldMkLst>
          <pc:docMk/>
          <pc:sldMk cId="4033469637" sldId="430"/>
        </pc:sldMkLst>
        <pc:spChg chg="mod">
          <ac:chgData name="Sharma Computer Academy" userId="08476b32c11f4418" providerId="LiveId" clId="{7AC93BB7-96BA-42E8-9A4F-FB065E228D69}" dt="2022-12-09T06:07:04.632" v="300" actId="115"/>
          <ac:spMkLst>
            <pc:docMk/>
            <pc:sldMk cId="4033469637" sldId="430"/>
            <ac:spMk id="4" creationId="{6126744D-EFAB-A58B-3686-59BFF2ACAAA9}"/>
          </ac:spMkLst>
        </pc:spChg>
      </pc:sldChg>
      <pc:sldChg chg="addSp modSp mod modAnim">
        <pc:chgData name="Sharma Computer Academy" userId="08476b32c11f4418" providerId="LiveId" clId="{7AC93BB7-96BA-42E8-9A4F-FB065E228D69}" dt="2022-12-09T07:01:53.588" v="466" actId="255"/>
        <pc:sldMkLst>
          <pc:docMk/>
          <pc:sldMk cId="375943367" sldId="432"/>
        </pc:sldMkLst>
        <pc:spChg chg="add mod">
          <ac:chgData name="Sharma Computer Academy" userId="08476b32c11f4418" providerId="LiveId" clId="{7AC93BB7-96BA-42E8-9A4F-FB065E228D69}" dt="2022-12-09T07:01:53.588" v="466" actId="255"/>
          <ac:spMkLst>
            <pc:docMk/>
            <pc:sldMk cId="375943367" sldId="432"/>
            <ac:spMk id="3" creationId="{FA678B5F-44E6-5973-548C-E8AFD64388CB}"/>
          </ac:spMkLst>
        </pc:spChg>
        <pc:spChg chg="mod">
          <ac:chgData name="Sharma Computer Academy" userId="08476b32c11f4418" providerId="LiveId" clId="{7AC93BB7-96BA-42E8-9A4F-FB065E228D69}" dt="2022-12-09T06:59:59.050" v="442" actId="1076"/>
          <ac:spMkLst>
            <pc:docMk/>
            <pc:sldMk cId="375943367" sldId="432"/>
            <ac:spMk id="7" creationId="{ED62F08B-003A-3B99-7E79-A461D77122A8}"/>
          </ac:spMkLst>
        </pc:spChg>
        <pc:spChg chg="mod">
          <ac:chgData name="Sharma Computer Academy" userId="08476b32c11f4418" providerId="LiveId" clId="{7AC93BB7-96BA-42E8-9A4F-FB065E228D69}" dt="2022-12-09T06:59:54.312" v="441" actId="21"/>
          <ac:spMkLst>
            <pc:docMk/>
            <pc:sldMk cId="375943367" sldId="432"/>
            <ac:spMk id="19" creationId="{00000000-0000-0000-0000-000000000000}"/>
          </ac:spMkLst>
        </pc:spChg>
      </pc:sldChg>
      <pc:sldChg chg="modSp">
        <pc:chgData name="Sharma Computer Academy" userId="08476b32c11f4418" providerId="LiveId" clId="{7AC93BB7-96BA-42E8-9A4F-FB065E228D69}" dt="2022-12-12T16:23:41.097" v="948" actId="20577"/>
        <pc:sldMkLst>
          <pc:docMk/>
          <pc:sldMk cId="278655411" sldId="434"/>
        </pc:sldMkLst>
        <pc:spChg chg="mod">
          <ac:chgData name="Sharma Computer Academy" userId="08476b32c11f4418" providerId="LiveId" clId="{7AC93BB7-96BA-42E8-9A4F-FB065E228D69}" dt="2022-12-12T16:23:41.097" v="948" actId="20577"/>
          <ac:spMkLst>
            <pc:docMk/>
            <pc:sldMk cId="278655411" sldId="434"/>
            <ac:spMk id="2" creationId="{1D36826F-9563-523E-5D75-E89B8750A6C5}"/>
          </ac:spMkLst>
        </pc:spChg>
      </pc:sldChg>
      <pc:sldChg chg="modSp">
        <pc:chgData name="Sharma Computer Academy" userId="08476b32c11f4418" providerId="LiveId" clId="{7AC93BB7-96BA-42E8-9A4F-FB065E228D69}" dt="2022-12-12T05:13:29.675" v="942" actId="20577"/>
        <pc:sldMkLst>
          <pc:docMk/>
          <pc:sldMk cId="3422629593" sldId="435"/>
        </pc:sldMkLst>
        <pc:spChg chg="mod">
          <ac:chgData name="Sharma Computer Academy" userId="08476b32c11f4418" providerId="LiveId" clId="{7AC93BB7-96BA-42E8-9A4F-FB065E228D69}" dt="2022-12-12T05:13:29.675" v="942" actId="20577"/>
          <ac:spMkLst>
            <pc:docMk/>
            <pc:sldMk cId="3422629593" sldId="435"/>
            <ac:spMk id="19" creationId="{00000000-0000-0000-0000-000000000000}"/>
          </ac:spMkLst>
        </pc:spChg>
      </pc:sldChg>
      <pc:sldChg chg="modSp">
        <pc:chgData name="Sharma Computer Academy" userId="08476b32c11f4418" providerId="LiveId" clId="{7AC93BB7-96BA-42E8-9A4F-FB065E228D69}" dt="2022-12-12T04:47:31.054" v="475" actId="20577"/>
        <pc:sldMkLst>
          <pc:docMk/>
          <pc:sldMk cId="3381199953" sldId="436"/>
        </pc:sldMkLst>
        <pc:spChg chg="mod">
          <ac:chgData name="Sharma Computer Academy" userId="08476b32c11f4418" providerId="LiveId" clId="{7AC93BB7-96BA-42E8-9A4F-FB065E228D69}" dt="2022-12-12T04:47:31.054" v="475" actId="20577"/>
          <ac:spMkLst>
            <pc:docMk/>
            <pc:sldMk cId="3381199953" sldId="436"/>
            <ac:spMk id="19" creationId="{00000000-0000-0000-0000-000000000000}"/>
          </ac:spMkLst>
        </pc:spChg>
      </pc:sldChg>
      <pc:sldChg chg="delSp modSp add mod delAnim modAnim">
        <pc:chgData name="Sharma Computer Academy" userId="08476b32c11f4418" providerId="LiveId" clId="{7AC93BB7-96BA-42E8-9A4F-FB065E228D69}" dt="2022-12-09T06:00:48.531" v="287"/>
        <pc:sldMkLst>
          <pc:docMk/>
          <pc:sldMk cId="1710793483" sldId="441"/>
        </pc:sldMkLst>
        <pc:spChg chg="del">
          <ac:chgData name="Sharma Computer Academy" userId="08476b32c11f4418" providerId="LiveId" clId="{7AC93BB7-96BA-42E8-9A4F-FB065E228D69}" dt="2022-12-09T06:00:02.836" v="281" actId="478"/>
          <ac:spMkLst>
            <pc:docMk/>
            <pc:sldMk cId="1710793483" sldId="441"/>
            <ac:spMk id="5" creationId="{5E8158EB-8164-2AF2-008F-32BD5547D544}"/>
          </ac:spMkLst>
        </pc:spChg>
        <pc:spChg chg="mod">
          <ac:chgData name="Sharma Computer Academy" userId="08476b32c11f4418" providerId="LiveId" clId="{7AC93BB7-96BA-42E8-9A4F-FB065E228D69}" dt="2022-12-09T05:59:53.263" v="280" actId="115"/>
          <ac:spMkLst>
            <pc:docMk/>
            <pc:sldMk cId="1710793483" sldId="441"/>
            <ac:spMk id="6" creationId="{713F0CCA-15D7-A8A7-6C0F-3A5C206B1071}"/>
          </ac:spMkLst>
        </pc:spChg>
        <pc:spChg chg="mod">
          <ac:chgData name="Sharma Computer Academy" userId="08476b32c11f4418" providerId="LiveId" clId="{7AC93BB7-96BA-42E8-9A4F-FB065E228D69}" dt="2022-12-09T05:55:56.282" v="42" actId="20577"/>
          <ac:spMkLst>
            <pc:docMk/>
            <pc:sldMk cId="1710793483" sldId="441"/>
            <ac:spMk id="12" creationId="{00000000-0000-0000-0000-000000000000}"/>
          </ac:spMkLst>
        </pc:spChg>
        <pc:cxnChg chg="mod">
          <ac:chgData name="Sharma Computer Academy" userId="08476b32c11f4418" providerId="LiveId" clId="{7AC93BB7-96BA-42E8-9A4F-FB065E228D69}" dt="2022-12-09T05:56:07.380" v="44" actId="14100"/>
          <ac:cxnSpMkLst>
            <pc:docMk/>
            <pc:sldMk cId="1710793483" sldId="441"/>
            <ac:cxnSpMk id="14" creationId="{00000000-0000-0000-0000-000000000000}"/>
          </ac:cxnSpMkLst>
        </pc:cxnChg>
      </pc:sldChg>
      <pc:sldChg chg="modSp add modAnim">
        <pc:chgData name="Sharma Computer Academy" userId="08476b32c11f4418" providerId="LiveId" clId="{7AC93BB7-96BA-42E8-9A4F-FB065E228D69}" dt="2022-12-12T05:04:35.558" v="896" actId="20577"/>
        <pc:sldMkLst>
          <pc:docMk/>
          <pc:sldMk cId="875215131" sldId="442"/>
        </pc:sldMkLst>
        <pc:spChg chg="mod">
          <ac:chgData name="Sharma Computer Academy" userId="08476b32c11f4418" providerId="LiveId" clId="{7AC93BB7-96BA-42E8-9A4F-FB065E228D69}" dt="2022-12-12T05:04:35.558" v="896" actId="20577"/>
          <ac:spMkLst>
            <pc:docMk/>
            <pc:sldMk cId="875215131" sldId="442"/>
            <ac:spMk id="2" creationId="{1D36826F-9563-523E-5D75-E89B8750A6C5}"/>
          </ac:spMkLst>
        </pc:spChg>
        <pc:spChg chg="mod">
          <ac:chgData name="Sharma Computer Academy" userId="08476b32c11f4418" providerId="LiveId" clId="{7AC93BB7-96BA-42E8-9A4F-FB065E228D69}" dt="2022-12-12T05:04:26.342" v="893" actId="20577"/>
          <ac:spMkLst>
            <pc:docMk/>
            <pc:sldMk cId="875215131" sldId="442"/>
            <ac:spMk id="19" creationId="{00000000-0000-0000-0000-000000000000}"/>
          </ac:spMkLst>
        </pc:spChg>
      </pc:sldChg>
    </pc:docChg>
  </pc:docChgLst>
  <pc:docChgLst>
    <pc:chgData name="Sharma Computer Academy" userId="08476b32c11f4418" providerId="LiveId" clId="{5A0AE575-8FB7-470C-B447-BFBAAFB48AD0}"/>
    <pc:docChg chg="addSld modSld">
      <pc:chgData name="Sharma Computer Academy" userId="08476b32c11f4418" providerId="LiveId" clId="{5A0AE575-8FB7-470C-B447-BFBAAFB48AD0}" dt="2023-09-22T06:20:16.238" v="510" actId="120"/>
      <pc:docMkLst>
        <pc:docMk/>
      </pc:docMkLst>
      <pc:sldChg chg="modSp mod">
        <pc:chgData name="Sharma Computer Academy" userId="08476b32c11f4418" providerId="LiveId" clId="{5A0AE575-8FB7-470C-B447-BFBAAFB48AD0}" dt="2023-09-22T06:19:01.057" v="505" actId="120"/>
        <pc:sldMkLst>
          <pc:docMk/>
          <pc:sldMk cId="2677700805" sldId="418"/>
        </pc:sldMkLst>
        <pc:spChg chg="mod">
          <ac:chgData name="Sharma Computer Academy" userId="08476b32c11f4418" providerId="LiveId" clId="{5A0AE575-8FB7-470C-B447-BFBAAFB48AD0}" dt="2023-09-22T06:19:01.057" v="505" actId="120"/>
          <ac:spMkLst>
            <pc:docMk/>
            <pc:sldMk cId="2677700805" sldId="418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5A0AE575-8FB7-470C-B447-BFBAAFB48AD0}" dt="2023-09-22T06:19:20.615" v="507" actId="120"/>
        <pc:sldMkLst>
          <pc:docMk/>
          <pc:sldMk cId="0" sldId="421"/>
        </pc:sldMkLst>
        <pc:spChg chg="mod">
          <ac:chgData name="Sharma Computer Academy" userId="08476b32c11f4418" providerId="LiveId" clId="{5A0AE575-8FB7-470C-B447-BFBAAFB48AD0}" dt="2023-09-22T06:19:20.615" v="507" actId="120"/>
          <ac:spMkLst>
            <pc:docMk/>
            <pc:sldMk cId="0" sldId="421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5A0AE575-8FB7-470C-B447-BFBAAFB48AD0}" dt="2023-09-22T06:19:13.649" v="506" actId="120"/>
        <pc:sldMkLst>
          <pc:docMk/>
          <pc:sldMk cId="0" sldId="423"/>
        </pc:sldMkLst>
        <pc:spChg chg="mod">
          <ac:chgData name="Sharma Computer Academy" userId="08476b32c11f4418" providerId="LiveId" clId="{5A0AE575-8FB7-470C-B447-BFBAAFB48AD0}" dt="2023-09-22T06:19:13.649" v="506" actId="120"/>
          <ac:spMkLst>
            <pc:docMk/>
            <pc:sldMk cId="0" sldId="423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5A0AE575-8FB7-470C-B447-BFBAAFB48AD0}" dt="2023-09-22T06:19:38.012" v="509" actId="120"/>
        <pc:sldMkLst>
          <pc:docMk/>
          <pc:sldMk cId="2817480918" sldId="425"/>
        </pc:sldMkLst>
        <pc:spChg chg="mod">
          <ac:chgData name="Sharma Computer Academy" userId="08476b32c11f4418" providerId="LiveId" clId="{5A0AE575-8FB7-470C-B447-BFBAAFB48AD0}" dt="2023-09-22T06:19:38.012" v="509" actId="120"/>
          <ac:spMkLst>
            <pc:docMk/>
            <pc:sldMk cId="2817480918" sldId="425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5A0AE575-8FB7-470C-B447-BFBAAFB48AD0}" dt="2023-09-22T06:20:16.238" v="510" actId="120"/>
        <pc:sldMkLst>
          <pc:docMk/>
          <pc:sldMk cId="116772821" sldId="426"/>
        </pc:sldMkLst>
        <pc:spChg chg="mod">
          <ac:chgData name="Sharma Computer Academy" userId="08476b32c11f4418" providerId="LiveId" clId="{5A0AE575-8FB7-470C-B447-BFBAAFB48AD0}" dt="2023-09-22T06:20:16.238" v="510" actId="120"/>
          <ac:spMkLst>
            <pc:docMk/>
            <pc:sldMk cId="116772821" sldId="426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5A0AE575-8FB7-470C-B447-BFBAAFB48AD0}" dt="2023-09-20T05:06:50.821" v="49" actId="113"/>
        <pc:sldMkLst>
          <pc:docMk/>
          <pc:sldMk cId="875215131" sldId="442"/>
        </pc:sldMkLst>
        <pc:spChg chg="mod">
          <ac:chgData name="Sharma Computer Academy" userId="08476b32c11f4418" providerId="LiveId" clId="{5A0AE575-8FB7-470C-B447-BFBAAFB48AD0}" dt="2023-09-20T05:06:50.821" v="49" actId="113"/>
          <ac:spMkLst>
            <pc:docMk/>
            <pc:sldMk cId="875215131" sldId="442"/>
            <ac:spMk id="19" creationId="{00000000-0000-0000-0000-000000000000}"/>
          </ac:spMkLst>
        </pc:spChg>
      </pc:sldChg>
      <pc:sldChg chg="modSp add mod">
        <pc:chgData name="Sharma Computer Academy" userId="08476b32c11f4418" providerId="LiveId" clId="{5A0AE575-8FB7-470C-B447-BFBAAFB48AD0}" dt="2023-09-20T05:32:23.625" v="502" actId="115"/>
        <pc:sldMkLst>
          <pc:docMk/>
          <pc:sldMk cId="1854975242" sldId="443"/>
        </pc:sldMkLst>
        <pc:spChg chg="mod">
          <ac:chgData name="Sharma Computer Academy" userId="08476b32c11f4418" providerId="LiveId" clId="{5A0AE575-8FB7-470C-B447-BFBAAFB48AD0}" dt="2023-09-20T05:32:23.625" v="502" actId="115"/>
          <ac:spMkLst>
            <pc:docMk/>
            <pc:sldMk cId="1854975242" sldId="443"/>
            <ac:spMk id="6" creationId="{713F0CCA-15D7-A8A7-6C0F-3A5C206B1071}"/>
          </ac:spMkLst>
        </pc:spChg>
        <pc:spChg chg="mod">
          <ac:chgData name="Sharma Computer Academy" userId="08476b32c11f4418" providerId="LiveId" clId="{5A0AE575-8FB7-470C-B447-BFBAAFB48AD0}" dt="2023-09-20T05:22:39.735" v="54" actId="20577"/>
          <ac:spMkLst>
            <pc:docMk/>
            <pc:sldMk cId="1854975242" sldId="443"/>
            <ac:spMk id="12" creationId="{00000000-0000-0000-0000-000000000000}"/>
          </ac:spMkLst>
        </pc:spChg>
      </pc:sldChg>
    </pc:docChg>
  </pc:docChgLst>
  <pc:docChgLst>
    <pc:chgData name="Sharma Computer Academy" userId="08476b32c11f4418" providerId="Windows Live" clId="Web-{0EFE44E1-25DA-44BE-A5C3-8A442A1A483D}"/>
    <pc:docChg chg="sldOrd">
      <pc:chgData name="Sharma Computer Academy" userId="08476b32c11f4418" providerId="Windows Live" clId="Web-{0EFE44E1-25DA-44BE-A5C3-8A442A1A483D}" dt="2023-04-19T01:29:44.018" v="0"/>
      <pc:docMkLst>
        <pc:docMk/>
      </pc:docMkLst>
      <pc:sldChg chg="ord">
        <pc:chgData name="Sharma Computer Academy" userId="08476b32c11f4418" providerId="Windows Live" clId="Web-{0EFE44E1-25DA-44BE-A5C3-8A442A1A483D}" dt="2023-04-19T01:29:44.018" v="0"/>
        <pc:sldMkLst>
          <pc:docMk/>
          <pc:sldMk cId="3381199953" sldId="436"/>
        </pc:sldMkLst>
      </pc:sldChg>
    </pc:docChg>
  </pc:docChgLst>
  <pc:docChgLst>
    <pc:chgData name="Sharma Computer Academy" userId="08476b32c11f4418" providerId="LiveId" clId="{7A18760D-1A2F-49C4-A802-2D6F0D056122}"/>
    <pc:docChg chg="delSld modSld sldOrd">
      <pc:chgData name="Sharma Computer Academy" userId="08476b32c11f4418" providerId="LiveId" clId="{7A18760D-1A2F-49C4-A802-2D6F0D056122}" dt="2024-03-16T06:12:28.023" v="67" actId="47"/>
      <pc:docMkLst>
        <pc:docMk/>
      </pc:docMkLst>
      <pc:sldChg chg="modSp">
        <pc:chgData name="Sharma Computer Academy" userId="08476b32c11f4418" providerId="LiveId" clId="{7A18760D-1A2F-49C4-A802-2D6F0D056122}" dt="2024-03-12T04:11:54.120" v="3" actId="115"/>
        <pc:sldMkLst>
          <pc:docMk/>
          <pc:sldMk cId="1006707910" sldId="429"/>
        </pc:sldMkLst>
        <pc:spChg chg="mod">
          <ac:chgData name="Sharma Computer Academy" userId="08476b32c11f4418" providerId="LiveId" clId="{7A18760D-1A2F-49C4-A802-2D6F0D056122}" dt="2024-03-12T04:11:54.120" v="3" actId="115"/>
          <ac:spMkLst>
            <pc:docMk/>
            <pc:sldMk cId="1006707910" sldId="429"/>
            <ac:spMk id="6" creationId="{713F0CCA-15D7-A8A7-6C0F-3A5C206B1071}"/>
          </ac:spMkLst>
        </pc:spChg>
        <pc:spChg chg="mod">
          <ac:chgData name="Sharma Computer Academy" userId="08476b32c11f4418" providerId="LiveId" clId="{7A18760D-1A2F-49C4-A802-2D6F0D056122}" dt="2024-03-12T04:11:45.287" v="1" actId="115"/>
          <ac:spMkLst>
            <pc:docMk/>
            <pc:sldMk cId="1006707910" sldId="429"/>
            <ac:spMk id="19" creationId="{00000000-0000-0000-0000-000000000000}"/>
          </ac:spMkLst>
        </pc:spChg>
      </pc:sldChg>
      <pc:sldChg chg="modSp mod">
        <pc:chgData name="Sharma Computer Academy" userId="08476b32c11f4418" providerId="LiveId" clId="{7A18760D-1A2F-49C4-A802-2D6F0D056122}" dt="2024-03-12T04:28:01.333" v="5" actId="20577"/>
        <pc:sldMkLst>
          <pc:docMk/>
          <pc:sldMk cId="4033469637" sldId="430"/>
        </pc:sldMkLst>
        <pc:spChg chg="mod">
          <ac:chgData name="Sharma Computer Academy" userId="08476b32c11f4418" providerId="LiveId" clId="{7A18760D-1A2F-49C4-A802-2D6F0D056122}" dt="2024-03-12T04:28:01.333" v="5" actId="20577"/>
          <ac:spMkLst>
            <pc:docMk/>
            <pc:sldMk cId="4033469637" sldId="430"/>
            <ac:spMk id="12" creationId="{00000000-0000-0000-0000-000000000000}"/>
          </ac:spMkLst>
        </pc:spChg>
      </pc:sldChg>
      <pc:sldChg chg="ord">
        <pc:chgData name="Sharma Computer Academy" userId="08476b32c11f4418" providerId="LiveId" clId="{7A18760D-1A2F-49C4-A802-2D6F0D056122}" dt="2024-03-12T05:00:43.509" v="7"/>
        <pc:sldMkLst>
          <pc:docMk/>
          <pc:sldMk cId="278655411" sldId="434"/>
        </pc:sldMkLst>
      </pc:sldChg>
      <pc:sldChg chg="modSp del">
        <pc:chgData name="Sharma Computer Academy" userId="08476b32c11f4418" providerId="LiveId" clId="{7A18760D-1A2F-49C4-A802-2D6F0D056122}" dt="2024-03-16T06:12:17.490" v="66" actId="47"/>
        <pc:sldMkLst>
          <pc:docMk/>
          <pc:sldMk cId="3381199953" sldId="436"/>
        </pc:sldMkLst>
        <pc:spChg chg="mod">
          <ac:chgData name="Sharma Computer Academy" userId="08476b32c11f4418" providerId="LiveId" clId="{7A18760D-1A2F-49C4-A802-2D6F0D056122}" dt="2024-03-16T05:48:49.638" v="65" actId="20577"/>
          <ac:spMkLst>
            <pc:docMk/>
            <pc:sldMk cId="3381199953" sldId="436"/>
            <ac:spMk id="2" creationId="{1D36826F-9563-523E-5D75-E89B8750A6C5}"/>
          </ac:spMkLst>
        </pc:spChg>
      </pc:sldChg>
      <pc:sldChg chg="del">
        <pc:chgData name="Sharma Computer Academy" userId="08476b32c11f4418" providerId="LiveId" clId="{7A18760D-1A2F-49C4-A802-2D6F0D056122}" dt="2024-03-16T06:12:28.023" v="67" actId="47"/>
        <pc:sldMkLst>
          <pc:docMk/>
          <pc:sldMk cId="642563223" sldId="440"/>
        </pc:sldMkLst>
      </pc:sldChg>
      <pc:sldChg chg="del">
        <pc:chgData name="Sharma Computer Academy" userId="08476b32c11f4418" providerId="LiveId" clId="{7A18760D-1A2F-49C4-A802-2D6F0D056122}" dt="2024-03-16T06:12:17.490" v="66" actId="47"/>
        <pc:sldMkLst>
          <pc:docMk/>
          <pc:sldMk cId="875215131" sldId="442"/>
        </pc:sldMkLst>
      </pc:sldChg>
      <pc:sldChg chg="del">
        <pc:chgData name="Sharma Computer Academy" userId="08476b32c11f4418" providerId="LiveId" clId="{7A18760D-1A2F-49C4-A802-2D6F0D056122}" dt="2024-03-16T06:12:28.023" v="67" actId="47"/>
        <pc:sldMkLst>
          <pc:docMk/>
          <pc:sldMk cId="1854975242" sldId="4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079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50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335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21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26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76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73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5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772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6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76065" y="698024"/>
            <a:ext cx="15857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Searching Elements In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163786" y="2059068"/>
            <a:ext cx="15381514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includes()</a:t>
            </a:r>
            <a:r>
              <a:rPr lang="en-US" sz="5400" dirty="0">
                <a:solidFill>
                  <a:schemeClr val="tx1"/>
                </a:solidFill>
              </a:rPr>
              <a:t>: Newly added </a:t>
            </a:r>
            <a:r>
              <a:rPr lang="en-US" sz="5400">
                <a:solidFill>
                  <a:schemeClr val="tx1"/>
                </a:solidFill>
              </a:rPr>
              <a:t>by </a:t>
            </a:r>
            <a:r>
              <a:rPr lang="en-US"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ES7</a:t>
            </a:r>
            <a:r>
              <a:rPr lang="en-US" sz="540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, this method </a:t>
            </a:r>
            <a:r>
              <a:rPr lang="en-US" sz="5400" dirty="0">
                <a:solidFill>
                  <a:schemeClr val="accent3"/>
                </a:solidFill>
              </a:rPr>
              <a:t>determines</a:t>
            </a:r>
            <a:r>
              <a:rPr lang="en-US" sz="5400" dirty="0">
                <a:solidFill>
                  <a:schemeClr val="tx1"/>
                </a:solidFill>
              </a:rPr>
              <a:t> whether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includes a </a:t>
            </a:r>
            <a:r>
              <a:rPr lang="en-US" sz="5400" b="1" dirty="0">
                <a:solidFill>
                  <a:srgbClr val="FFFF00"/>
                </a:solidFill>
              </a:rPr>
              <a:t>certain value </a:t>
            </a:r>
            <a:r>
              <a:rPr lang="en-US" sz="5400" dirty="0">
                <a:solidFill>
                  <a:schemeClr val="tx1"/>
                </a:solidFill>
              </a:rPr>
              <a:t>among its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entries</a:t>
            </a:r>
            <a:r>
              <a:rPr lang="en-US" sz="5400" dirty="0">
                <a:solidFill>
                  <a:schemeClr val="tx1"/>
                </a:solidFill>
              </a:rPr>
              <a:t>, returning </a:t>
            </a:r>
            <a:r>
              <a:rPr lang="en-US" sz="5400" b="1" dirty="0">
                <a:solidFill>
                  <a:srgbClr val="92D050"/>
                </a:solidFill>
              </a:rPr>
              <a:t>true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sz="5400" dirty="0">
                <a:solidFill>
                  <a:schemeClr val="tx1"/>
                </a:solidFill>
              </a:rPr>
              <a:t> as appropriate.</a:t>
            </a:r>
          </a:p>
        </p:txBody>
      </p: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860092" y="8725446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2003936" y="8495532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indexOf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item,start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index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 item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element is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found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 is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starting index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It’s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29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76065" y="698024"/>
            <a:ext cx="15857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Searching Elements In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163786" y="2059068"/>
            <a:ext cx="15381514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664149" y="4104460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1938625" y="3874546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lastIndexOf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: Returns the 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last index </a:t>
            </a:r>
            <a:r>
              <a:rPr lang="en-US" sz="5400" dirty="0">
                <a:solidFill>
                  <a:schemeClr val="tx1"/>
                </a:solidFill>
              </a:rPr>
              <a:t>at which a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given element </a:t>
            </a:r>
            <a:r>
              <a:rPr lang="en-US" sz="5400" dirty="0">
                <a:solidFill>
                  <a:schemeClr val="tx1"/>
                </a:solidFill>
              </a:rPr>
              <a:t>can be found in the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, or </a:t>
            </a:r>
            <a:r>
              <a:rPr lang="en-US" sz="5400" dirty="0">
                <a:solidFill>
                  <a:schemeClr val="accent3"/>
                </a:solidFill>
              </a:rPr>
              <a:t>-1</a:t>
            </a:r>
            <a:r>
              <a:rPr lang="en-US" sz="5400" dirty="0">
                <a:solidFill>
                  <a:schemeClr val="tx1"/>
                </a:solidFill>
              </a:rPr>
              <a:t> if it is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present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452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961113" y="698024"/>
            <a:ext cx="138871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Transforming An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208814" y="2059068"/>
            <a:ext cx="13275129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sort()</a:t>
            </a:r>
            <a:r>
              <a:rPr lang="en-US" sz="5400" dirty="0">
                <a:solidFill>
                  <a:schemeClr val="tx1"/>
                </a:solidFill>
              </a:rPr>
              <a:t>: Sorts the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of an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 place 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3"/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same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, which is now </a:t>
            </a:r>
            <a:r>
              <a:rPr lang="en-US" sz="5400" dirty="0">
                <a:solidFill>
                  <a:srgbClr val="FFC000"/>
                </a:solidFill>
              </a:rPr>
              <a:t>sorted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default sort order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ascending</a:t>
            </a:r>
            <a:r>
              <a:rPr lang="en-US" sz="5400" dirty="0">
                <a:solidFill>
                  <a:schemeClr val="tx1"/>
                </a:solidFill>
              </a:rPr>
              <a:t>, built upon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converting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into </a:t>
            </a:r>
            <a:r>
              <a:rPr lang="en-US" sz="5400" dirty="0">
                <a:solidFill>
                  <a:schemeClr val="accent3"/>
                </a:solidFill>
              </a:rPr>
              <a:t>strings</a:t>
            </a:r>
            <a:r>
              <a:rPr lang="en-US" sz="5400" dirty="0">
                <a:solidFill>
                  <a:schemeClr val="tx1"/>
                </a:solidFill>
              </a:rPr>
              <a:t>, then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comparing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860092" y="10153523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2134568" y="9923609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reverse()</a:t>
            </a:r>
            <a:r>
              <a:rPr lang="en-US" sz="5400" dirty="0">
                <a:solidFill>
                  <a:schemeClr val="tx1"/>
                </a:solidFill>
              </a:rPr>
              <a:t>: reverses an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 place 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3"/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same array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first array element</a:t>
            </a:r>
            <a:r>
              <a:rPr lang="en-US" sz="5400" dirty="0">
                <a:solidFill>
                  <a:schemeClr val="tx1"/>
                </a:solidFill>
              </a:rPr>
              <a:t> now becoming the 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last</a:t>
            </a:r>
            <a:r>
              <a:rPr lang="en-US" sz="5400" dirty="0">
                <a:solidFill>
                  <a:schemeClr val="tx1"/>
                </a:solidFill>
              </a:rPr>
              <a:t>, and the 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last</a:t>
            </a:r>
            <a:r>
              <a:rPr lang="en-US" sz="5400" dirty="0">
                <a:solidFill>
                  <a:schemeClr val="tx1"/>
                </a:solidFill>
              </a:rPr>
              <a:t> array element becoming the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first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878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961113" y="698024"/>
            <a:ext cx="138871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Transforming An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208814" y="2059068"/>
            <a:ext cx="13275129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join([symbol])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creates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string </a:t>
            </a:r>
            <a:r>
              <a:rPr lang="en-US" sz="5400" dirty="0">
                <a:solidFill>
                  <a:schemeClr val="tx1"/>
                </a:solidFill>
              </a:rPr>
              <a:t>by 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concatenating</a:t>
            </a:r>
            <a:r>
              <a:rPr lang="en-US" sz="5400" dirty="0">
                <a:solidFill>
                  <a:schemeClr val="tx1"/>
                </a:solidFill>
              </a:rPr>
              <a:t> all of the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, separated by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commas</a:t>
            </a:r>
            <a:r>
              <a:rPr lang="en-US" sz="5400" dirty="0">
                <a:solidFill>
                  <a:schemeClr val="tx1"/>
                </a:solidFill>
              </a:rPr>
              <a:t> or a 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specified separator string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Donut 17">
            <a:extLst>
              <a:ext uri="{FF2B5EF4-FFF2-40B4-BE49-F238E27FC236}">
                <a16:creationId xmlns:a16="http://schemas.microsoft.com/office/drawing/2014/main" id="{055FB9EA-58FC-1E60-FB5B-DEA5CABB8B9E}"/>
              </a:ext>
            </a:extLst>
          </p:cNvPr>
          <p:cNvSpPr/>
          <p:nvPr/>
        </p:nvSpPr>
        <p:spPr>
          <a:xfrm flipH="1" flipV="1">
            <a:off x="860092" y="9280617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F065D5-C1AA-ACCA-B734-79E46C37D735}"/>
              </a:ext>
            </a:extLst>
          </p:cNvPr>
          <p:cNvSpPr/>
          <p:nvPr/>
        </p:nvSpPr>
        <p:spPr>
          <a:xfrm>
            <a:off x="1944068" y="9212037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toString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creates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string </a:t>
            </a:r>
            <a:r>
              <a:rPr lang="en-US" sz="5400" dirty="0">
                <a:solidFill>
                  <a:schemeClr val="tx1"/>
                </a:solidFill>
              </a:rPr>
              <a:t>by 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concatenating</a:t>
            </a:r>
            <a:r>
              <a:rPr lang="en-US" sz="5400" dirty="0">
                <a:solidFill>
                  <a:schemeClr val="tx1"/>
                </a:solidFill>
              </a:rPr>
              <a:t> all of the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, separated by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commas.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7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766650" y="698024"/>
            <a:ext cx="62760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Note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8915400" y="2059068"/>
            <a:ext cx="5796643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1938625" y="3874546"/>
            <a:ext cx="22126544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There are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more methods </a:t>
            </a:r>
            <a:r>
              <a:rPr lang="en-US" sz="5400" dirty="0">
                <a:solidFill>
                  <a:schemeClr val="tx1"/>
                </a:solidFill>
              </a:rPr>
              <a:t>to work with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arrays</a:t>
            </a:r>
            <a:r>
              <a:rPr lang="en-US" sz="5400" dirty="0">
                <a:solidFill>
                  <a:schemeClr val="tx1"/>
                </a:solidFill>
              </a:rPr>
              <a:t> like </a:t>
            </a:r>
          </a:p>
          <a:p>
            <a:pPr algn="l"/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forEach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map()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reduce()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filter()</a:t>
            </a:r>
          </a:p>
          <a:p>
            <a:pPr algn="l"/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</a:rPr>
              <a:t>We will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discuss them </a:t>
            </a:r>
            <a:r>
              <a:rPr lang="en-US" sz="5400" dirty="0">
                <a:solidFill>
                  <a:schemeClr val="tx1"/>
                </a:solidFill>
              </a:rPr>
              <a:t>after we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92D050"/>
                </a:solidFill>
              </a:rPr>
              <a:t>very important concept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called as </a:t>
            </a:r>
            <a:r>
              <a:rPr lang="en-US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1710793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59824" y="1565173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1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486400"/>
            <a:ext cx="18734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accept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names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them in an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Now ask 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input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name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this name in the given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the array method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 case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name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found at all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print the message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not found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770080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59824" y="1407296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2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486400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accept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Now ask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enter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no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it’s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59824" y="1418704"/>
            <a:ext cx="69236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3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486400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the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duplicate elements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59824" y="1476088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4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129312"/>
            <a:ext cx="187340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program 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remove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''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given </a:t>
            </a:r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Data:</a:t>
            </a:r>
          </a:p>
          <a:p>
            <a:pPr marL="0" lvl="0" indent="0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 Array: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4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0, 15, false, -22, '',undefined, 47, null,94]</a:t>
            </a:r>
          </a:p>
          <a:p>
            <a:pPr marL="0" lvl="0" indent="0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[15, -22, 47, 94]</a:t>
            </a:r>
            <a:endParaRPr lang="en-IN" sz="4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480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09126" y="1565173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5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73311"/>
            <a:ext cx="187340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array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40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integers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parts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element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to 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part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element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to 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part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element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goes to 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part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 on. Now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parts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store into an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buNone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Data:</a:t>
            </a:r>
          </a:p>
          <a:p>
            <a:pPr marL="0" lvl="0" indent="0">
              <a:buNone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 Array: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[1,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6,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5,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lvl="0" indent="0">
              <a:buNone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[12, 15]</a:t>
            </a:r>
            <a:endParaRPr lang="en-IN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772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404850"/>
            <a:ext cx="22458556" cy="147732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METHODS IN JS</a:t>
            </a:r>
            <a:endParaRPr sz="10000" spc="-20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71008" y="698024"/>
            <a:ext cx="586731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35978" y="2057480"/>
            <a:ext cx="653736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Since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treats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arrays</a:t>
            </a:r>
            <a:r>
              <a:rPr lang="en-US" sz="5400" dirty="0">
                <a:solidFill>
                  <a:schemeClr val="tx1"/>
                </a:solidFill>
              </a:rPr>
              <a:t> as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sz="5400" dirty="0">
                <a:solidFill>
                  <a:schemeClr val="tx1"/>
                </a:solidFill>
              </a:rPr>
              <a:t> so it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 us </a:t>
            </a:r>
            <a:r>
              <a:rPr lang="en-US" sz="5400" dirty="0">
                <a:solidFill>
                  <a:schemeClr val="tx1"/>
                </a:solidFill>
              </a:rPr>
              <a:t>a whole </a:t>
            </a: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bunch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92D050"/>
                </a:solidFill>
              </a:rPr>
              <a:t>predefined methods </a:t>
            </a:r>
            <a:r>
              <a:rPr lang="en-US" sz="5400" dirty="0">
                <a:solidFill>
                  <a:schemeClr val="tx1"/>
                </a:solidFill>
              </a:rPr>
              <a:t>which make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working</a:t>
            </a:r>
            <a:r>
              <a:rPr lang="en-US" sz="5400" dirty="0">
                <a:solidFill>
                  <a:schemeClr val="tx1"/>
                </a:solidFill>
              </a:rPr>
              <a:t> with arrays </a:t>
            </a:r>
            <a:r>
              <a:rPr lang="en-US" sz="5400" b="1" dirty="0">
                <a:solidFill>
                  <a:srgbClr val="FFC000"/>
                </a:solidFill>
              </a:rPr>
              <a:t>easier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Donut 19"/>
          <p:cNvSpPr/>
          <p:nvPr/>
        </p:nvSpPr>
        <p:spPr>
          <a:xfrm flipH="1" flipV="1">
            <a:off x="860092" y="717770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44068" y="7109125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Based upon </a:t>
            </a:r>
            <a:r>
              <a:rPr lang="en-US" sz="5400" dirty="0">
                <a:solidFill>
                  <a:schemeClr val="tx1"/>
                </a:solidFill>
              </a:rPr>
              <a:t>their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working</a:t>
            </a:r>
            <a:r>
              <a:rPr lang="en-US" sz="5400" dirty="0">
                <a:solidFill>
                  <a:schemeClr val="tx1"/>
                </a:solidFill>
              </a:rPr>
              <a:t> we can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divide</a:t>
            </a:r>
            <a:r>
              <a:rPr lang="en-US" sz="5400" dirty="0">
                <a:solidFill>
                  <a:schemeClr val="tx1"/>
                </a:solidFill>
              </a:rPr>
              <a:t> these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5400" dirty="0">
                <a:solidFill>
                  <a:schemeClr val="tx1"/>
                </a:solidFill>
              </a:rPr>
              <a:t> into following groups:</a:t>
            </a:r>
          </a:p>
          <a:p>
            <a:pPr lvl="0" algn="l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B675-35D9-CA40-7DBB-29F860EBDC81}"/>
              </a:ext>
            </a:extLst>
          </p:cNvPr>
          <p:cNvSpPr txBox="1"/>
          <p:nvPr/>
        </p:nvSpPr>
        <p:spPr>
          <a:xfrm>
            <a:off x="1944067" y="9557381"/>
            <a:ext cx="17111375" cy="3939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Adding</a:t>
            </a:r>
            <a:r>
              <a:rPr lang="en-US" sz="5000" dirty="0">
                <a:solidFill>
                  <a:schemeClr val="tx1"/>
                </a:solidFill>
              </a:rPr>
              <a:t> new elements in the array</a:t>
            </a:r>
          </a:p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Removing</a:t>
            </a:r>
            <a:r>
              <a:rPr lang="en-US" sz="5000" dirty="0">
                <a:solidFill>
                  <a:schemeClr val="tx1"/>
                </a:solidFill>
              </a:rPr>
              <a:t> elements from the array</a:t>
            </a:r>
          </a:p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Copying</a:t>
            </a:r>
            <a:r>
              <a:rPr lang="en-US" sz="5000" dirty="0">
                <a:solidFill>
                  <a:schemeClr val="tx1"/>
                </a:solidFill>
              </a:rPr>
              <a:t> array elements</a:t>
            </a:r>
          </a:p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Searching</a:t>
            </a:r>
            <a:r>
              <a:rPr lang="en-US" sz="5000" dirty="0">
                <a:solidFill>
                  <a:schemeClr val="tx1"/>
                </a:solidFill>
              </a:rPr>
              <a:t> in array</a:t>
            </a:r>
          </a:p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Transforming</a:t>
            </a:r>
            <a:r>
              <a:rPr lang="en-US" sz="5000" dirty="0">
                <a:solidFill>
                  <a:schemeClr val="tx1"/>
                </a:solidFill>
              </a:rPr>
              <a:t> an array</a:t>
            </a:r>
          </a:p>
        </p:txBody>
      </p:sp>
    </p:spTree>
    <p:extLst>
      <p:ext uri="{BB962C8B-B14F-4D97-AF65-F5344CB8AC3E}">
        <p14:creationId xmlns:p14="http://schemas.microsoft.com/office/powerpoint/2010/main" val="146876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79933" y="698024"/>
            <a:ext cx="168494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Adding New Elements In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3690257" y="2059068"/>
            <a:ext cx="16263257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push()</a:t>
            </a:r>
            <a:r>
              <a:rPr lang="en-US" sz="5400" dirty="0">
                <a:solidFill>
                  <a:schemeClr val="tx1"/>
                </a:solidFill>
              </a:rPr>
              <a:t>: Adds </a:t>
            </a:r>
            <a:r>
              <a:rPr lang="en-US" sz="5400" b="1" u="sng" dirty="0">
                <a:solidFill>
                  <a:srgbClr val="92D050"/>
                </a:solidFill>
              </a:rPr>
              <a:t>one</a:t>
            </a:r>
            <a:r>
              <a:rPr lang="en-US" sz="5400" u="sng" dirty="0">
                <a:solidFill>
                  <a:schemeClr val="tx1"/>
                </a:solidFill>
              </a:rPr>
              <a:t> or </a:t>
            </a:r>
            <a:r>
              <a:rPr lang="en-US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more</a:t>
            </a:r>
            <a:r>
              <a:rPr lang="en-US" sz="5400" u="sng" dirty="0">
                <a:solidFill>
                  <a:schemeClr val="tx1"/>
                </a:solidFill>
              </a:rPr>
              <a:t> elements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 </a:t>
            </a:r>
            <a:r>
              <a:rPr lang="en-US" sz="5400" u="sng" dirty="0">
                <a:solidFill>
                  <a:schemeClr val="bg1"/>
                </a:solidFill>
              </a:rPr>
              <a:t>of an </a:t>
            </a: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, and returns the </a:t>
            </a:r>
            <a:r>
              <a:rPr lang="en-US" sz="5400" b="1" dirty="0">
                <a:solidFill>
                  <a:schemeClr val="accent3"/>
                </a:solidFill>
              </a:rPr>
              <a:t>new length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860092" y="8725446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2134568" y="8495532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unshift()</a:t>
            </a:r>
            <a:r>
              <a:rPr lang="en-US" sz="5400" dirty="0">
                <a:solidFill>
                  <a:schemeClr val="tx1"/>
                </a:solidFill>
              </a:rPr>
              <a:t>: Adds </a:t>
            </a:r>
            <a:r>
              <a:rPr lang="en-US" sz="5400" b="1" u="sng" dirty="0">
                <a:solidFill>
                  <a:srgbClr val="92D050"/>
                </a:solidFill>
              </a:rPr>
              <a:t>one</a:t>
            </a:r>
            <a:r>
              <a:rPr lang="en-US" sz="5400" u="sng" dirty="0">
                <a:solidFill>
                  <a:schemeClr val="tx1"/>
                </a:solidFill>
              </a:rPr>
              <a:t> or </a:t>
            </a:r>
            <a:r>
              <a:rPr lang="en-US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more</a:t>
            </a:r>
            <a:r>
              <a:rPr lang="en-US" sz="5400" u="sng" dirty="0">
                <a:solidFill>
                  <a:schemeClr val="tx1"/>
                </a:solidFill>
              </a:rPr>
              <a:t> elements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beginning </a:t>
            </a:r>
            <a:r>
              <a:rPr lang="en-US" sz="5400" u="sng" dirty="0">
                <a:solidFill>
                  <a:schemeClr val="bg1"/>
                </a:solidFill>
              </a:rPr>
              <a:t>of an </a:t>
            </a: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, and returns the </a:t>
            </a:r>
            <a:r>
              <a:rPr lang="en-US" sz="5400" b="1" dirty="0">
                <a:solidFill>
                  <a:schemeClr val="accent3"/>
                </a:solidFill>
              </a:rPr>
              <a:t>new length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707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299598" y="698024"/>
            <a:ext cx="172101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Removing Elements From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3690257" y="2059068"/>
            <a:ext cx="16475529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pop()</a:t>
            </a:r>
            <a:r>
              <a:rPr lang="en-US" sz="5400" dirty="0">
                <a:solidFill>
                  <a:schemeClr val="tx1"/>
                </a:solidFill>
              </a:rPr>
              <a:t>: Removes the </a:t>
            </a:r>
            <a:r>
              <a:rPr lang="en-US" sz="5400" b="1" dirty="0">
                <a:solidFill>
                  <a:srgbClr val="92D050"/>
                </a:solidFill>
              </a:rPr>
              <a:t>last element </a:t>
            </a:r>
            <a:r>
              <a:rPr lang="en-US" sz="5400" dirty="0">
                <a:solidFill>
                  <a:schemeClr val="tx1"/>
                </a:solidFill>
              </a:rPr>
              <a:t>from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that </a:t>
            </a:r>
            <a:r>
              <a:rPr lang="en-US" sz="5400" b="1" dirty="0">
                <a:solidFill>
                  <a:srgbClr val="92D050"/>
                </a:solidFill>
              </a:rPr>
              <a:t>element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860092" y="8725446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1971277" y="8495532"/>
            <a:ext cx="22292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shift()</a:t>
            </a:r>
            <a:r>
              <a:rPr lang="en-US" sz="5400" dirty="0">
                <a:solidFill>
                  <a:schemeClr val="tx1"/>
                </a:solidFill>
              </a:rPr>
              <a:t>: Removes the </a:t>
            </a:r>
            <a:r>
              <a:rPr lang="en-US" sz="5400" b="1" dirty="0">
                <a:solidFill>
                  <a:srgbClr val="92D050"/>
                </a:solidFill>
              </a:rPr>
              <a:t>first element </a:t>
            </a:r>
            <a:r>
              <a:rPr lang="en-US" sz="5400" dirty="0">
                <a:solidFill>
                  <a:schemeClr val="tx1"/>
                </a:solidFill>
              </a:rPr>
              <a:t>from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that </a:t>
            </a:r>
            <a:r>
              <a:rPr lang="en-US" sz="5400" b="1" dirty="0">
                <a:solidFill>
                  <a:srgbClr val="92D050"/>
                </a:solidFill>
              </a:rPr>
              <a:t>element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89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4566" y="698024"/>
            <a:ext cx="221602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Adding/Removing/Replacing Elements From Array</a:t>
            </a:r>
            <a:endParaRPr lang="en-IN" sz="60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79614" y="2059068"/>
            <a:ext cx="23398843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splice()</a:t>
            </a:r>
            <a:r>
              <a:rPr lang="en-US" sz="5400" dirty="0">
                <a:solidFill>
                  <a:schemeClr val="tx1"/>
                </a:solidFill>
              </a:rPr>
              <a:t>: changes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contents</a:t>
            </a:r>
            <a:r>
              <a:rPr lang="en-US" sz="5400" dirty="0">
                <a:solidFill>
                  <a:schemeClr val="tx1"/>
                </a:solidFill>
              </a:rPr>
              <a:t> of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by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removing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replacing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existing elements </a:t>
            </a:r>
            <a:r>
              <a:rPr lang="en-US" sz="5400" dirty="0">
                <a:solidFill>
                  <a:schemeClr val="tx1"/>
                </a:solidFill>
              </a:rPr>
              <a:t>and/or </a:t>
            </a:r>
            <a:r>
              <a:rPr lang="en-US" sz="5400" b="1" dirty="0">
                <a:solidFill>
                  <a:srgbClr val="92D050"/>
                </a:solidFill>
              </a:rPr>
              <a:t>adding</a:t>
            </a:r>
            <a:r>
              <a:rPr lang="en-US" sz="5400" dirty="0">
                <a:solidFill>
                  <a:schemeClr val="tx1"/>
                </a:solidFill>
              </a:rPr>
              <a:t> new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elements.</a:t>
            </a:r>
          </a:p>
          <a:p>
            <a:pPr algn="l"/>
            <a:endParaRPr lang="en-US" sz="5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endParaRPr lang="en-US" sz="5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6744D-EFAB-A58B-3686-59BFF2ACAAA9}"/>
              </a:ext>
            </a:extLst>
          </p:cNvPr>
          <p:cNvSpPr txBox="1"/>
          <p:nvPr/>
        </p:nvSpPr>
        <p:spPr>
          <a:xfrm>
            <a:off x="1783896" y="6208612"/>
            <a:ext cx="21125090" cy="5262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algn="l"/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arr.splice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[, 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deleteCount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elem1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, ..., 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elemN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It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modifies</a:t>
            </a:r>
            <a:r>
              <a:rPr lang="en-US" sz="4800" dirty="0">
                <a:solidFill>
                  <a:schemeClr val="bg1"/>
                </a:solidFill>
              </a:rPr>
              <a:t> the array </a:t>
            </a:r>
            <a:r>
              <a:rPr lang="en-US" sz="4800" b="1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arr</a:t>
            </a:r>
            <a:r>
              <a:rPr lang="en-US" sz="4800" dirty="0">
                <a:solidFill>
                  <a:schemeClr val="bg1"/>
                </a:solidFill>
              </a:rPr>
              <a:t> starting from the index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4800" dirty="0">
                <a:solidFill>
                  <a:schemeClr val="bg1"/>
                </a:solidFill>
              </a:rPr>
              <a:t>: removes 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deleteCount</a:t>
            </a:r>
            <a:r>
              <a:rPr lang="en-US" sz="4800" dirty="0">
                <a:solidFill>
                  <a:schemeClr val="bg1"/>
                </a:solidFill>
              </a:rPr>
              <a:t> elements and then inserts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elem1</a:t>
            </a:r>
            <a:r>
              <a:rPr lang="en-US" sz="4800" dirty="0">
                <a:solidFill>
                  <a:schemeClr val="bg1"/>
                </a:solidFill>
              </a:rPr>
              <a:t>, ..., 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elemN</a:t>
            </a:r>
            <a:r>
              <a:rPr lang="en-US" sz="4800" dirty="0">
                <a:solidFill>
                  <a:schemeClr val="bg1"/>
                </a:solidFill>
              </a:rPr>
              <a:t> at their place. </a:t>
            </a:r>
          </a:p>
          <a:p>
            <a:pPr algn="l"/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Finally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4800" dirty="0">
                <a:solidFill>
                  <a:schemeClr val="bg1"/>
                </a:solidFill>
              </a:rPr>
              <a:t> the array of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removed elements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469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12536" y="1185583"/>
            <a:ext cx="144513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“Negative Indexing” With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94302" y="851053"/>
            <a:ext cx="14920332" cy="1892147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7424" y="3427589"/>
            <a:ext cx="22413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/>
              <a:t>In the method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splice() </a:t>
            </a:r>
            <a:r>
              <a:rPr lang="en-US" sz="5400" dirty="0"/>
              <a:t>and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many other </a:t>
            </a:r>
            <a:r>
              <a:rPr lang="en-US" sz="5400" dirty="0"/>
              <a:t>array methods,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 indexes </a:t>
            </a:r>
            <a:r>
              <a:rPr lang="en-US" sz="5400" dirty="0"/>
              <a:t>are </a:t>
            </a:r>
            <a:r>
              <a:rPr lang="en-US" sz="5400" b="1" dirty="0">
                <a:solidFill>
                  <a:srgbClr val="92D050"/>
                </a:solidFill>
              </a:rPr>
              <a:t>allowed</a:t>
            </a:r>
            <a:r>
              <a:rPr lang="en-US" sz="5400" dirty="0"/>
              <a:t>. 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dirty="0"/>
              <a:t>They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specify</a:t>
            </a:r>
            <a:r>
              <a:rPr lang="en-US" sz="5400" dirty="0"/>
              <a:t>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position</a:t>
            </a:r>
            <a:r>
              <a:rPr lang="en-US" sz="5400" dirty="0"/>
              <a:t> from the </a:t>
            </a:r>
            <a:r>
              <a:rPr lang="en-US" sz="5400" b="1" dirty="0">
                <a:solidFill>
                  <a:srgbClr val="FFC000"/>
                </a:solidFill>
              </a:rPr>
              <a:t>end</a:t>
            </a:r>
            <a:r>
              <a:rPr lang="en-US" sz="5400" dirty="0"/>
              <a:t>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/>
              <a:t>, like here:</a:t>
            </a:r>
          </a:p>
          <a:p>
            <a:pPr marL="0" lvl="0" indent="0" algn="l">
              <a:buNone/>
            </a:pPr>
            <a:endParaRPr lang="en-IN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E465E-24AE-E65E-AF95-B2F2101BC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7463117"/>
            <a:ext cx="12147097" cy="506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48A949-3DCE-0DA4-BF67-B03B3D359D1E}"/>
              </a:ext>
            </a:extLst>
          </p:cNvPr>
          <p:cNvSpPr txBox="1"/>
          <p:nvPr/>
        </p:nvSpPr>
        <p:spPr>
          <a:xfrm>
            <a:off x="13844896" y="7463117"/>
            <a:ext cx="5319032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IN" sz="4400" b="1" i="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rbel" panose="020B0503020204020204" pitchFamily="34" charset="0"/>
              </a:rPr>
              <a:t>OUTPUT:</a:t>
            </a:r>
          </a:p>
          <a:p>
            <a:pPr algn="l"/>
            <a:endParaRPr lang="en-IN" sz="4400" b="1" i="0" u="sng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IN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rbel" panose="020B0503020204020204" pitchFamily="34" charset="0"/>
              </a:rPr>
              <a:t>Size:4</a:t>
            </a:r>
            <a:b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</a:br>
            <a:r>
              <a:rPr lang="en-IN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rbel" panose="020B0503020204020204" pitchFamily="34" charset="0"/>
              </a:rPr>
              <a:t>Values:10,20,30,40</a:t>
            </a:r>
            <a:endParaRPr lang="en-IN" sz="4400" b="1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01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30277" y="698024"/>
            <a:ext cx="143488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Copying Array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914900" y="2059068"/>
            <a:ext cx="14026243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slice()</a:t>
            </a:r>
            <a:r>
              <a:rPr lang="en-US" sz="5400" dirty="0">
                <a:solidFill>
                  <a:schemeClr val="tx1"/>
                </a:solidFill>
              </a:rPr>
              <a:t>: Returns a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copy</a:t>
            </a:r>
            <a:r>
              <a:rPr lang="en-US" sz="5400" dirty="0">
                <a:solidFill>
                  <a:schemeClr val="tx1"/>
                </a:solidFill>
              </a:rPr>
              <a:t> of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portion</a:t>
            </a:r>
            <a:r>
              <a:rPr lang="en-US" sz="5400" dirty="0">
                <a:solidFill>
                  <a:schemeClr val="tx1"/>
                </a:solidFill>
              </a:rPr>
              <a:t> of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into a </a:t>
            </a:r>
            <a:r>
              <a:rPr lang="en-US" sz="5400" b="1" dirty="0">
                <a:solidFill>
                  <a:srgbClr val="92D050"/>
                </a:solidFill>
              </a:rPr>
              <a:t>new array object </a:t>
            </a:r>
            <a:r>
              <a:rPr lang="en-US" sz="5400" dirty="0">
                <a:solidFill>
                  <a:schemeClr val="tx1"/>
                </a:solidFill>
              </a:rPr>
              <a:t>selected from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end-1</a:t>
            </a:r>
            <a:r>
              <a:rPr lang="en-US" sz="5400" dirty="0">
                <a:solidFill>
                  <a:schemeClr val="tx1"/>
                </a:solidFill>
              </a:rPr>
              <a:t> where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5400" dirty="0">
                <a:solidFill>
                  <a:schemeClr val="tx1"/>
                </a:solidFill>
              </a:rPr>
              <a:t> represent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sz="5400" dirty="0">
                <a:solidFill>
                  <a:schemeClr val="tx1"/>
                </a:solidFill>
              </a:rPr>
              <a:t> of items in that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2F08B-003A-3B99-7E79-A461D77122A8}"/>
              </a:ext>
            </a:extLst>
          </p:cNvPr>
          <p:cNvSpPr txBox="1"/>
          <p:nvPr/>
        </p:nvSpPr>
        <p:spPr>
          <a:xfrm>
            <a:off x="1993718" y="7147620"/>
            <a:ext cx="19821918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algn="l"/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arr.slice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[,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78B5F-44E6-5973-548C-E8AFD64388CB}"/>
              </a:ext>
            </a:extLst>
          </p:cNvPr>
          <p:cNvSpPr txBox="1"/>
          <p:nvPr/>
        </p:nvSpPr>
        <p:spPr>
          <a:xfrm>
            <a:off x="1993718" y="9735822"/>
            <a:ext cx="21094882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If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4800" dirty="0">
                <a:solidFill>
                  <a:schemeClr val="tx1"/>
                </a:solidFill>
              </a:rPr>
              <a:t> is </a:t>
            </a:r>
            <a:r>
              <a:rPr lang="en-US" sz="4800" b="1" dirty="0">
                <a:solidFill>
                  <a:srgbClr val="92D050"/>
                </a:solidFill>
              </a:rPr>
              <a:t>not present </a:t>
            </a:r>
            <a:r>
              <a:rPr lang="en-US" sz="4800" dirty="0">
                <a:solidFill>
                  <a:schemeClr val="tx1"/>
                </a:solidFill>
              </a:rPr>
              <a:t>then 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returns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entire array </a:t>
            </a:r>
            <a:r>
              <a:rPr lang="en-US" sz="4800" dirty="0">
                <a:solidFill>
                  <a:schemeClr val="tx1"/>
                </a:solidFill>
              </a:rPr>
              <a:t>from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 </a:t>
            </a:r>
            <a:r>
              <a:rPr lang="en-US" sz="4800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sz="4800" dirty="0">
              <a:solidFill>
                <a:schemeClr val="tx1"/>
              </a:solidFill>
            </a:endParaRPr>
          </a:p>
          <a:p>
            <a:pPr algn="l"/>
            <a:r>
              <a:rPr lang="en-US" sz="4800" dirty="0">
                <a:solidFill>
                  <a:schemeClr val="tx1"/>
                </a:solidFill>
              </a:rPr>
              <a:t>If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both</a:t>
            </a:r>
            <a:r>
              <a:rPr lang="en-US" sz="4800" dirty="0">
                <a:solidFill>
                  <a:schemeClr val="tx1"/>
                </a:solidFill>
              </a:rPr>
              <a:t> are 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missing</a:t>
            </a:r>
            <a:r>
              <a:rPr lang="en-US" sz="4800" dirty="0">
                <a:solidFill>
                  <a:schemeClr val="tx1"/>
                </a:solidFill>
              </a:rPr>
              <a:t> then </a:t>
            </a:r>
            <a:r>
              <a:rPr lang="en-US" sz="4800" b="1" dirty="0">
                <a:solidFill>
                  <a:srgbClr val="92D050"/>
                </a:solidFill>
              </a:rPr>
              <a:t>returns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entire array </a:t>
            </a:r>
            <a:r>
              <a:rPr lang="en-US" sz="4800" dirty="0">
                <a:solidFill>
                  <a:schemeClr val="tx1"/>
                </a:solidFill>
              </a:rPr>
              <a:t>from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4800" b="1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index </a:t>
            </a:r>
            <a:r>
              <a:rPr lang="en-US" sz="48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43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30277" y="698024"/>
            <a:ext cx="143488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Copying Array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672693" y="2059068"/>
            <a:ext cx="14186807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concat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: Returns a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new array </a:t>
            </a:r>
            <a:r>
              <a:rPr lang="en-US" sz="5400" dirty="0">
                <a:solidFill>
                  <a:schemeClr val="tx1"/>
                </a:solidFill>
              </a:rPr>
              <a:t>containing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items</a:t>
            </a:r>
            <a:r>
              <a:rPr lang="en-US" sz="5400" dirty="0">
                <a:solidFill>
                  <a:schemeClr val="tx1"/>
                </a:solidFill>
              </a:rPr>
              <a:t> of calling array </a:t>
            </a:r>
            <a:r>
              <a:rPr lang="en-US" sz="5400" b="1" dirty="0">
                <a:solidFill>
                  <a:srgbClr val="92D050"/>
                </a:solidFill>
              </a:rPr>
              <a:t>joined </a:t>
            </a:r>
            <a:r>
              <a:rPr lang="en-US" sz="5400" dirty="0">
                <a:solidFill>
                  <a:schemeClr val="tx1"/>
                </a:solidFill>
              </a:rPr>
              <a:t>with other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array(s)</a:t>
            </a:r>
            <a:r>
              <a:rPr lang="en-US" sz="5400" dirty="0">
                <a:solidFill>
                  <a:schemeClr val="tx1"/>
                </a:solidFill>
              </a:rPr>
              <a:t> and/or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value(s)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6826F-9563-523E-5D75-E89B8750A6C5}"/>
              </a:ext>
            </a:extLst>
          </p:cNvPr>
          <p:cNvSpPr txBox="1"/>
          <p:nvPr/>
        </p:nvSpPr>
        <p:spPr>
          <a:xfrm>
            <a:off x="1993718" y="7356036"/>
            <a:ext cx="19821918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algn="l"/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arr.concat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arg1,arg2,. . .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It accepts </a:t>
            </a:r>
            <a:r>
              <a:rPr lang="en-US" sz="4800" b="1" dirty="0">
                <a:solidFill>
                  <a:srgbClr val="92D050"/>
                </a:solidFill>
              </a:rPr>
              <a:t>any number of arguments </a:t>
            </a:r>
            <a:r>
              <a:rPr lang="en-US" sz="4800" dirty="0">
                <a:solidFill>
                  <a:schemeClr val="bg1"/>
                </a:solidFill>
              </a:rPr>
              <a:t>– either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arrays</a:t>
            </a:r>
            <a:r>
              <a:rPr lang="en-US" sz="4800" dirty="0">
                <a:solidFill>
                  <a:schemeClr val="bg1"/>
                </a:solidFill>
              </a:rPr>
              <a:t> or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values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The </a:t>
            </a:r>
            <a:r>
              <a:rPr lang="en-US" sz="4800" b="1" dirty="0">
                <a:solidFill>
                  <a:schemeClr val="accent3"/>
                </a:solidFill>
              </a:rPr>
              <a:t>result</a:t>
            </a:r>
            <a:r>
              <a:rPr lang="en-US" sz="4800" dirty="0">
                <a:solidFill>
                  <a:schemeClr val="bg1"/>
                </a:solidFill>
              </a:rPr>
              <a:t> is a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array </a:t>
            </a:r>
            <a:r>
              <a:rPr lang="en-US" sz="4800" dirty="0">
                <a:solidFill>
                  <a:schemeClr val="bg1"/>
                </a:solidFill>
              </a:rPr>
              <a:t>containing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items</a:t>
            </a:r>
            <a:r>
              <a:rPr lang="en-US" sz="4800" dirty="0">
                <a:solidFill>
                  <a:schemeClr val="bg1"/>
                </a:solidFill>
              </a:rPr>
              <a:t> from </a:t>
            </a:r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arr</a:t>
            </a:r>
            <a:r>
              <a:rPr lang="en-US" sz="4800" dirty="0">
                <a:solidFill>
                  <a:schemeClr val="bg1"/>
                </a:solidFill>
              </a:rPr>
              <a:t>, then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arg1</a:t>
            </a:r>
            <a:r>
              <a:rPr lang="en-US" sz="4800" dirty="0">
                <a:solidFill>
                  <a:schemeClr val="bg1"/>
                </a:solidFill>
              </a:rPr>
              <a:t>,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arg2</a:t>
            </a:r>
            <a:r>
              <a:rPr lang="en-US" sz="4800" dirty="0">
                <a:solidFill>
                  <a:schemeClr val="bg1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78655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973</Words>
  <Application>Microsoft Office PowerPoint</Application>
  <PresentationFormat>Custom</PresentationFormat>
  <Paragraphs>89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Consolas</vt:lpstr>
      <vt:lpstr>Corbel</vt:lpstr>
      <vt:lpstr>Helvetica Light</vt:lpstr>
      <vt:lpstr>Helvetica Neue</vt:lpstr>
      <vt:lpstr>Lato Bold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163</cp:revision>
  <dcterms:modified xsi:type="dcterms:W3CDTF">2024-03-16T06:12:30Z</dcterms:modified>
</cp:coreProperties>
</file>