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7" r:id="rId2"/>
    <p:sldId id="388" r:id="rId3"/>
    <p:sldId id="389" r:id="rId4"/>
    <p:sldId id="456" r:id="rId5"/>
    <p:sldId id="457" r:id="rId6"/>
    <p:sldId id="458" r:id="rId7"/>
    <p:sldId id="459" r:id="rId8"/>
    <p:sldId id="455" r:id="rId9"/>
    <p:sldId id="435" r:id="rId10"/>
    <p:sldId id="434" r:id="rId11"/>
    <p:sldId id="436" r:id="rId12"/>
    <p:sldId id="439" r:id="rId13"/>
    <p:sldId id="438" r:id="rId14"/>
    <p:sldId id="440" r:id="rId15"/>
    <p:sldId id="460" r:id="rId16"/>
    <p:sldId id="442" r:id="rId17"/>
    <p:sldId id="461" r:id="rId18"/>
    <p:sldId id="443" r:id="rId19"/>
    <p:sldId id="444" r:id="rId20"/>
    <p:sldId id="445" r:id="rId21"/>
    <p:sldId id="446" r:id="rId22"/>
    <p:sldId id="450" r:id="rId23"/>
    <p:sldId id="441" r:id="rId24"/>
    <p:sldId id="448" r:id="rId25"/>
    <p:sldId id="449" r:id="rId26"/>
    <p:sldId id="447" r:id="rId27"/>
    <p:sldId id="451" r:id="rId28"/>
    <p:sldId id="437" r:id="rId29"/>
    <p:sldId id="452" r:id="rId30"/>
    <p:sldId id="454" r:id="rId31"/>
    <p:sldId id="453" r:id="rId32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4FA7372-E477-4E80-BF5E-1AE17008E4F3}"/>
    <pc:docChg chg="undo custSel addSld modSld">
      <pc:chgData name="Sharma Computer Academy" userId="08476b32c11f4418" providerId="LiveId" clId="{94FA7372-E477-4E80-BF5E-1AE17008E4F3}" dt="2021-07-10T08:33:46.017" v="1161"/>
      <pc:docMkLst>
        <pc:docMk/>
      </pc:docMkLst>
      <pc:sldChg chg="modSp mod modAnim">
        <pc:chgData name="Sharma Computer Academy" userId="08476b32c11f4418" providerId="LiveId" clId="{94FA7372-E477-4E80-BF5E-1AE17008E4F3}" dt="2021-07-06T08:33:46.754" v="899"/>
        <pc:sldMkLst>
          <pc:docMk/>
          <pc:sldMk cId="0" sldId="389"/>
        </pc:sldMkLst>
        <pc:spChg chg="mod">
          <ac:chgData name="Sharma Computer Academy" userId="08476b32c11f4418" providerId="LiveId" clId="{94FA7372-E477-4E80-BF5E-1AE17008E4F3}" dt="2021-07-06T07:55:39.814" v="284" actId="207"/>
          <ac:spMkLst>
            <pc:docMk/>
            <pc:sldMk cId="0" sldId="389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3:25.719" v="897" actId="14100"/>
          <ac:cxnSpMkLst>
            <pc:docMk/>
            <pc:sldMk cId="0" sldId="389"/>
            <ac:cxnSpMk id="7" creationId="{00000000-0000-0000-0000-000000000000}"/>
          </ac:cxnSpMkLst>
        </pc:cxnChg>
      </pc:sldChg>
      <pc:sldChg chg="modSp mod modAnim">
        <pc:chgData name="Sharma Computer Academy" userId="08476b32c11f4418" providerId="LiveId" clId="{94FA7372-E477-4E80-BF5E-1AE17008E4F3}" dt="2021-07-06T08:34:17.129" v="903" actId="14100"/>
        <pc:sldMkLst>
          <pc:docMk/>
          <pc:sldMk cId="0" sldId="435"/>
        </pc:sldMkLst>
        <pc:spChg chg="mod">
          <ac:chgData name="Sharma Computer Academy" userId="08476b32c11f4418" providerId="LiveId" clId="{94FA7372-E477-4E80-BF5E-1AE17008E4F3}" dt="2021-07-06T07:12:15.611" v="127" actId="113"/>
          <ac:spMkLst>
            <pc:docMk/>
            <pc:sldMk cId="0" sldId="435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4:17.129" v="903" actId="14100"/>
          <ac:cxnSpMkLst>
            <pc:docMk/>
            <pc:sldMk cId="0" sldId="435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3.792" v="904" actId="14100"/>
        <pc:sldMkLst>
          <pc:docMk/>
          <pc:sldMk cId="0" sldId="436"/>
        </pc:sldMkLst>
        <pc:cxnChg chg="mod">
          <ac:chgData name="Sharma Computer Academy" userId="08476b32c11f4418" providerId="LiveId" clId="{94FA7372-E477-4E80-BF5E-1AE17008E4F3}" dt="2021-07-06T08:34:23.792" v="904" actId="14100"/>
          <ac:cxnSpMkLst>
            <pc:docMk/>
            <pc:sldMk cId="0" sldId="436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8.112" v="905" actId="14100"/>
        <pc:sldMkLst>
          <pc:docMk/>
          <pc:sldMk cId="0" sldId="439"/>
        </pc:sldMkLst>
        <pc:cxnChg chg="mod">
          <ac:chgData name="Sharma Computer Academy" userId="08476b32c11f4418" providerId="LiveId" clId="{94FA7372-E477-4E80-BF5E-1AE17008E4F3}" dt="2021-07-06T08:34:28.112" v="905" actId="14100"/>
          <ac:cxnSpMkLst>
            <pc:docMk/>
            <pc:sldMk cId="0" sldId="439"/>
            <ac:cxnSpMk id="7" creationId="{00000000-0000-0000-0000-000000000000}"/>
          </ac:cxnSpMkLst>
        </pc:cxnChg>
      </pc:sldChg>
      <pc:sldChg chg="modSp modAnim">
        <pc:chgData name="Sharma Computer Academy" userId="08476b32c11f4418" providerId="LiveId" clId="{94FA7372-E477-4E80-BF5E-1AE17008E4F3}" dt="2021-07-10T08:33:46.017" v="1161"/>
        <pc:sldMkLst>
          <pc:docMk/>
          <pc:sldMk cId="0" sldId="441"/>
        </pc:sldMkLst>
        <pc:spChg chg="mod">
          <ac:chgData name="Sharma Computer Academy" userId="08476b32c11f4418" providerId="LiveId" clId="{94FA7372-E477-4E80-BF5E-1AE17008E4F3}" dt="2021-07-10T08:33:23.412" v="1160" actId="113"/>
          <ac:spMkLst>
            <pc:docMk/>
            <pc:sldMk cId="0" sldId="441"/>
            <ac:spMk id="13" creationId="{00000000-0000-0000-0000-000000000000}"/>
          </ac:spMkLst>
        </pc:spChg>
      </pc:sldChg>
      <pc:sldChg chg="modSp add mod">
        <pc:chgData name="Sharma Computer Academy" userId="08476b32c11f4418" providerId="LiveId" clId="{94FA7372-E477-4E80-BF5E-1AE17008E4F3}" dt="2021-07-06T08:34:10.353" v="901" actId="14100"/>
        <pc:sldMkLst>
          <pc:docMk/>
          <pc:sldMk cId="3326284221" sldId="455"/>
        </pc:sldMkLst>
        <pc:cxnChg chg="mod">
          <ac:chgData name="Sharma Computer Academy" userId="08476b32c11f4418" providerId="LiveId" clId="{94FA7372-E477-4E80-BF5E-1AE17008E4F3}" dt="2021-07-06T08:34:10.353" v="901" actId="14100"/>
          <ac:cxnSpMkLst>
            <pc:docMk/>
            <pc:sldMk cId="3326284221" sldId="455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04.222" v="537" actId="14100"/>
        <pc:sldMkLst>
          <pc:docMk/>
          <pc:sldMk cId="1808072639" sldId="456"/>
        </pc:sldMkLst>
        <pc:spChg chg="mod">
          <ac:chgData name="Sharma Computer Academy" userId="08476b32c11f4418" providerId="LiveId" clId="{94FA7372-E477-4E80-BF5E-1AE17008E4F3}" dt="2021-07-06T08:03:55.612" v="411" actId="1076"/>
          <ac:spMkLst>
            <pc:docMk/>
            <pc:sldMk cId="1808072639" sldId="456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8:56.573" v="535" actId="20577"/>
          <ac:spMkLst>
            <pc:docMk/>
            <pc:sldMk cId="1808072639" sldId="456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04.222" v="537" actId="14100"/>
          <ac:cxnSpMkLst>
            <pc:docMk/>
            <pc:sldMk cId="1808072639" sldId="456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21.727" v="540" actId="14100"/>
        <pc:sldMkLst>
          <pc:docMk/>
          <pc:sldMk cId="1502039354" sldId="457"/>
        </pc:sldMkLst>
        <pc:spChg chg="mod">
          <ac:chgData name="Sharma Computer Academy" userId="08476b32c11f4418" providerId="LiveId" clId="{94FA7372-E477-4E80-BF5E-1AE17008E4F3}" dt="2021-07-06T08:10:58.745" v="502" actId="113"/>
          <ac:spMkLst>
            <pc:docMk/>
            <pc:sldMk cId="1502039354" sldId="457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15.917" v="538"/>
          <ac:spMkLst>
            <pc:docMk/>
            <pc:sldMk cId="1502039354" sldId="457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21.727" v="540" actId="14100"/>
          <ac:cxnSpMkLst>
            <pc:docMk/>
            <pc:sldMk cId="1502039354" sldId="457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8T07:50:44.870" v="1058" actId="113"/>
        <pc:sldMkLst>
          <pc:docMk/>
          <pc:sldMk cId="2745120742" sldId="458"/>
        </pc:sldMkLst>
        <pc:spChg chg="mod">
          <ac:chgData name="Sharma Computer Academy" userId="08476b32c11f4418" providerId="LiveId" clId="{94FA7372-E477-4E80-BF5E-1AE17008E4F3}" dt="2021-07-08T07:50:44.870" v="1058" actId="113"/>
          <ac:spMkLst>
            <pc:docMk/>
            <pc:sldMk cId="2745120742" sldId="458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38.305" v="551" actId="14100"/>
          <ac:spMkLst>
            <pc:docMk/>
            <pc:sldMk cId="2745120742" sldId="458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45.549" v="553" actId="14100"/>
          <ac:cxnSpMkLst>
            <pc:docMk/>
            <pc:sldMk cId="2745120742" sldId="458"/>
            <ac:cxnSpMk id="7" creationId="{00000000-0000-0000-0000-000000000000}"/>
          </ac:cxnSpMkLst>
        </pc:cxnChg>
      </pc:sldChg>
      <pc:sldChg chg="modSp add modAnim">
        <pc:chgData name="Sharma Computer Academy" userId="08476b32c11f4418" providerId="LiveId" clId="{94FA7372-E477-4E80-BF5E-1AE17008E4F3}" dt="2021-07-06T08:33:04.821" v="895"/>
        <pc:sldMkLst>
          <pc:docMk/>
          <pc:sldMk cId="235546822" sldId="459"/>
        </pc:sldMkLst>
        <pc:spChg chg="mod">
          <ac:chgData name="Sharma Computer Academy" userId="08476b32c11f4418" providerId="LiveId" clId="{94FA7372-E477-4E80-BF5E-1AE17008E4F3}" dt="2021-07-06T08:32:49.845" v="891" actId="20577"/>
          <ac:spMkLst>
            <pc:docMk/>
            <pc:sldMk cId="235546822" sldId="459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524C44B4-07F2-4130-92A6-B9613A6D6AE7}"/>
    <pc:docChg chg="modSld">
      <pc:chgData name="Sharma Computer Academy" userId="08476b32c11f4418" providerId="LiveId" clId="{524C44B4-07F2-4130-92A6-B9613A6D6AE7}" dt="2022-02-18T08:26:14.499" v="1" actId="20577"/>
      <pc:docMkLst>
        <pc:docMk/>
      </pc:docMkLst>
      <pc:sldChg chg="modSp">
        <pc:chgData name="Sharma Computer Academy" userId="08476b32c11f4418" providerId="LiveId" clId="{524C44B4-07F2-4130-92A6-B9613A6D6AE7}" dt="2022-02-18T08:26:14.499" v="1" actId="20577"/>
        <pc:sldMkLst>
          <pc:docMk/>
          <pc:sldMk cId="235546822" sldId="459"/>
        </pc:sldMkLst>
        <pc:spChg chg="mod">
          <ac:chgData name="Sharma Computer Academy" userId="08476b32c11f4418" providerId="LiveId" clId="{524C44B4-07F2-4130-92A6-B9613A6D6AE7}" dt="2022-02-18T08:26:14.499" v="1" actId="20577"/>
          <ac:spMkLst>
            <pc:docMk/>
            <pc:sldMk cId="235546822" sldId="459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B5D963E9-F6B6-4DFE-93B6-9D0F2105528C}"/>
    <pc:docChg chg="modSld">
      <pc:chgData name="Sharma Computer Academy" userId="08476b32c11f4418" providerId="LiveId" clId="{B5D963E9-F6B6-4DFE-93B6-9D0F2105528C}" dt="2021-02-02T06:43:49.646" v="84" actId="113"/>
      <pc:docMkLst>
        <pc:docMk/>
      </pc:docMkLst>
      <pc:sldChg chg="modSp">
        <pc:chgData name="Sharma Computer Academy" userId="08476b32c11f4418" providerId="LiveId" clId="{B5D963E9-F6B6-4DFE-93B6-9D0F2105528C}" dt="2021-02-02T06:43:49.646" v="84" actId="113"/>
        <pc:sldMkLst>
          <pc:docMk/>
          <pc:sldMk cId="0" sldId="435"/>
        </pc:sldMkLst>
        <pc:spChg chg="mod">
          <ac:chgData name="Sharma Computer Academy" userId="08476b32c11f4418" providerId="LiveId" clId="{B5D963E9-F6B6-4DFE-93B6-9D0F2105528C}" dt="2021-02-02T06:43:49.646" v="84" actId="113"/>
          <ac:spMkLst>
            <pc:docMk/>
            <pc:sldMk cId="0" sldId="435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121D0E93-AFB4-4B86-A48A-2D11F68464EF}"/>
    <pc:docChg chg="modSld">
      <pc:chgData name="Sharma Computer Academy" userId="08476b32c11f4418" providerId="LiveId" clId="{121D0E93-AFB4-4B86-A48A-2D11F68464EF}" dt="2022-12-21T07:11:56.962" v="157" actId="20577"/>
      <pc:docMkLst>
        <pc:docMk/>
      </pc:docMkLst>
      <pc:sldChg chg="modSp mod modAnim">
        <pc:chgData name="Sharma Computer Academy" userId="08476b32c11f4418" providerId="LiveId" clId="{121D0E93-AFB4-4B86-A48A-2D11F68464EF}" dt="2022-12-21T07:09:48.670" v="127" actId="20577"/>
        <pc:sldMkLst>
          <pc:docMk/>
          <pc:sldMk cId="0" sldId="452"/>
        </pc:sldMkLst>
        <pc:spChg chg="mod">
          <ac:chgData name="Sharma Computer Academy" userId="08476b32c11f4418" providerId="LiveId" clId="{121D0E93-AFB4-4B86-A48A-2D11F68464EF}" dt="2022-12-21T07:09:48.670" v="127" actId="20577"/>
          <ac:spMkLst>
            <pc:docMk/>
            <pc:sldMk cId="0" sldId="452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121D0E93-AFB4-4B86-A48A-2D11F68464EF}" dt="2022-12-21T07:11:56.962" v="157" actId="20577"/>
        <pc:sldMkLst>
          <pc:docMk/>
          <pc:sldMk cId="0" sldId="454"/>
        </pc:sldMkLst>
        <pc:spChg chg="mod">
          <ac:chgData name="Sharma Computer Academy" userId="08476b32c11f4418" providerId="LiveId" clId="{121D0E93-AFB4-4B86-A48A-2D11F68464EF}" dt="2022-12-21T07:11:56.962" v="157" actId="20577"/>
          <ac:spMkLst>
            <pc:docMk/>
            <pc:sldMk cId="0" sldId="454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2DAABF92-4D84-47E7-B29A-6C2384E3E301}"/>
    <pc:docChg chg="custSel addSld modSld">
      <pc:chgData name="Sharma Computer Academy" userId="08476b32c11f4418" providerId="LiveId" clId="{2DAABF92-4D84-47E7-B29A-6C2384E3E301}" dt="2024-04-02T06:42:37.025" v="637" actId="207"/>
      <pc:docMkLst>
        <pc:docMk/>
      </pc:docMkLst>
      <pc:sldChg chg="addSp delSp modSp add mod delAnim modAnim">
        <pc:chgData name="Sharma Computer Academy" userId="08476b32c11f4418" providerId="LiveId" clId="{2DAABF92-4D84-47E7-B29A-6C2384E3E301}" dt="2024-04-02T06:39:01.281" v="461" actId="113"/>
        <pc:sldMkLst>
          <pc:docMk/>
          <pc:sldMk cId="1042334885" sldId="460"/>
        </pc:sldMkLst>
        <pc:spChg chg="add mod">
          <ac:chgData name="Sharma Computer Academy" userId="08476b32c11f4418" providerId="LiveId" clId="{2DAABF92-4D84-47E7-B29A-6C2384E3E301}" dt="2024-04-02T06:39:01.281" v="461" actId="113"/>
          <ac:spMkLst>
            <pc:docMk/>
            <pc:sldMk cId="1042334885" sldId="460"/>
            <ac:spMk id="2" creationId="{AD7FD5B7-ABFB-8D21-50AC-E819812BFA11}"/>
          </ac:spMkLst>
        </pc:spChg>
        <pc:spChg chg="del">
          <ac:chgData name="Sharma Computer Academy" userId="08476b32c11f4418" providerId="LiveId" clId="{2DAABF92-4D84-47E7-B29A-6C2384E3E301}" dt="2024-04-02T06:32:28.548" v="23" actId="478"/>
          <ac:spMkLst>
            <pc:docMk/>
            <pc:sldMk cId="1042334885" sldId="460"/>
            <ac:spMk id="13" creationId="{00000000-0000-0000-0000-000000000000}"/>
          </ac:spMkLst>
        </pc:spChg>
        <pc:spChg chg="mod">
          <ac:chgData name="Sharma Computer Academy" userId="08476b32c11f4418" providerId="LiveId" clId="{2DAABF92-4D84-47E7-B29A-6C2384E3E301}" dt="2024-04-02T06:32:15.485" v="22" actId="20577"/>
          <ac:spMkLst>
            <pc:docMk/>
            <pc:sldMk cId="1042334885" sldId="460"/>
            <ac:spMk id="23" creationId="{00000000-0000-0000-0000-000000000000}"/>
          </ac:spMkLst>
        </pc:spChg>
      </pc:sldChg>
      <pc:sldChg chg="modSp add modAnim">
        <pc:chgData name="Sharma Computer Academy" userId="08476b32c11f4418" providerId="LiveId" clId="{2DAABF92-4D84-47E7-B29A-6C2384E3E301}" dt="2024-04-02T06:42:37.025" v="637" actId="207"/>
        <pc:sldMkLst>
          <pc:docMk/>
          <pc:sldMk cId="4258893934" sldId="461"/>
        </pc:sldMkLst>
        <pc:spChg chg="mod">
          <ac:chgData name="Sharma Computer Academy" userId="08476b32c11f4418" providerId="LiveId" clId="{2DAABF92-4D84-47E7-B29A-6C2384E3E301}" dt="2024-04-02T06:42:37.025" v="637" actId="207"/>
          <ac:spMkLst>
            <pc:docMk/>
            <pc:sldMk cId="4258893934" sldId="461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can be created 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ways: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455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46474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Constructor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IN" sz="5400" dirty="0"/>
              <a:t>to create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with </a:t>
            </a:r>
            <a:r>
              <a:rPr lang="en-IN" sz="5400" b="1" dirty="0">
                <a:solidFill>
                  <a:srgbClr val="FFC000"/>
                </a:solidFill>
              </a:rPr>
              <a:t>Object Constructor </a:t>
            </a:r>
            <a:r>
              <a:rPr lang="en-IN" sz="5400" dirty="0"/>
              <a:t>using 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5400" dirty="0"/>
              <a:t> keyword.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875037" y="2298690"/>
            <a:ext cx="7067598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4"/>
                </a:solidFill>
              </a:rPr>
              <a:t>data members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used to hold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IN" sz="5400" dirty="0"/>
              <a:t> 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attach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to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ways</a:t>
            </a:r>
            <a:r>
              <a:rPr lang="en-IN" sz="5400" dirty="0"/>
              <a:t>: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Using the </a:t>
            </a:r>
            <a:r>
              <a:rPr lang="en-IN" sz="5400" b="1" dirty="0">
                <a:solidFill>
                  <a:srgbClr val="00B050"/>
                </a:solidFill>
              </a:rPr>
              <a:t>dot notation</a:t>
            </a:r>
            <a:r>
              <a:rPr lang="en-IN" sz="5400" dirty="0"/>
              <a:t>. </a:t>
            </a:r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r>
              <a:rPr lang="en-US" sz="5400" dirty="0"/>
              <a:t>Using </a:t>
            </a:r>
            <a:r>
              <a:rPr lang="en-IN" sz="5400" b="1" dirty="0">
                <a:solidFill>
                  <a:srgbClr val="00B050"/>
                </a:solidFill>
              </a:rPr>
              <a:t>[ ] brackets </a:t>
            </a:r>
            <a:r>
              <a:rPr lang="en-IN" sz="5400" dirty="0"/>
              <a:t>and specifying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endParaRPr lang="en-IN" sz="5400" dirty="0"/>
          </a:p>
          <a:p>
            <a:pPr marL="914400" lvl="0" indent="-914400" algn="l"/>
            <a:endParaRPr lang="en-IN" sz="54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949682" y="2297102"/>
            <a:ext cx="699295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Dot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dot notation.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[ ]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Font typeface="+mj-lt"/>
              <a:buAutoNum type="arabicPeriod" startAt="2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[ ] operator.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To Prefer When ?</a:t>
            </a:r>
            <a:endParaRPr sz="6600" spc="891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7FD5B7-ABFB-8D21-50AC-E819812BFA11}"/>
              </a:ext>
            </a:extLst>
          </p:cNvPr>
          <p:cNvSpPr/>
          <p:nvPr/>
        </p:nvSpPr>
        <p:spPr>
          <a:xfrm>
            <a:off x="1984921" y="3094577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a beginner </a:t>
            </a:r>
            <a:r>
              <a:rPr lang="en-IN" sz="5400" dirty="0"/>
              <a:t>we might get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confused</a:t>
            </a:r>
            <a:r>
              <a:rPr lang="en-IN" sz="5400" dirty="0"/>
              <a:t> between when to use </a:t>
            </a:r>
            <a:r>
              <a:rPr lang="en-IN" sz="5400" b="1" dirty="0">
                <a:solidFill>
                  <a:srgbClr val="FFC000"/>
                </a:solidFill>
              </a:rPr>
              <a:t>dot notation</a:t>
            </a:r>
            <a:r>
              <a:rPr lang="en-IN" sz="5400" dirty="0"/>
              <a:t> and when to use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]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answer</a:t>
            </a:r>
            <a:r>
              <a:rPr lang="en-IN" sz="5400" dirty="0"/>
              <a:t> is very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simple</a:t>
            </a:r>
            <a:r>
              <a:rPr lang="en-IN" sz="5400" dirty="0"/>
              <a:t> :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Always use dot notation </a:t>
            </a:r>
            <a:r>
              <a:rPr lang="en-IN" sz="5400" dirty="0"/>
              <a:t>as its is the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best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recommended</a:t>
            </a:r>
            <a:r>
              <a:rPr lang="en-IN" sz="5400" dirty="0"/>
              <a:t> way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But there are </a:t>
            </a:r>
            <a:r>
              <a:rPr lang="en-IN" sz="5400" b="1" dirty="0">
                <a:solidFill>
                  <a:srgbClr val="92D050"/>
                </a:solidFill>
              </a:rPr>
              <a:t>2 cases </a:t>
            </a:r>
            <a:r>
              <a:rPr lang="en-IN" sz="5400" dirty="0"/>
              <a:t>when we will have to use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]</a:t>
            </a:r>
            <a:r>
              <a:rPr lang="en-IN" sz="5400" dirty="0"/>
              <a:t> and they are: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When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/>
              <a:t>contains </a:t>
            </a:r>
            <a:r>
              <a:rPr lang="en-IN" sz="5400" b="1" dirty="0">
                <a:solidFill>
                  <a:srgbClr val="FFC000"/>
                </a:solidFill>
              </a:rPr>
              <a:t>spaces</a:t>
            </a:r>
            <a:r>
              <a:rPr lang="en-IN" sz="5400" dirty="0"/>
              <a:t>.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When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/>
              <a:t>is stored in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5400" dirty="0"/>
              <a:t>.</a:t>
            </a:r>
            <a:endParaRPr lang="en-US" sz="5400" dirty="0"/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endParaRPr lang="en-IN" sz="5400" dirty="0"/>
          </a:p>
          <a:p>
            <a:pPr marL="914400" lvl="0" indent="-914400" algn="l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4233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When a </a:t>
            </a:r>
            <a:r>
              <a:rPr lang="en-IN" sz="5400" b="1" dirty="0">
                <a:solidFill>
                  <a:srgbClr val="00B0F0"/>
                </a:solidFill>
              </a:rPr>
              <a:t>property</a:t>
            </a:r>
            <a:r>
              <a:rPr lang="en-IN" sz="5400" dirty="0"/>
              <a:t> name contains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spaces</a:t>
            </a:r>
            <a:r>
              <a:rPr lang="en-IN" sz="5400" dirty="0"/>
              <a:t>, we need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400" dirty="0"/>
              <a:t> it using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and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 it also we have to use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.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 </a:t>
            </a:r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=“MP04CB2314”;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algn="l"/>
            <a:r>
              <a:rPr lang="en-US" sz="5400" dirty="0"/>
              <a:t>If we use </a:t>
            </a:r>
            <a:r>
              <a:rPr lang="en-US" sz="5400" b="1" dirty="0">
                <a:solidFill>
                  <a:srgbClr val="00B050"/>
                </a:solidFill>
              </a:rPr>
              <a:t>dot operator </a:t>
            </a:r>
            <a:r>
              <a:rPr lang="en-US" sz="5400" dirty="0"/>
              <a:t>it will be an </a:t>
            </a:r>
            <a:r>
              <a:rPr lang="en-US" sz="5400" b="1" dirty="0">
                <a:solidFill>
                  <a:schemeClr val="accent4"/>
                </a:solidFill>
              </a:rPr>
              <a:t>error</a:t>
            </a:r>
            <a:endParaRPr lang="en-IN" sz="5400" b="1" dirty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When a </a:t>
            </a:r>
            <a:r>
              <a:rPr lang="en-IN" sz="5400" b="1" dirty="0">
                <a:solidFill>
                  <a:srgbClr val="00B0F0"/>
                </a:solidFill>
              </a:rPr>
              <a:t>property</a:t>
            </a:r>
            <a:r>
              <a:rPr lang="en-IN" sz="5400" dirty="0"/>
              <a:t> name is stored in a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5400" dirty="0"/>
              <a:t>, we need to </a:t>
            </a:r>
            <a:r>
              <a:rPr lang="en-IN" sz="5400" dirty="0">
                <a:solidFill>
                  <a:srgbClr val="00B0F0"/>
                </a:solidFill>
              </a:rPr>
              <a:t>create</a:t>
            </a:r>
            <a:r>
              <a:rPr lang="en-IN" sz="5400" dirty="0"/>
              <a:t> as well </a:t>
            </a:r>
          </a:p>
          <a:p>
            <a:pPr marL="914400" lvl="0" indent="-914400" algn="l"/>
            <a:r>
              <a:rPr lang="en-IN" sz="5400" dirty="0"/>
              <a:t>as </a:t>
            </a:r>
            <a:r>
              <a:rPr lang="en-IN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 it we need </a:t>
            </a:r>
            <a:r>
              <a:rPr lang="en-IN" sz="5400" b="1" dirty="0">
                <a:solidFill>
                  <a:schemeClr val="tx1"/>
                </a:solidFill>
              </a:rPr>
              <a:t>use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</a:t>
            </a:r>
          </a:p>
          <a:p>
            <a:pPr marL="914400" lvl="0" indent="-914400" algn="l"/>
            <a:endParaRPr lang="en-IN" sz="5400" b="1" u="sng" dirty="0">
              <a:solidFill>
                <a:schemeClr val="accent3"/>
              </a:solidFill>
            </a:endParaRPr>
          </a:p>
          <a:p>
            <a:pPr marL="914400" lvl="0" indent="-914400" algn="l"/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var str=“company”;</a:t>
            </a:r>
          </a:p>
          <a:p>
            <a:pPr marL="914400" lvl="2" indent="-91440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[str]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 // will show </a:t>
            </a:r>
            <a:r>
              <a:rPr lang="en-US" sz="5400" b="1" dirty="0">
                <a:solidFill>
                  <a:srgbClr val="FFFF00"/>
                </a:solidFill>
              </a:rPr>
              <a:t>Maruti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myCar.str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 // will show </a:t>
            </a:r>
            <a:r>
              <a:rPr lang="en-US" sz="5400" b="1" dirty="0">
                <a:solidFill>
                  <a:srgbClr val="FFFF00"/>
                </a:solidFill>
              </a:rPr>
              <a:t>undefined</a:t>
            </a:r>
            <a:endParaRPr lang="en-IN" sz="5400" dirty="0">
              <a:solidFill>
                <a:srgbClr val="FFFF00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889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Reading</a:t>
            </a:r>
            <a:r>
              <a:rPr lang="en-IN" sz="5400" dirty="0"/>
              <a:t> from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exist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/>
                </a:solidFill>
              </a:rPr>
              <a:t>result</a:t>
            </a:r>
            <a:r>
              <a:rPr lang="en-IN" sz="5400" dirty="0"/>
              <a:t> in </a:t>
            </a:r>
          </a:p>
          <a:p>
            <a:pPr marL="914400" lvl="0" indent="-914400" algn="l"/>
            <a:r>
              <a:rPr lang="en-IN" sz="5400" dirty="0"/>
              <a:t>an </a:t>
            </a:r>
            <a:r>
              <a:rPr lang="en-IN" sz="5400" b="1" u="sng" dirty="0">
                <a:solidFill>
                  <a:schemeClr val="accent4"/>
                </a:solidFill>
              </a:rPr>
              <a:t>undefined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Property Value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/>
                </a:solidFill>
              </a:rPr>
              <a:t>value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,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simply use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assignment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5400" dirty="0"/>
              <a:t>	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Ciaz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	   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Ciaz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   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2018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51077" y="2297102"/>
            <a:ext cx="928467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Property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from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 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Baleno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35815" y="2297102"/>
            <a:ext cx="717452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Whether A Property Exists Or Not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</a:t>
            </a:r>
            <a:r>
              <a:rPr lang="en-IN" sz="5400" dirty="0"/>
              <a:t> 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exists </a:t>
            </a:r>
            <a:r>
              <a:rPr lang="en-IN" sz="5400" dirty="0"/>
              <a:t>in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, we use a </a:t>
            </a:r>
            <a:r>
              <a:rPr lang="en-IN" sz="5400" b="1" dirty="0">
                <a:solidFill>
                  <a:schemeClr val="accent4"/>
                </a:solidFill>
              </a:rPr>
              <a:t>special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operator</a:t>
            </a:r>
            <a:r>
              <a:rPr lang="en-IN" sz="5400" b="1" dirty="0"/>
              <a:t> </a:t>
            </a:r>
            <a:r>
              <a:rPr lang="en-IN" sz="5400" dirty="0"/>
              <a:t>called the </a:t>
            </a:r>
            <a:r>
              <a:rPr lang="en-IN" sz="5400" b="1" dirty="0">
                <a:solidFill>
                  <a:srgbClr val="00B050"/>
                </a:solidFill>
              </a:rPr>
              <a:t>in</a:t>
            </a:r>
            <a:r>
              <a:rPr lang="en-IN" sz="5400" dirty="0"/>
              <a:t> 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3"/>
                </a:solidFill>
              </a:rPr>
              <a:t>‘name’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console.log(‘</a:t>
            </a:r>
            <a:r>
              <a:rPr lang="en-US" sz="5400" b="1" dirty="0">
                <a:solidFill>
                  <a:schemeClr val="accent3"/>
                </a:solidFill>
              </a:rPr>
              <a:t>year’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  false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23138" y="2297102"/>
            <a:ext cx="1681089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Over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46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IN" sz="5400" dirty="0"/>
              <a:t> over all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without knowing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rgbClr val="00B050"/>
                </a:solidFill>
              </a:rPr>
              <a:t>for...in</a:t>
            </a:r>
            <a:r>
              <a:rPr lang="en-IN" sz="5400" dirty="0"/>
              <a:t> loop: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4800" dirty="0"/>
              <a:t>			</a:t>
            </a:r>
            <a:r>
              <a:rPr lang="en-IN" sz="4800" dirty="0"/>
              <a:t>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(key in object) { 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executes the body for each key among object properties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}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4800" dirty="0"/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for (let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[key]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69723" y="2297102"/>
            <a:ext cx="968326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can also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IN" sz="5400" dirty="0"/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is nothing but 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5400" dirty="0"/>
              <a:t> that will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/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object’s </a:t>
            </a:r>
            <a:r>
              <a:rPr lang="en-IN" sz="5400" b="1" dirty="0">
                <a:solidFill>
                  <a:schemeClr val="accent3"/>
                </a:solidFill>
              </a:rPr>
              <a:t>properties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Methods</a:t>
            </a:r>
            <a:r>
              <a:rPr lang="en-IN" sz="5400" dirty="0"/>
              <a:t> can be part of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during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creation</a:t>
            </a:r>
            <a:r>
              <a:rPr lang="en-IN" sz="5400" dirty="0"/>
              <a:t> or can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later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like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</a:t>
            </a:r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[“start”]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5400" dirty="0"/>
              <a:t>as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of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.</a:t>
            </a:r>
            <a:endParaRPr lang="en-US" sz="5400" dirty="0"/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5400" dirty="0"/>
              <a:t>			</a:t>
            </a:r>
            <a:r>
              <a:rPr lang="en-IN" sz="5400" dirty="0"/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</a:p>
          <a:p>
            <a:pPr marL="914400" lvl="4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&gt;=&lt;value&gt;;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3"/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=“Sony";</a:t>
            </a:r>
          </a:p>
          <a:p>
            <a:pPr marL="914400" lvl="5" indent="-914400" algn="l"/>
            <a:endParaRPr lang="en-US" sz="4800" dirty="0"/>
          </a:p>
          <a:p>
            <a:pPr marL="914400" lvl="5" indent="-914400" algn="l"/>
            <a:r>
              <a:rPr lang="en-US" sz="4800" dirty="0"/>
              <a:t>				</a:t>
            </a:r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6775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objects and it’s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rgbClr val="00B050"/>
                </a:solidFill>
              </a:rPr>
              <a:t>object literal </a:t>
            </a:r>
            <a:r>
              <a:rPr lang="en-IN" sz="5400" dirty="0"/>
              <a:t>is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way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creating</a:t>
            </a:r>
            <a:r>
              <a:rPr lang="en-IN" sz="5400" dirty="0"/>
              <a:t>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and it is done using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 brackets.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include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 in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, where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would be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or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5400" dirty="0"/>
              <a:t> will be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 of property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definition of the method.</a:t>
            </a:r>
            <a:r>
              <a:rPr lang="en-IN" sz="5400" b="1" dirty="0"/>
              <a:t>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use </a:t>
            </a:r>
            <a:r>
              <a:rPr lang="en-IN" sz="5400" b="1" dirty="0">
                <a:solidFill>
                  <a:schemeClr val="accent3"/>
                </a:solidFill>
              </a:rPr>
              <a:t>comma (,) </a:t>
            </a:r>
            <a:r>
              <a:rPr lang="en-IN" sz="5400" dirty="0"/>
              <a:t>to separate multiple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pairs.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216503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 							 			 			  			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 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</a:t>
            </a:r>
            <a:r>
              <a:rPr lang="en-US" sz="5400" b="1" dirty="0">
                <a:solidFill>
                  <a:schemeClr val="accent3"/>
                </a:solidFill>
              </a:rPr>
              <a:t>value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&gt;,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 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</a:t>
            </a:r>
            <a:r>
              <a:rPr lang="en-US" sz="5400" b="1" dirty="0">
                <a:solidFill>
                  <a:schemeClr val="accent3"/>
                </a:solidFill>
              </a:rPr>
              <a:t>value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>
                <a:solidFill>
                  <a:schemeClr val="accent3"/>
                </a:solidFill>
              </a:rPr>
              <a:t>”Maruti</a:t>
            </a:r>
            <a:r>
              <a:rPr lang="en-US" sz="5400" b="1" dirty="0">
                <a:solidFill>
                  <a:schemeClr val="accent3"/>
                </a:solidFill>
              </a:rPr>
              <a:t>”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				 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>
                <a:solidFill>
                  <a:schemeClr val="accent3"/>
                </a:solidFill>
              </a:rPr>
              <a:t>2014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/>
                </a:solidFill>
              </a:rPr>
              <a:t>                                  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Before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learning</a:t>
            </a:r>
            <a:r>
              <a:rPr lang="en-IN" sz="5400" dirty="0"/>
              <a:t> about </a:t>
            </a:r>
            <a:r>
              <a:rPr lang="en-IN" sz="5400" b="1" dirty="0">
                <a:solidFill>
                  <a:srgbClr val="00B0F0"/>
                </a:solidFill>
              </a:rPr>
              <a:t>objects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understand </a:t>
            </a:r>
            <a:r>
              <a:rPr lang="en-IN" sz="5400" dirty="0"/>
              <a:t>a very </a:t>
            </a:r>
            <a:r>
              <a:rPr lang="en-IN" sz="5400" b="1" dirty="0">
                <a:solidFill>
                  <a:schemeClr val="accent3"/>
                </a:solidFill>
              </a:rPr>
              <a:t>important statement </a:t>
            </a:r>
            <a:r>
              <a:rPr lang="en-IN" sz="5400" dirty="0"/>
              <a:t>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commonly used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4800" b="1" i="1" u="sng" dirty="0" err="1">
                <a:solidFill>
                  <a:schemeClr val="accent4"/>
                </a:solidFill>
              </a:rPr>
              <a:t>Javascript</a:t>
            </a:r>
            <a:r>
              <a:rPr lang="en-US" sz="4800" b="1" i="1" u="sng" dirty="0">
                <a:solidFill>
                  <a:schemeClr val="accent4"/>
                </a:solidFill>
              </a:rPr>
              <a:t> is not a </a:t>
            </a:r>
            <a:r>
              <a:rPr lang="en-US" sz="4800" b="1" i="1" u="sng" dirty="0">
                <a:solidFill>
                  <a:srgbClr val="FFFF00"/>
                </a:solidFill>
              </a:rPr>
              <a:t>class based language </a:t>
            </a:r>
            <a:r>
              <a:rPr lang="en-US" sz="4800" b="1" i="1" u="sng" dirty="0">
                <a:solidFill>
                  <a:schemeClr val="accent4"/>
                </a:solidFill>
              </a:rPr>
              <a:t>but a </a:t>
            </a:r>
            <a:r>
              <a:rPr lang="en-US" sz="48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prototype based language</a:t>
            </a:r>
            <a:r>
              <a:rPr lang="en-US" sz="4800" b="1" i="1" u="sng" dirty="0">
                <a:solidFill>
                  <a:schemeClr val="accent4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83151" y="2298690"/>
            <a:ext cx="7875037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 &lt;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</a:t>
            </a:r>
            <a:r>
              <a:rPr lang="en-US" sz="5400" b="1" dirty="0">
                <a:solidFill>
                  <a:srgbClr val="FFC000"/>
                </a:solidFill>
              </a:rPr>
              <a:t>function(){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</a:t>
            </a:r>
            <a:r>
              <a:rPr lang="en-US" sz="5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//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>
                <a:solidFill>
                  <a:srgbClr val="FFC000"/>
                </a:solidFill>
              </a:rPr>
              <a:t>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>
                <a:solidFill>
                  <a:srgbClr val="FFC000"/>
                </a:solidFill>
              </a:rPr>
              <a:t>function</a:t>
            </a:r>
            <a:r>
              <a:rPr lang="en-US" sz="5400" b="1" dirty="0">
                <a:solidFill>
                  <a:srgbClr val="FFC000"/>
                </a:solidFill>
              </a:rPr>
              <a:t>(){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	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console.log(“starting the car”);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rgbClr val="FFC000"/>
                </a:solidFill>
              </a:rPr>
              <a:t>		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write a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to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marks</a:t>
            </a:r>
          </a:p>
          <a:p>
            <a:endParaRPr lang="en-IN" sz="5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= {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Sumit“,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15,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phy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45,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50,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65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18139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A </a:t>
            </a:r>
            <a:r>
              <a:rPr lang="en-US" sz="5400" b="1" dirty="0">
                <a:solidFill>
                  <a:srgbClr val="FFFF00"/>
                </a:solidFill>
              </a:rPr>
              <a:t>class-based language </a:t>
            </a:r>
            <a:r>
              <a:rPr lang="en-US" sz="5400" dirty="0"/>
              <a:t>is based on </a:t>
            </a:r>
            <a:r>
              <a:rPr lang="en-US" sz="5400" b="1" dirty="0">
                <a:solidFill>
                  <a:srgbClr val="00B0F0"/>
                </a:solidFill>
              </a:rPr>
              <a:t>two fundamental entities</a:t>
            </a:r>
            <a:r>
              <a:rPr lang="en-US" sz="5400" dirty="0"/>
              <a:t>: </a:t>
            </a:r>
          </a:p>
          <a:p>
            <a:pPr marL="0" lvl="0" indent="0" algn="l">
              <a:buNone/>
            </a:pPr>
            <a:r>
              <a:rPr lang="en-US" sz="5400" dirty="0"/>
              <a:t>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classes</a:t>
            </a:r>
            <a:r>
              <a:rPr lang="en-US" sz="5400" dirty="0"/>
              <a:t>” and 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instances</a:t>
            </a:r>
            <a:r>
              <a:rPr lang="en-US" sz="5400" dirty="0"/>
              <a:t>”.</a:t>
            </a: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/>
              <a:t> is a </a:t>
            </a:r>
            <a:r>
              <a:rPr lang="en-US" sz="4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user-defined data type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It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describes</a:t>
            </a:r>
            <a:r>
              <a:rPr lang="en-US" sz="4400" dirty="0"/>
              <a:t> a </a:t>
            </a:r>
            <a:r>
              <a:rPr lang="en-US" sz="4400" b="1" dirty="0">
                <a:solidFill>
                  <a:srgbClr val="FFC000"/>
                </a:solidFill>
              </a:rPr>
              <a:t>family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400" dirty="0"/>
              <a:t> that have the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4400" dirty="0"/>
              <a:t> set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properties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the </a:t>
            </a:r>
            <a:r>
              <a:rPr lang="en-US" sz="4400" b="1" dirty="0">
                <a:solidFill>
                  <a:schemeClr val="accent4"/>
                </a:solidFill>
              </a:rPr>
              <a:t>Employee</a:t>
            </a:r>
            <a:r>
              <a:rPr lang="en-US" sz="4400" dirty="0"/>
              <a:t> class could </a:t>
            </a:r>
            <a:r>
              <a:rPr lang="en-US" sz="4400" b="1" dirty="0">
                <a:solidFill>
                  <a:srgbClr val="FFC000"/>
                </a:solidFill>
              </a:rPr>
              <a:t>represent</a:t>
            </a:r>
            <a:r>
              <a:rPr lang="en-US" sz="4400" dirty="0"/>
              <a:t> the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all employees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Languages</a:t>
            </a:r>
            <a:r>
              <a:rPr lang="en-US" sz="4400" dirty="0">
                <a:solidFill>
                  <a:schemeClr val="tx1"/>
                </a:solidFill>
              </a:rPr>
              <a:t> like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C++,Python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etc</a:t>
            </a:r>
            <a:r>
              <a:rPr lang="en-US" sz="4400" dirty="0">
                <a:solidFill>
                  <a:schemeClr val="tx1"/>
                </a:solidFill>
              </a:rPr>
              <a:t> are all </a:t>
            </a:r>
            <a:r>
              <a:rPr lang="en-US" sz="4400" b="1" dirty="0">
                <a:solidFill>
                  <a:srgbClr val="FFFF00"/>
                </a:solidFill>
              </a:rPr>
              <a:t>class based languages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635690" y="2298690"/>
            <a:ext cx="11457992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080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4400" dirty="0"/>
              <a:t>,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instantiation</a:t>
            </a:r>
            <a:r>
              <a:rPr lang="en-US" sz="4400" dirty="0"/>
              <a:t> of a </a:t>
            </a:r>
            <a:r>
              <a:rPr lang="en-US" sz="4400" b="1" dirty="0">
                <a:solidFill>
                  <a:srgbClr val="FFC000"/>
                </a:solidFill>
              </a:rPr>
              <a:t>class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Sachin</a:t>
            </a:r>
            <a:r>
              <a:rPr lang="en-US" sz="4400" dirty="0"/>
              <a:t> could be 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/>
              <a:t> of the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</a:t>
            </a:r>
            <a:r>
              <a:rPr lang="en-US" sz="4400" dirty="0"/>
              <a:t> class, representing a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particular individual </a:t>
            </a:r>
            <a:r>
              <a:rPr lang="en-US" sz="4400" dirty="0"/>
              <a:t>as an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employee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>
                <a:solidFill>
                  <a:schemeClr val="tx1"/>
                </a:solidFill>
              </a:rPr>
              <a:t> has </a:t>
            </a:r>
            <a:r>
              <a:rPr lang="en-US" sz="4400" b="1" dirty="0">
                <a:solidFill>
                  <a:schemeClr val="accent3"/>
                </a:solidFill>
              </a:rPr>
              <a:t>exactly</a:t>
            </a:r>
            <a:r>
              <a:rPr lang="en-US" sz="4400" dirty="0">
                <a:solidFill>
                  <a:schemeClr val="tx1"/>
                </a:solidFill>
              </a:rPr>
              <a:t> the </a:t>
            </a:r>
            <a:r>
              <a:rPr lang="en-US" sz="4400" b="1" dirty="0">
                <a:solidFill>
                  <a:srgbClr val="00B0F0"/>
                </a:solidFill>
              </a:rPr>
              <a:t>same properties </a:t>
            </a:r>
            <a:r>
              <a:rPr lang="en-US" sz="4400" dirty="0">
                <a:solidFill>
                  <a:schemeClr val="tx1"/>
                </a:solidFill>
              </a:rPr>
              <a:t>as its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>
                <a:solidFill>
                  <a:schemeClr val="tx1"/>
                </a:solidFill>
              </a:rPr>
              <a:t> (no more, no less).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598367" y="2298690"/>
            <a:ext cx="11569960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020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</a:t>
            </a:r>
            <a:r>
              <a:rPr lang="en-US" sz="4800" dirty="0"/>
              <a:t>, such as </a:t>
            </a:r>
            <a:r>
              <a:rPr lang="en-US" sz="4800" b="1" dirty="0">
                <a:solidFill>
                  <a:srgbClr val="FFC000"/>
                </a:solidFill>
              </a:rPr>
              <a:t>JavaScript</a:t>
            </a:r>
            <a:r>
              <a:rPr lang="en-US" sz="4800" dirty="0"/>
              <a:t>, does not make this </a:t>
            </a:r>
            <a:r>
              <a:rPr lang="en-US" sz="4800" b="1" dirty="0">
                <a:solidFill>
                  <a:srgbClr val="FFFF00"/>
                </a:solidFill>
              </a:rPr>
              <a:t>distinction</a:t>
            </a:r>
            <a:r>
              <a:rPr lang="en-US" sz="4800" dirty="0"/>
              <a:t>: it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simply</a:t>
            </a:r>
            <a:r>
              <a:rPr lang="en-US" sz="4800" dirty="0"/>
              <a:t> has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8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words </a:t>
            </a:r>
            <a:r>
              <a:rPr lang="en-US" sz="4800" dirty="0">
                <a:solidFill>
                  <a:schemeClr val="tx1"/>
                </a:solidFill>
              </a:rPr>
              <a:t>we can say that </a:t>
            </a:r>
            <a:r>
              <a:rPr lang="en-US" sz="4800" b="1" dirty="0">
                <a:solidFill>
                  <a:srgbClr val="FFFF00"/>
                </a:solidFill>
              </a:rPr>
              <a:t>creating a class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required </a:t>
            </a: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 based languages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an object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 </a:t>
            </a:r>
            <a:r>
              <a:rPr lang="en-US" sz="4800" dirty="0">
                <a:solidFill>
                  <a:schemeClr val="tx1"/>
                </a:solidFill>
              </a:rPr>
              <a:t>has the </a:t>
            </a:r>
            <a:r>
              <a:rPr lang="en-US" sz="4800" b="1" dirty="0">
                <a:solidFill>
                  <a:srgbClr val="FFFF00"/>
                </a:solidFill>
              </a:rPr>
              <a:t>notion</a:t>
            </a:r>
            <a:r>
              <a:rPr lang="en-US" sz="4800" dirty="0">
                <a:solidFill>
                  <a:schemeClr val="tx1"/>
                </a:solidFill>
              </a:rPr>
              <a:t> of a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prototypical object</a:t>
            </a: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51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sz="4800" dirty="0">
                <a:solidFill>
                  <a:schemeClr val="tx1"/>
                </a:solidFill>
              </a:rPr>
              <a:t>as a </a:t>
            </a:r>
            <a:r>
              <a:rPr lang="en-US" sz="4800" b="1" u="sng" dirty="0">
                <a:solidFill>
                  <a:schemeClr val="accent3"/>
                </a:solidFill>
              </a:rPr>
              <a:t>template</a:t>
            </a:r>
            <a:r>
              <a:rPr lang="en-US" sz="4800" dirty="0">
                <a:solidFill>
                  <a:schemeClr val="tx1"/>
                </a:solidFill>
              </a:rPr>
              <a:t> from </a:t>
            </a:r>
            <a:r>
              <a:rPr lang="en-US" sz="4800">
                <a:solidFill>
                  <a:schemeClr val="tx1"/>
                </a:solidFill>
              </a:rPr>
              <a:t>which we </a:t>
            </a:r>
            <a:r>
              <a:rPr lang="en-US" sz="4800" dirty="0">
                <a:solidFill>
                  <a:schemeClr val="tx1"/>
                </a:solidFill>
              </a:rPr>
              <a:t>get the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initial properties </a:t>
            </a:r>
            <a:r>
              <a:rPr lang="en-US" sz="4800" dirty="0">
                <a:solidFill>
                  <a:schemeClr val="tx1"/>
                </a:solidFill>
              </a:rPr>
              <a:t>for a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object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And in </a:t>
            </a:r>
            <a:r>
              <a:rPr lang="en-US" sz="4800" b="1" dirty="0">
                <a:solidFill>
                  <a:srgbClr val="FFC000"/>
                </a:solidFill>
              </a:rPr>
              <a:t>JavaScript </a:t>
            </a:r>
            <a:r>
              <a:rPr lang="en-US" sz="4800" dirty="0">
                <a:solidFill>
                  <a:schemeClr val="tx1"/>
                </a:solidFill>
              </a:rPr>
              <a:t>this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called </a:t>
            </a:r>
            <a:r>
              <a:rPr lang="en-US" sz="4800" b="1" u="sng" dirty="0">
                <a:solidFill>
                  <a:srgbClr val="92D050"/>
                </a:solidFill>
              </a:rPr>
              <a:t>Object</a:t>
            </a:r>
            <a:r>
              <a:rPr lang="en-US" sz="4800" dirty="0">
                <a:solidFill>
                  <a:schemeClr val="tx1"/>
                </a:solidFill>
              </a:rPr>
              <a:t> which provides all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properties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800" dirty="0">
                <a:solidFill>
                  <a:schemeClr val="tx1"/>
                </a:solidFill>
              </a:rPr>
              <a:t> like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valueOf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Then these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 </a:t>
            </a:r>
            <a:r>
              <a:rPr lang="en-US" sz="4800" dirty="0">
                <a:solidFill>
                  <a:schemeClr val="tx1"/>
                </a:solidFill>
              </a:rPr>
              <a:t>can further specify their </a:t>
            </a:r>
            <a:r>
              <a:rPr lang="en-US" sz="4800" b="1" dirty="0">
                <a:solidFill>
                  <a:srgbClr val="FFC000"/>
                </a:solidFill>
              </a:rPr>
              <a:t>own properties</a:t>
            </a:r>
            <a:r>
              <a:rPr lang="en-US" sz="4800" dirty="0">
                <a:solidFill>
                  <a:schemeClr val="tx1"/>
                </a:solidFill>
              </a:rPr>
              <a:t>, either when we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them or at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 time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55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non-primitive data type</a:t>
            </a:r>
            <a:r>
              <a:rPr lang="en-IN" sz="5400" b="1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It is like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other variable</a:t>
            </a:r>
            <a:r>
              <a:rPr lang="en-IN" sz="5400" dirty="0"/>
              <a:t>, the only </a:t>
            </a:r>
            <a:r>
              <a:rPr lang="en-IN" sz="5400" b="1" dirty="0">
                <a:solidFill>
                  <a:srgbClr val="00B050"/>
                </a:solidFill>
              </a:rPr>
              <a:t>difference</a:t>
            </a:r>
            <a:r>
              <a:rPr lang="en-IN" sz="5400" dirty="0"/>
              <a:t> is that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holds </a:t>
            </a:r>
            <a:r>
              <a:rPr lang="en-IN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and </a:t>
            </a:r>
            <a:r>
              <a:rPr lang="en-IN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688424" y="2297102"/>
            <a:ext cx="76697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62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Important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other programming languages </a:t>
            </a:r>
            <a:r>
              <a:rPr lang="en-IN" sz="5400" dirty="0"/>
              <a:t>like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r>
              <a:rPr lang="en-IN" sz="5400" dirty="0"/>
              <a:t>, we need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object </a:t>
            </a:r>
            <a:r>
              <a:rPr lang="en-IN" sz="5400" dirty="0"/>
              <a:t>of it.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rgbClr val="00B050"/>
                </a:solidFill>
              </a:rPr>
              <a:t>standalone entity </a:t>
            </a:r>
            <a:r>
              <a:rPr lang="en-IN" sz="5400" dirty="0"/>
              <a:t>because </a:t>
            </a:r>
            <a:r>
              <a:rPr lang="en-IN" sz="5400" b="1" dirty="0">
                <a:solidFill>
                  <a:srgbClr val="00B0F0"/>
                </a:solidFill>
              </a:rPr>
              <a:t>designing class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rgbClr val="92D050"/>
                </a:solidFill>
              </a:rPr>
              <a:t>not compulsory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3"/>
                </a:solidFill>
              </a:rPr>
              <a:t>create objects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However</a:t>
            </a:r>
            <a:r>
              <a:rPr lang="en-IN" sz="5400" dirty="0"/>
              <a:t> from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ES6</a:t>
            </a:r>
            <a:r>
              <a:rPr lang="en-IN" sz="5400" dirty="0"/>
              <a:t> onwards we can </a:t>
            </a:r>
            <a:r>
              <a:rPr lang="en-IN" sz="5400" b="1" dirty="0">
                <a:solidFill>
                  <a:srgbClr val="FFFF00"/>
                </a:solidFill>
              </a:rPr>
              <a:t>create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if we want that.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27167" y="2297102"/>
            <a:ext cx="787503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1889</Words>
  <Application>Microsoft Office PowerPoint</Application>
  <PresentationFormat>Custom</PresentationFormat>
  <Paragraphs>281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Helvetica Light</vt:lpstr>
      <vt:lpstr>Helvetica Neue</vt:lpstr>
      <vt:lpstr>Lato 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255</cp:revision>
  <dcterms:modified xsi:type="dcterms:W3CDTF">2024-04-02T06:42:39Z</dcterms:modified>
</cp:coreProperties>
</file>