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6" r:id="rId3"/>
    <p:sldId id="259" r:id="rId4"/>
    <p:sldId id="299" r:id="rId5"/>
    <p:sldId id="295" r:id="rId6"/>
    <p:sldId id="297" r:id="rId7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538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1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1061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0003063-E3E5-4C3A-95FA-03795FF674D3}"/>
    <pc:docChg chg="undo redo custSel modSld">
      <pc:chgData name="Sharma Computer Academy" userId="08476b32c11f4418" providerId="LiveId" clId="{70003063-E3E5-4C3A-95FA-03795FF674D3}" dt="2024-02-03T06:05:25.003" v="162" actId="20577"/>
      <pc:docMkLst>
        <pc:docMk/>
      </pc:docMkLst>
      <pc:sldChg chg="modSp mod modAnim">
        <pc:chgData name="Sharma Computer Academy" userId="08476b32c11f4418" providerId="LiveId" clId="{70003063-E3E5-4C3A-95FA-03795FF674D3}" dt="2024-02-02T06:27:35.672" v="110"/>
        <pc:sldMkLst>
          <pc:docMk/>
          <pc:sldMk cId="0" sldId="259"/>
        </pc:sldMkLst>
        <pc:spChg chg="mod">
          <ac:chgData name="Sharma Computer Academy" userId="08476b32c11f4418" providerId="LiveId" clId="{70003063-E3E5-4C3A-95FA-03795FF674D3}" dt="2024-02-02T06:25:47.117" v="85" actId="12"/>
          <ac:spMkLst>
            <pc:docMk/>
            <pc:sldMk cId="0" sldId="259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70003063-E3E5-4C3A-95FA-03795FF674D3}" dt="2024-02-03T06:05:21.528" v="161" actId="20577"/>
        <pc:sldMkLst>
          <pc:docMk/>
          <pc:sldMk cId="0" sldId="295"/>
        </pc:sldMkLst>
        <pc:spChg chg="mod">
          <ac:chgData name="Sharma Computer Academy" userId="08476b32c11f4418" providerId="LiveId" clId="{70003063-E3E5-4C3A-95FA-03795FF674D3}" dt="2024-02-02T06:29:21.596" v="128" actId="14100"/>
          <ac:spMkLst>
            <pc:docMk/>
            <pc:sldMk cId="0" sldId="295"/>
            <ac:spMk id="3" creationId="{2D895CBB-1646-EEA1-DFDB-DB841F5A3BD7}"/>
          </ac:spMkLst>
        </pc:spChg>
        <pc:spChg chg="mod">
          <ac:chgData name="Sharma Computer Academy" userId="08476b32c11f4418" providerId="LiveId" clId="{70003063-E3E5-4C3A-95FA-03795FF674D3}" dt="2024-02-02T06:29:21.596" v="128" actId="14100"/>
          <ac:spMkLst>
            <pc:docMk/>
            <pc:sldMk cId="0" sldId="295"/>
            <ac:spMk id="655" creationId="{00000000-0000-0000-0000-000000000000}"/>
          </ac:spMkLst>
        </pc:spChg>
        <pc:spChg chg="mod">
          <ac:chgData name="Sharma Computer Academy" userId="08476b32c11f4418" providerId="LiveId" clId="{70003063-E3E5-4C3A-95FA-03795FF674D3}" dt="2024-02-02T06:29:21.596" v="128" actId="14100"/>
          <ac:spMkLst>
            <pc:docMk/>
            <pc:sldMk cId="0" sldId="295"/>
            <ac:spMk id="657" creationId="{00000000-0000-0000-0000-000000000000}"/>
          </ac:spMkLst>
        </pc:spChg>
        <pc:spChg chg="mod">
          <ac:chgData name="Sharma Computer Academy" userId="08476b32c11f4418" providerId="LiveId" clId="{70003063-E3E5-4C3A-95FA-03795FF674D3}" dt="2024-02-02T06:28:01.265" v="114" actId="20577"/>
          <ac:spMkLst>
            <pc:docMk/>
            <pc:sldMk cId="0" sldId="295"/>
            <ac:spMk id="658" creationId="{00000000-0000-0000-0000-000000000000}"/>
          </ac:spMkLst>
        </pc:spChg>
        <pc:spChg chg="mod">
          <ac:chgData name="Sharma Computer Academy" userId="08476b32c11f4418" providerId="LiveId" clId="{70003063-E3E5-4C3A-95FA-03795FF674D3}" dt="2024-02-02T06:28:34.826" v="116" actId="14100"/>
          <ac:spMkLst>
            <pc:docMk/>
            <pc:sldMk cId="0" sldId="295"/>
            <ac:spMk id="661" creationId="{00000000-0000-0000-0000-000000000000}"/>
          </ac:spMkLst>
        </pc:spChg>
        <pc:spChg chg="mod">
          <ac:chgData name="Sharma Computer Academy" userId="08476b32c11f4418" providerId="LiveId" clId="{70003063-E3E5-4C3A-95FA-03795FF674D3}" dt="2024-02-02T06:28:43.300" v="124" actId="20577"/>
          <ac:spMkLst>
            <pc:docMk/>
            <pc:sldMk cId="0" sldId="295"/>
            <ac:spMk id="662" creationId="{00000000-0000-0000-0000-000000000000}"/>
          </ac:spMkLst>
        </pc:spChg>
        <pc:spChg chg="mod">
          <ac:chgData name="Sharma Computer Academy" userId="08476b32c11f4418" providerId="LiveId" clId="{70003063-E3E5-4C3A-95FA-03795FF674D3}" dt="2024-02-03T06:05:21.528" v="161" actId="20577"/>
          <ac:spMkLst>
            <pc:docMk/>
            <pc:sldMk cId="0" sldId="295"/>
            <ac:spMk id="663" creationId="{00000000-0000-0000-0000-000000000000}"/>
          </ac:spMkLst>
        </pc:spChg>
      </pc:sldChg>
      <pc:sldChg chg="modSp mod">
        <pc:chgData name="Sharma Computer Academy" userId="08476b32c11f4418" providerId="LiveId" clId="{70003063-E3E5-4C3A-95FA-03795FF674D3}" dt="2024-02-03T06:05:25.003" v="162" actId="20577"/>
        <pc:sldMkLst>
          <pc:docMk/>
          <pc:sldMk cId="1283475309" sldId="297"/>
        </pc:sldMkLst>
        <pc:spChg chg="mod">
          <ac:chgData name="Sharma Computer Academy" userId="08476b32c11f4418" providerId="LiveId" clId="{70003063-E3E5-4C3A-95FA-03795FF674D3}" dt="2024-02-02T06:29:12.860" v="127" actId="14100"/>
          <ac:spMkLst>
            <pc:docMk/>
            <pc:sldMk cId="1283475309" sldId="297"/>
            <ac:spMk id="3" creationId="{8B6460D4-598E-46E1-9100-CAAB48D1A450}"/>
          </ac:spMkLst>
        </pc:spChg>
        <pc:spChg chg="mod">
          <ac:chgData name="Sharma Computer Academy" userId="08476b32c11f4418" providerId="LiveId" clId="{70003063-E3E5-4C3A-95FA-03795FF674D3}" dt="2024-02-02T06:29:12.860" v="127" actId="14100"/>
          <ac:spMkLst>
            <pc:docMk/>
            <pc:sldMk cId="1283475309" sldId="297"/>
            <ac:spMk id="655" creationId="{00000000-0000-0000-0000-000000000000}"/>
          </ac:spMkLst>
        </pc:spChg>
        <pc:spChg chg="mod">
          <ac:chgData name="Sharma Computer Academy" userId="08476b32c11f4418" providerId="LiveId" clId="{70003063-E3E5-4C3A-95FA-03795FF674D3}" dt="2024-02-02T06:29:12.860" v="127" actId="14100"/>
          <ac:spMkLst>
            <pc:docMk/>
            <pc:sldMk cId="1283475309" sldId="297"/>
            <ac:spMk id="657" creationId="{00000000-0000-0000-0000-000000000000}"/>
          </ac:spMkLst>
        </pc:spChg>
        <pc:spChg chg="mod">
          <ac:chgData name="Sharma Computer Academy" userId="08476b32c11f4418" providerId="LiveId" clId="{70003063-E3E5-4C3A-95FA-03795FF674D3}" dt="2024-02-02T06:29:12.860" v="127" actId="14100"/>
          <ac:spMkLst>
            <pc:docMk/>
            <pc:sldMk cId="1283475309" sldId="297"/>
            <ac:spMk id="661" creationId="{00000000-0000-0000-0000-000000000000}"/>
          </ac:spMkLst>
        </pc:spChg>
        <pc:spChg chg="mod">
          <ac:chgData name="Sharma Computer Academy" userId="08476b32c11f4418" providerId="LiveId" clId="{70003063-E3E5-4C3A-95FA-03795FF674D3}" dt="2024-02-03T06:05:25.003" v="162" actId="20577"/>
          <ac:spMkLst>
            <pc:docMk/>
            <pc:sldMk cId="1283475309" sldId="297"/>
            <ac:spMk id="663" creationId="{00000000-0000-0000-0000-000000000000}"/>
          </ac:spMkLst>
        </pc:spChg>
      </pc:sldChg>
    </pc:docChg>
  </pc:docChgLst>
  <pc:docChgLst>
    <pc:chgData name="Sharma Computer Academy" userId="08476b32c11f4418" providerId="LiveId" clId="{5761EC9B-D219-463F-97C7-D4008051EC53}"/>
    <pc:docChg chg="delSld modSld">
      <pc:chgData name="Sharma Computer Academy" userId="08476b32c11f4418" providerId="LiveId" clId="{5761EC9B-D219-463F-97C7-D4008051EC53}" dt="2024-02-02T05:08:23.509" v="29" actId="1076"/>
      <pc:docMkLst>
        <pc:docMk/>
      </pc:docMkLst>
      <pc:sldChg chg="modSp mod">
        <pc:chgData name="Sharma Computer Academy" userId="08476b32c11f4418" providerId="LiveId" clId="{5761EC9B-D219-463F-97C7-D4008051EC53}" dt="2024-02-02T05:02:20.196" v="0" actId="20577"/>
        <pc:sldMkLst>
          <pc:docMk/>
          <pc:sldMk cId="0" sldId="259"/>
        </pc:sldMkLst>
        <pc:spChg chg="mod">
          <ac:chgData name="Sharma Computer Academy" userId="08476b32c11f4418" providerId="LiveId" clId="{5761EC9B-D219-463F-97C7-D4008051EC53}" dt="2024-02-02T05:02:20.196" v="0" actId="20577"/>
          <ac:spMkLst>
            <pc:docMk/>
            <pc:sldMk cId="0" sldId="259"/>
            <ac:spMk id="38" creationId="{00000000-0000-0000-0000-000000000000}"/>
          </ac:spMkLst>
        </pc:spChg>
      </pc:sldChg>
      <pc:sldChg chg="addSp modSp mod">
        <pc:chgData name="Sharma Computer Academy" userId="08476b32c11f4418" providerId="LiveId" clId="{5761EC9B-D219-463F-97C7-D4008051EC53}" dt="2024-02-02T05:05:35.725" v="12" actId="20577"/>
        <pc:sldMkLst>
          <pc:docMk/>
          <pc:sldMk cId="0" sldId="295"/>
        </pc:sldMkLst>
        <pc:spChg chg="add mod">
          <ac:chgData name="Sharma Computer Academy" userId="08476b32c11f4418" providerId="LiveId" clId="{5761EC9B-D219-463F-97C7-D4008051EC53}" dt="2024-02-02T05:05:11.022" v="5" actId="1076"/>
          <ac:spMkLst>
            <pc:docMk/>
            <pc:sldMk cId="0" sldId="295"/>
            <ac:spMk id="2" creationId="{18CE939A-28F9-8B81-FC6D-E2627D0851B5}"/>
          </ac:spMkLst>
        </pc:spChg>
        <pc:spChg chg="add mod">
          <ac:chgData name="Sharma Computer Academy" userId="08476b32c11f4418" providerId="LiveId" clId="{5761EC9B-D219-463F-97C7-D4008051EC53}" dt="2024-02-02T05:05:11.022" v="5" actId="1076"/>
          <ac:spMkLst>
            <pc:docMk/>
            <pc:sldMk cId="0" sldId="295"/>
            <ac:spMk id="3" creationId="{2D895CBB-1646-EEA1-DFDB-DB841F5A3BD7}"/>
          </ac:spMkLst>
        </pc:spChg>
        <pc:spChg chg="add mod">
          <ac:chgData name="Sharma Computer Academy" userId="08476b32c11f4418" providerId="LiveId" clId="{5761EC9B-D219-463F-97C7-D4008051EC53}" dt="2024-02-02T05:05:11.022" v="5" actId="1076"/>
          <ac:spMkLst>
            <pc:docMk/>
            <pc:sldMk cId="0" sldId="295"/>
            <ac:spMk id="4" creationId="{42E86976-2717-C1F1-EC79-429C9A09FD25}"/>
          </ac:spMkLst>
        </pc:spChg>
        <pc:spChg chg="add mod">
          <ac:chgData name="Sharma Computer Academy" userId="08476b32c11f4418" providerId="LiveId" clId="{5761EC9B-D219-463F-97C7-D4008051EC53}" dt="2024-02-02T05:05:11.022" v="5" actId="1076"/>
          <ac:spMkLst>
            <pc:docMk/>
            <pc:sldMk cId="0" sldId="295"/>
            <ac:spMk id="5" creationId="{ED124CE4-8C3A-2BB0-5727-8229B0779D4F}"/>
          </ac:spMkLst>
        </pc:spChg>
        <pc:spChg chg="add mod">
          <ac:chgData name="Sharma Computer Academy" userId="08476b32c11f4418" providerId="LiveId" clId="{5761EC9B-D219-463F-97C7-D4008051EC53}" dt="2024-02-02T05:05:35.725" v="12" actId="20577"/>
          <ac:spMkLst>
            <pc:docMk/>
            <pc:sldMk cId="0" sldId="295"/>
            <ac:spMk id="6" creationId="{18FB7847-847F-D27A-22A5-A676643A27D4}"/>
          </ac:spMkLst>
        </pc:spChg>
        <pc:spChg chg="mod">
          <ac:chgData name="Sharma Computer Academy" userId="08476b32c11f4418" providerId="LiveId" clId="{5761EC9B-D219-463F-97C7-D4008051EC53}" dt="2024-02-02T05:04:35.668" v="2" actId="1076"/>
          <ac:spMkLst>
            <pc:docMk/>
            <pc:sldMk cId="0" sldId="295"/>
            <ac:spMk id="651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46.708" v="3" actId="1076"/>
          <ac:spMkLst>
            <pc:docMk/>
            <pc:sldMk cId="0" sldId="295"/>
            <ac:spMk id="652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27.202" v="1" actId="1076"/>
          <ac:spMkLst>
            <pc:docMk/>
            <pc:sldMk cId="0" sldId="295"/>
            <ac:spMk id="654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35.668" v="2" actId="1076"/>
          <ac:spMkLst>
            <pc:docMk/>
            <pc:sldMk cId="0" sldId="295"/>
            <ac:spMk id="655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35.668" v="2" actId="1076"/>
          <ac:spMkLst>
            <pc:docMk/>
            <pc:sldMk cId="0" sldId="295"/>
            <ac:spMk id="656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27.202" v="1" actId="1076"/>
          <ac:spMkLst>
            <pc:docMk/>
            <pc:sldMk cId="0" sldId="295"/>
            <ac:spMk id="657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27.202" v="1" actId="1076"/>
          <ac:spMkLst>
            <pc:docMk/>
            <pc:sldMk cId="0" sldId="295"/>
            <ac:spMk id="658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46.708" v="3" actId="1076"/>
          <ac:spMkLst>
            <pc:docMk/>
            <pc:sldMk cId="0" sldId="295"/>
            <ac:spMk id="661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46.708" v="3" actId="1076"/>
          <ac:spMkLst>
            <pc:docMk/>
            <pc:sldMk cId="0" sldId="295"/>
            <ac:spMk id="662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27.202" v="1" actId="1076"/>
          <ac:spMkLst>
            <pc:docMk/>
            <pc:sldMk cId="0" sldId="295"/>
            <ac:spMk id="664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35.668" v="2" actId="1076"/>
          <ac:spMkLst>
            <pc:docMk/>
            <pc:sldMk cId="0" sldId="295"/>
            <ac:spMk id="666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46.708" v="3" actId="1076"/>
          <ac:spMkLst>
            <pc:docMk/>
            <pc:sldMk cId="0" sldId="295"/>
            <ac:spMk id="668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27.202" v="1" actId="1076"/>
          <ac:spMkLst>
            <pc:docMk/>
            <pc:sldMk cId="0" sldId="295"/>
            <ac:spMk id="672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35.668" v="2" actId="1076"/>
          <ac:spMkLst>
            <pc:docMk/>
            <pc:sldMk cId="0" sldId="295"/>
            <ac:spMk id="673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4:46.708" v="3" actId="1076"/>
          <ac:spMkLst>
            <pc:docMk/>
            <pc:sldMk cId="0" sldId="295"/>
            <ac:spMk id="674" creationId="{00000000-0000-0000-0000-000000000000}"/>
          </ac:spMkLst>
        </pc:spChg>
      </pc:sldChg>
      <pc:sldChg chg="addSp modSp mod">
        <pc:chgData name="Sharma Computer Academy" userId="08476b32c11f4418" providerId="LiveId" clId="{5761EC9B-D219-463F-97C7-D4008051EC53}" dt="2024-02-02T05:08:23.509" v="29" actId="1076"/>
        <pc:sldMkLst>
          <pc:docMk/>
          <pc:sldMk cId="1283475309" sldId="297"/>
        </pc:sldMkLst>
        <pc:spChg chg="add mod">
          <ac:chgData name="Sharma Computer Academy" userId="08476b32c11f4418" providerId="LiveId" clId="{5761EC9B-D219-463F-97C7-D4008051EC53}" dt="2024-02-02T05:06:38.206" v="21" actId="1076"/>
          <ac:spMkLst>
            <pc:docMk/>
            <pc:sldMk cId="1283475309" sldId="297"/>
            <ac:spMk id="2" creationId="{8161CD1D-ACF6-FDA7-CFCA-E6C404BBBB26}"/>
          </ac:spMkLst>
        </pc:spChg>
        <pc:spChg chg="add mod">
          <ac:chgData name="Sharma Computer Academy" userId="08476b32c11f4418" providerId="LiveId" clId="{5761EC9B-D219-463F-97C7-D4008051EC53}" dt="2024-02-02T05:06:38.206" v="21" actId="1076"/>
          <ac:spMkLst>
            <pc:docMk/>
            <pc:sldMk cId="1283475309" sldId="297"/>
            <ac:spMk id="3" creationId="{8B6460D4-598E-46E1-9100-CAAB48D1A450}"/>
          </ac:spMkLst>
        </pc:spChg>
        <pc:spChg chg="add mod">
          <ac:chgData name="Sharma Computer Academy" userId="08476b32c11f4418" providerId="LiveId" clId="{5761EC9B-D219-463F-97C7-D4008051EC53}" dt="2024-02-02T05:06:38.206" v="21" actId="1076"/>
          <ac:spMkLst>
            <pc:docMk/>
            <pc:sldMk cId="1283475309" sldId="297"/>
            <ac:spMk id="4" creationId="{58326246-B58C-7885-D6F2-A432E5815C38}"/>
          </ac:spMkLst>
        </pc:spChg>
        <pc:spChg chg="add mod">
          <ac:chgData name="Sharma Computer Academy" userId="08476b32c11f4418" providerId="LiveId" clId="{5761EC9B-D219-463F-97C7-D4008051EC53}" dt="2024-02-02T05:06:38.206" v="21" actId="1076"/>
          <ac:spMkLst>
            <pc:docMk/>
            <pc:sldMk cId="1283475309" sldId="297"/>
            <ac:spMk id="5" creationId="{DA5B60B0-5969-491D-5C2C-B1D8775DAB1B}"/>
          </ac:spMkLst>
        </pc:spChg>
        <pc:spChg chg="add mod">
          <ac:chgData name="Sharma Computer Academy" userId="08476b32c11f4418" providerId="LiveId" clId="{5761EC9B-D219-463F-97C7-D4008051EC53}" dt="2024-02-02T05:07:02.547" v="27" actId="20577"/>
          <ac:spMkLst>
            <pc:docMk/>
            <pc:sldMk cId="1283475309" sldId="297"/>
            <ac:spMk id="6" creationId="{4E4EBED9-37BD-0983-B1C3-6FE04B3250E7}"/>
          </ac:spMkLst>
        </pc:spChg>
        <pc:spChg chg="mod">
          <ac:chgData name="Sharma Computer Academy" userId="08476b32c11f4418" providerId="LiveId" clId="{5761EC9B-D219-463F-97C7-D4008051EC53}" dt="2024-02-02T05:06:10.437" v="18" actId="1076"/>
          <ac:spMkLst>
            <pc:docMk/>
            <pc:sldMk cId="1283475309" sldId="297"/>
            <ac:spMk id="651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6:22.532" v="19" actId="1076"/>
          <ac:spMkLst>
            <pc:docMk/>
            <pc:sldMk cId="1283475309" sldId="297"/>
            <ac:spMk id="652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8:23.509" v="29" actId="1076"/>
          <ac:spMkLst>
            <pc:docMk/>
            <pc:sldMk cId="1283475309" sldId="297"/>
            <ac:spMk id="654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6:10.437" v="18" actId="1076"/>
          <ac:spMkLst>
            <pc:docMk/>
            <pc:sldMk cId="1283475309" sldId="297"/>
            <ac:spMk id="655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6:10.437" v="18" actId="1076"/>
          <ac:spMkLst>
            <pc:docMk/>
            <pc:sldMk cId="1283475309" sldId="297"/>
            <ac:spMk id="656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8:23.509" v="29" actId="1076"/>
          <ac:spMkLst>
            <pc:docMk/>
            <pc:sldMk cId="1283475309" sldId="297"/>
            <ac:spMk id="657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8:23.509" v="29" actId="1076"/>
          <ac:spMkLst>
            <pc:docMk/>
            <pc:sldMk cId="1283475309" sldId="297"/>
            <ac:spMk id="658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6:22.532" v="19" actId="1076"/>
          <ac:spMkLst>
            <pc:docMk/>
            <pc:sldMk cId="1283475309" sldId="297"/>
            <ac:spMk id="661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6:22.532" v="19" actId="1076"/>
          <ac:spMkLst>
            <pc:docMk/>
            <pc:sldMk cId="1283475309" sldId="297"/>
            <ac:spMk id="662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8:23.509" v="29" actId="1076"/>
          <ac:spMkLst>
            <pc:docMk/>
            <pc:sldMk cId="1283475309" sldId="297"/>
            <ac:spMk id="664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6:10.437" v="18" actId="1076"/>
          <ac:spMkLst>
            <pc:docMk/>
            <pc:sldMk cId="1283475309" sldId="297"/>
            <ac:spMk id="666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6:22.532" v="19" actId="1076"/>
          <ac:spMkLst>
            <pc:docMk/>
            <pc:sldMk cId="1283475309" sldId="297"/>
            <ac:spMk id="668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8:23.509" v="29" actId="1076"/>
          <ac:spMkLst>
            <pc:docMk/>
            <pc:sldMk cId="1283475309" sldId="297"/>
            <ac:spMk id="672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6:10.437" v="18" actId="1076"/>
          <ac:spMkLst>
            <pc:docMk/>
            <pc:sldMk cId="1283475309" sldId="297"/>
            <ac:spMk id="673" creationId="{00000000-0000-0000-0000-000000000000}"/>
          </ac:spMkLst>
        </pc:spChg>
        <pc:spChg chg="mod">
          <ac:chgData name="Sharma Computer Academy" userId="08476b32c11f4418" providerId="LiveId" clId="{5761EC9B-D219-463F-97C7-D4008051EC53}" dt="2024-02-02T05:06:58.465" v="25" actId="20577"/>
          <ac:spMkLst>
            <pc:docMk/>
            <pc:sldMk cId="1283475309" sldId="297"/>
            <ac:spMk id="674" creationId="{00000000-0000-0000-0000-000000000000}"/>
          </ac:spMkLst>
        </pc:spChg>
      </pc:sldChg>
      <pc:sldChg chg="del">
        <pc:chgData name="Sharma Computer Academy" userId="08476b32c11f4418" providerId="LiveId" clId="{5761EC9B-D219-463F-97C7-D4008051EC53}" dt="2024-02-02T05:07:09.743" v="28" actId="47"/>
        <pc:sldMkLst>
          <pc:docMk/>
          <pc:sldMk cId="3200367767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13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4" r:id="rId3"/>
    <p:sldLayoutId id="2147483655" r:id="rId4"/>
    <p:sldLayoutId id="2147483652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505093"/>
            <a:ext cx="9258300" cy="3178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6"/>
          <p:cNvSpPr/>
          <p:nvPr/>
        </p:nvSpPr>
        <p:spPr>
          <a:xfrm>
            <a:off x="2150554" y="2453268"/>
            <a:ext cx="20082892" cy="86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7000" spc="-200" dirty="0">
                <a:solidFill>
                  <a:srgbClr val="FFFFFF"/>
                </a:solidFill>
              </a:rPr>
              <a:t>The Full Stack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1000" b="1" spc="-200" dirty="0">
                <a:solidFill>
                  <a:srgbClr val="FFFFFF"/>
                </a:solidFill>
              </a:rPr>
              <a:t>JAVASCRIPT</a:t>
            </a:r>
            <a:r>
              <a:rPr lang="en-US" sz="17000" spc="-200" dirty="0">
                <a:solidFill>
                  <a:srgbClr val="FFFFFF"/>
                </a:solidFill>
              </a:rPr>
              <a:t> Course</a:t>
            </a:r>
            <a:endParaRPr sz="17000" spc="-2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56880" y="10069918"/>
            <a:ext cx="3419510" cy="341951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084899" y="2492573"/>
            <a:ext cx="21222970" cy="886396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rgbClr val="FFFFFF"/>
                </a:solidFill>
              </a:rPr>
              <a:t> </a:t>
            </a:r>
          </a:p>
          <a:p>
            <a:pPr lvl="0" algn="l">
              <a:buClr>
                <a:schemeClr val="bg1"/>
              </a:buClr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b="1" spc="-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Basic knowledge </a:t>
            </a:r>
            <a:r>
              <a:rPr lang="en-US" sz="7200" spc="-200" dirty="0">
                <a:solidFill>
                  <a:srgbClr val="FFFFFF"/>
                </a:solidFill>
              </a:rPr>
              <a:t>of </a:t>
            </a:r>
            <a:r>
              <a:rPr lang="en-US" sz="7200" spc="-200" dirty="0">
                <a:solidFill>
                  <a:srgbClr val="FFC000"/>
                </a:solidFill>
              </a:rPr>
              <a:t>internet</a:t>
            </a:r>
            <a:r>
              <a:rPr lang="en-US" sz="7200" spc="-200" dirty="0">
                <a:solidFill>
                  <a:srgbClr val="FFFFFF"/>
                </a:solidFill>
              </a:rPr>
              <a:t> like </a:t>
            </a:r>
            <a:r>
              <a:rPr lang="en-US" sz="7200" spc="-200" dirty="0">
                <a:solidFill>
                  <a:srgbClr val="00B0F0"/>
                </a:solidFill>
              </a:rPr>
              <a:t>websites</a:t>
            </a:r>
            <a:r>
              <a:rPr lang="en-US" sz="7200" spc="-200" dirty="0">
                <a:solidFill>
                  <a:srgbClr val="FFFFFF"/>
                </a:solidFill>
              </a:rPr>
              <a:t>, </a:t>
            </a:r>
            <a:r>
              <a:rPr lang="en-US" sz="7200" spc="-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browser</a:t>
            </a:r>
            <a:r>
              <a:rPr lang="en-US" sz="7200" spc="-200" dirty="0">
                <a:solidFill>
                  <a:srgbClr val="FFFFFF"/>
                </a:solidFill>
              </a:rPr>
              <a:t> </a:t>
            </a:r>
            <a:r>
              <a:rPr lang="en-US" sz="7200" spc="-200" dirty="0" err="1">
                <a:solidFill>
                  <a:srgbClr val="FFFFFF"/>
                </a:solidFill>
              </a:rPr>
              <a:t>etc</a:t>
            </a:r>
            <a:r>
              <a:rPr lang="en-US" sz="7200" spc="-200" dirty="0">
                <a:solidFill>
                  <a:srgbClr val="FFFFFF"/>
                </a:solidFill>
              </a:rPr>
              <a:t> 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7200" dirty="0"/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7200" spc="-200" dirty="0">
              <a:solidFill>
                <a:srgbClr val="FFFFFF"/>
              </a:solidFill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rgbClr val="FFFFFF"/>
                </a:solidFill>
              </a:rPr>
              <a:t> Very </a:t>
            </a:r>
            <a:r>
              <a:rPr lang="en-US" sz="7200" b="1" spc="-200" dirty="0">
                <a:solidFill>
                  <a:srgbClr val="00B0F0"/>
                </a:solidFill>
              </a:rPr>
              <a:t>basic underst</a:t>
            </a:r>
            <a:r>
              <a:rPr lang="en-US" sz="7200" spc="-200" dirty="0">
                <a:solidFill>
                  <a:srgbClr val="00B0F0"/>
                </a:solidFill>
              </a:rPr>
              <a:t>anding </a:t>
            </a:r>
            <a:r>
              <a:rPr lang="en-US" sz="7200" spc="-200" dirty="0">
                <a:solidFill>
                  <a:srgbClr val="FFFFFF"/>
                </a:solidFill>
              </a:rPr>
              <a:t>of </a:t>
            </a:r>
            <a:r>
              <a:rPr lang="en-US" sz="7200" b="1" spc="-200" dirty="0">
                <a:solidFill>
                  <a:schemeClr val="accent3"/>
                </a:solidFill>
              </a:rPr>
              <a:t>HTML &amp; CSS</a:t>
            </a:r>
            <a:endParaRPr lang="en-US" sz="7200" spc="-200" dirty="0">
              <a:solidFill>
                <a:srgbClr val="FFFFFF"/>
              </a:solidFill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7200" dirty="0"/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7200" spc="-200" dirty="0">
              <a:solidFill>
                <a:srgbClr val="FFFFFF"/>
              </a:solidFill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7200" spc="-200" dirty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084899" y="173959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Pre-Requisite</a:t>
            </a:r>
            <a:endParaRPr sz="9600" spc="89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914400" y="3831403"/>
            <a:ext cx="23137586" cy="6186309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b="1" spc="-200" dirty="0">
                <a:solidFill>
                  <a:schemeClr val="bg1"/>
                </a:solidFill>
              </a:rPr>
              <a:t> </a:t>
            </a:r>
            <a:r>
              <a:rPr lang="en-US" sz="6600" b="1" spc="-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Complete Java Script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600" dirty="0"/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600" b="1" spc="-200" dirty="0">
                <a:solidFill>
                  <a:schemeClr val="bg1"/>
                </a:solidFill>
              </a:rPr>
              <a:t> </a:t>
            </a:r>
            <a:r>
              <a:rPr lang="en-US" sz="6600" b="1" spc="-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Modern Features</a:t>
            </a: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6600" spc="-200" dirty="0">
              <a:solidFill>
                <a:srgbClr val="FFFFFF"/>
              </a:solidFill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600" spc="-200" dirty="0">
                <a:solidFill>
                  <a:srgbClr val="FFFFFF"/>
                </a:solidFill>
              </a:rPr>
              <a:t> </a:t>
            </a:r>
            <a:r>
              <a:rPr lang="en-US" sz="6600" b="1" spc="-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Learn How To Use </a:t>
            </a:r>
            <a:r>
              <a:rPr lang="en-US" sz="6600" b="1" spc="-200" dirty="0">
                <a:solidFill>
                  <a:srgbClr val="FB5383"/>
                </a:solidFill>
              </a:rPr>
              <a:t>JS</a:t>
            </a:r>
            <a:r>
              <a:rPr lang="en-US" sz="6600" b="1" spc="-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At </a:t>
            </a:r>
            <a:r>
              <a:rPr lang="en-US" sz="6600" b="1" u="sng" spc="-200" dirty="0">
                <a:solidFill>
                  <a:srgbClr val="FFC000"/>
                </a:solidFill>
              </a:rPr>
              <a:t>Front End </a:t>
            </a:r>
            <a:r>
              <a:rPr lang="en-US" sz="6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 Well As At  </a:t>
            </a:r>
            <a:r>
              <a:rPr lang="en-US" sz="6600" b="1" u="sng" dirty="0">
                <a:solidFill>
                  <a:srgbClr val="FFC000"/>
                </a:solidFill>
              </a:rPr>
              <a:t>Back End </a:t>
            </a:r>
            <a:endParaRPr lang="en-US" sz="6600" b="1" u="sng" spc="-200" dirty="0">
              <a:solidFill>
                <a:srgbClr val="FFC000"/>
              </a:solidFill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6600" b="1" u="sng" dirty="0">
              <a:solidFill>
                <a:srgbClr val="FFC000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084899" y="173959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We Will Cover</a:t>
            </a:r>
            <a:endParaRPr sz="9600" spc="89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4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899031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2823677" y="5018639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682923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7634360" y="4452963"/>
            <a:ext cx="3098681" cy="2544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7827558" y="4824226"/>
            <a:ext cx="2896626" cy="128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DOM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57" name="Shape 657"/>
          <p:cNvSpPr/>
          <p:nvPr/>
        </p:nvSpPr>
        <p:spPr>
          <a:xfrm flipH="1">
            <a:off x="1418251" y="4452963"/>
            <a:ext cx="3098681" cy="2544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682923" y="4751185"/>
            <a:ext cx="4661294" cy="130888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JS Basics</a:t>
            </a:r>
            <a:endParaRPr lang="en-US"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1" name="Shape 661"/>
          <p:cNvSpPr/>
          <p:nvPr/>
        </p:nvSpPr>
        <p:spPr>
          <a:xfrm flipH="1">
            <a:off x="13559006" y="4424356"/>
            <a:ext cx="3098681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13870461" y="4633369"/>
            <a:ext cx="2563201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Modern JS</a:t>
            </a:r>
            <a:endParaRPr lang="en-US"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81689" y="670637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>
                <a:solidFill>
                  <a:srgbClr val="FFFFFF"/>
                </a:solidFill>
              </a:rPr>
              <a:t>Course Content ( For all )</a:t>
            </a:r>
            <a:endParaRPr sz="5600" spc="-112" dirty="0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655966" y="7210702"/>
            <a:ext cx="4756276" cy="280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>
                <a:solidFill>
                  <a:schemeClr val="bg1"/>
                </a:solidFill>
              </a:rPr>
              <a:t>All the </a:t>
            </a:r>
            <a:r>
              <a:rPr lang="en-IN" sz="2800" b="1" dirty="0">
                <a:solidFill>
                  <a:srgbClr val="FFC000"/>
                </a:solidFill>
              </a:rPr>
              <a:t>JavaScript </a:t>
            </a:r>
            <a:r>
              <a:rPr lang="en-IN" sz="2800" dirty="0">
                <a:solidFill>
                  <a:schemeClr val="bg1"/>
                </a:solidFill>
              </a:rPr>
              <a:t>fundamentals: things like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types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00B0F0"/>
                </a:solidFill>
              </a:rPr>
              <a:t>if/else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rgbClr val="00B0F0"/>
                </a:solidFill>
              </a:rPr>
              <a:t>statements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FFFF00"/>
                </a:solidFill>
              </a:rPr>
              <a:t>functions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92D050"/>
                </a:solidFill>
              </a:rPr>
              <a:t>arrays</a:t>
            </a:r>
            <a:r>
              <a:rPr lang="en-IN" sz="2800" dirty="0">
                <a:solidFill>
                  <a:schemeClr val="bg1"/>
                </a:solidFill>
              </a:rPr>
              <a:t>, etc</a:t>
            </a:r>
            <a:endParaRPr sz="2800" b="1" dirty="0">
              <a:solidFill>
                <a:schemeClr val="accent1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7196557" y="7322211"/>
            <a:ext cx="4006935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>
                <a:solidFill>
                  <a:schemeClr val="bg1"/>
                </a:solidFill>
              </a:rPr>
              <a:t>How to make </a:t>
            </a:r>
            <a:r>
              <a:rPr lang="en-IN" sz="2800" b="1" dirty="0">
                <a:solidFill>
                  <a:srgbClr val="FFC000"/>
                </a:solidFill>
              </a:rPr>
              <a:t>JavaScript</a:t>
            </a:r>
            <a:r>
              <a:rPr lang="en-IN" sz="2800" dirty="0">
                <a:solidFill>
                  <a:schemeClr val="bg1"/>
                </a:solidFill>
              </a:rPr>
              <a:t> code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interact </a:t>
            </a:r>
            <a:r>
              <a:rPr lang="en-IN" sz="2800" dirty="0">
                <a:solidFill>
                  <a:schemeClr val="bg1"/>
                </a:solidFill>
              </a:rPr>
              <a:t>with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 pages: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manipulation. </a:t>
            </a:r>
            <a:endParaRPr sz="2800" b="1">
              <a:solidFill>
                <a:schemeClr val="accent2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13223994" y="7449719"/>
            <a:ext cx="3860659" cy="2332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A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Lato Regular"/>
                <a:cs typeface="Lato Regular"/>
                <a:sym typeface="Lato Regular"/>
              </a:rPr>
              <a:t>deep dive 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into </a:t>
            </a:r>
            <a:r>
              <a:rPr lang="en-US" sz="2800" b="1" dirty="0">
                <a:solidFill>
                  <a:srgbClr val="FFC000"/>
                </a:solidFill>
                <a:ea typeface="Lato Regular"/>
                <a:cs typeface="Lato Regular"/>
                <a:sym typeface="Lato Regular"/>
              </a:rPr>
              <a:t>JavaScript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</a:t>
            </a:r>
            <a:r>
              <a:rPr lang="en-IN" sz="2800" b="1" dirty="0">
                <a:solidFill>
                  <a:srgbClr val="FFC000"/>
                </a:solidFill>
              </a:rPr>
              <a:t>new features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ES6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Lato Regular"/>
              </a:rPr>
              <a:t>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Lato Regular"/>
                <a:cs typeface="Lato Regular"/>
                <a:sym typeface="Lato Regular"/>
              </a:rPr>
              <a:t>like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arrow functions , </a:t>
            </a:r>
            <a:r>
              <a:rPr lang="en-US" sz="2800" b="1" dirty="0" err="1">
                <a:solidFill>
                  <a:srgbClr val="FFFF00"/>
                </a:solidFill>
                <a:ea typeface="Lato Regular"/>
                <a:cs typeface="Lato Regular"/>
                <a:sym typeface="Lato Regular"/>
              </a:rPr>
              <a:t>forEach</a:t>
            </a:r>
            <a:r>
              <a:rPr lang="en-US" sz="2800" b="1" dirty="0">
                <a:solidFill>
                  <a:srgbClr val="FFFF00"/>
                </a:solidFill>
                <a:ea typeface="Lato Regular"/>
                <a:cs typeface="Lato Regular"/>
                <a:sym typeface="Lato Regular"/>
              </a:rPr>
              <a:t>() method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etc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 </a:t>
            </a:r>
            <a:endParaRPr sz="2800" b="1" dirty="0">
              <a:solidFill>
                <a:schemeClr val="accent5">
                  <a:lumMod val="60000"/>
                  <a:lumOff val="40000"/>
                </a:schemeClr>
              </a:solidFill>
              <a:ea typeface="Lato Regular"/>
              <a:cs typeface="Lato Regular"/>
              <a:sym typeface="Lato Regular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2479643" y="3337552"/>
            <a:ext cx="1033088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3" name="Shape 673"/>
          <p:cNvSpPr/>
          <p:nvPr/>
        </p:nvSpPr>
        <p:spPr>
          <a:xfrm>
            <a:off x="8695751" y="3337552"/>
            <a:ext cx="1033088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674" name="Shape 674"/>
          <p:cNvSpPr/>
          <p:nvPr/>
        </p:nvSpPr>
        <p:spPr>
          <a:xfrm>
            <a:off x="14620397" y="3308945"/>
            <a:ext cx="1067854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2" name="Shape 651">
            <a:extLst>
              <a:ext uri="{FF2B5EF4-FFF2-40B4-BE49-F238E27FC236}">
                <a16:creationId xmlns:a16="http://schemas.microsoft.com/office/drawing/2014/main" id="{18CE939A-28F9-8B81-FC6D-E2627D0851B5}"/>
              </a:ext>
            </a:extLst>
          </p:cNvPr>
          <p:cNvSpPr/>
          <p:nvPr/>
        </p:nvSpPr>
        <p:spPr>
          <a:xfrm>
            <a:off x="18802520" y="5018639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655">
            <a:extLst>
              <a:ext uri="{FF2B5EF4-FFF2-40B4-BE49-F238E27FC236}">
                <a16:creationId xmlns:a16="http://schemas.microsoft.com/office/drawing/2014/main" id="{2D895CBB-1646-EEA1-DFDB-DB841F5A3BD7}"/>
              </a:ext>
            </a:extLst>
          </p:cNvPr>
          <p:cNvSpPr/>
          <p:nvPr/>
        </p:nvSpPr>
        <p:spPr>
          <a:xfrm>
            <a:off x="19537849" y="4424356"/>
            <a:ext cx="3098681" cy="2544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656">
            <a:extLst>
              <a:ext uri="{FF2B5EF4-FFF2-40B4-BE49-F238E27FC236}">
                <a16:creationId xmlns:a16="http://schemas.microsoft.com/office/drawing/2014/main" id="{42E86976-2717-C1F1-EC79-429C9A09FD25}"/>
              </a:ext>
            </a:extLst>
          </p:cNvPr>
          <p:cNvSpPr/>
          <p:nvPr/>
        </p:nvSpPr>
        <p:spPr>
          <a:xfrm>
            <a:off x="19731047" y="4785360"/>
            <a:ext cx="2896626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Ajax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5" name="Shape 666">
            <a:extLst>
              <a:ext uri="{FF2B5EF4-FFF2-40B4-BE49-F238E27FC236}">
                <a16:creationId xmlns:a16="http://schemas.microsoft.com/office/drawing/2014/main" id="{ED124CE4-8C3A-2BB0-5727-8229B0779D4F}"/>
              </a:ext>
            </a:extLst>
          </p:cNvPr>
          <p:cNvSpPr/>
          <p:nvPr/>
        </p:nvSpPr>
        <p:spPr>
          <a:xfrm>
            <a:off x="19100046" y="7293604"/>
            <a:ext cx="4006935" cy="280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Learn </a:t>
            </a:r>
            <a:r>
              <a:rPr lang="en-US" sz="2800" dirty="0">
                <a:solidFill>
                  <a:srgbClr val="FFC000"/>
                </a:solidFill>
              </a:rPr>
              <a:t>Ajax</a:t>
            </a:r>
            <a:r>
              <a:rPr lang="en-US" sz="2800" dirty="0">
                <a:solidFill>
                  <a:schemeClr val="bg1"/>
                </a:solidFill>
              </a:rPr>
              <a:t> &amp;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2800" dirty="0">
                <a:solidFill>
                  <a:schemeClr val="bg1"/>
                </a:solidFill>
              </a:rPr>
              <a:t> to get data 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external APIs</a:t>
            </a:r>
            <a:r>
              <a:rPr lang="en-US" sz="2800" dirty="0">
                <a:solidFill>
                  <a:schemeClr val="bg1"/>
                </a:solidFill>
              </a:rPr>
              <a:t>, learn about the </a:t>
            </a:r>
            <a:r>
              <a:rPr lang="en-US" sz="2800" dirty="0">
                <a:solidFill>
                  <a:schemeClr val="accent3"/>
                </a:solidFill>
              </a:rPr>
              <a:t>latest techniques</a:t>
            </a:r>
            <a:r>
              <a:rPr lang="en-US" sz="2800" dirty="0">
                <a:solidFill>
                  <a:schemeClr val="bg1"/>
                </a:solidFill>
              </a:rPr>
              <a:t> (such as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Fetch API</a:t>
            </a:r>
            <a:r>
              <a:rPr lang="en-US" sz="2800" dirty="0">
                <a:solidFill>
                  <a:schemeClr val="bg1"/>
                </a:solidFill>
              </a:rPr>
              <a:t>) to make an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AJAX request</a:t>
            </a:r>
            <a:endParaRPr sz="2800" b="1" dirty="0">
              <a:solidFill>
                <a:schemeClr val="accent2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" name="Shape 673">
            <a:extLst>
              <a:ext uri="{FF2B5EF4-FFF2-40B4-BE49-F238E27FC236}">
                <a16:creationId xmlns:a16="http://schemas.microsoft.com/office/drawing/2014/main" id="{18FB7847-847F-D27A-22A5-A676643A27D4}"/>
              </a:ext>
            </a:extLst>
          </p:cNvPr>
          <p:cNvSpPr/>
          <p:nvPr/>
        </p:nvSpPr>
        <p:spPr>
          <a:xfrm>
            <a:off x="20579809" y="3151030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4</a:t>
            </a:r>
            <a:r>
              <a:rPr lang="en-US" dirty="0"/>
              <a:t>4</a:t>
            </a:r>
            <a:endParaRPr sz="5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736139" y="4892107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2633184" y="4892107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663860" y="4970220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7638857" y="4297824"/>
            <a:ext cx="2896626" cy="2560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7664666" y="4658828"/>
            <a:ext cx="2896626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Node JS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57" name="Shape 657"/>
          <p:cNvSpPr/>
          <p:nvPr/>
        </p:nvSpPr>
        <p:spPr>
          <a:xfrm flipH="1">
            <a:off x="1566578" y="4375937"/>
            <a:ext cx="2896626" cy="2560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663860" y="4674159"/>
            <a:ext cx="4661294" cy="130888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React JS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1" name="Shape 661"/>
          <p:cNvSpPr/>
          <p:nvPr/>
        </p:nvSpPr>
        <p:spPr>
          <a:xfrm flipH="1">
            <a:off x="13247960" y="4297824"/>
            <a:ext cx="3476138" cy="2560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13737677" y="4506837"/>
            <a:ext cx="2447785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Express JS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81689" y="670637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>
                <a:solidFill>
                  <a:srgbClr val="FFFFFF"/>
                </a:solidFill>
              </a:rPr>
              <a:t>Course Content ( </a:t>
            </a:r>
            <a:r>
              <a:rPr lang="en-US" sz="5600" spc="-112">
                <a:solidFill>
                  <a:srgbClr val="FFFFFF"/>
                </a:solidFill>
              </a:rPr>
              <a:t>For </a:t>
            </a:r>
            <a:r>
              <a:rPr lang="en-US" sz="5600" b="1" spc="-112">
                <a:solidFill>
                  <a:schemeClr val="accent2">
                    <a:lumMod val="60000"/>
                    <a:lumOff val="40000"/>
                  </a:schemeClr>
                </a:solidFill>
              </a:rPr>
              <a:t>MERN </a:t>
            </a:r>
            <a:r>
              <a:rPr lang="en-US" sz="5600" spc="-112">
                <a:solidFill>
                  <a:srgbClr val="FFFFFF"/>
                </a:solidFill>
              </a:rPr>
              <a:t>)</a:t>
            </a:r>
            <a:endParaRPr lang="en-US" sz="5600" spc="-112" dirty="0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636903" y="7133676"/>
            <a:ext cx="4756276" cy="137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>
                <a:solidFill>
                  <a:schemeClr val="bg1"/>
                </a:solidFill>
              </a:rPr>
              <a:t>All important </a:t>
            </a:r>
            <a:r>
              <a:rPr lang="en-IN" sz="2800" b="1" dirty="0">
                <a:solidFill>
                  <a:srgbClr val="FFC000"/>
                </a:solidFill>
              </a:rPr>
              <a:t>React 18  </a:t>
            </a:r>
            <a:r>
              <a:rPr lang="en-IN" sz="2800" dirty="0">
                <a:solidFill>
                  <a:schemeClr val="bg1"/>
                </a:solidFill>
              </a:rPr>
              <a:t>concepts like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JSX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Props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00B0F0"/>
                </a:solidFill>
              </a:rPr>
              <a:t>State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Hooks</a:t>
            </a:r>
            <a:r>
              <a:rPr lang="en-IN" sz="2800" dirty="0">
                <a:solidFill>
                  <a:schemeClr val="bg1"/>
                </a:solidFill>
              </a:rPr>
              <a:t>,  </a:t>
            </a:r>
            <a:r>
              <a:rPr lang="en-IN" sz="2800" b="1" dirty="0">
                <a:solidFill>
                  <a:srgbClr val="92D050"/>
                </a:solidFill>
              </a:rPr>
              <a:t>arrays</a:t>
            </a:r>
            <a:r>
              <a:rPr lang="en-IN" sz="2800" dirty="0">
                <a:solidFill>
                  <a:schemeClr val="bg1"/>
                </a:solidFill>
              </a:rPr>
              <a:t>, etc</a:t>
            </a:r>
            <a:endParaRPr sz="2800" b="1" dirty="0">
              <a:solidFill>
                <a:schemeClr val="accent1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7033665" y="7167072"/>
            <a:ext cx="4006935" cy="3275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Learn how to use JS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outside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dirty="0">
                <a:solidFill>
                  <a:srgbClr val="92D050"/>
                </a:solidFill>
              </a:rPr>
              <a:t>browser</a:t>
            </a:r>
            <a:r>
              <a:rPr lang="en-US" sz="2800" dirty="0">
                <a:solidFill>
                  <a:schemeClr val="bg1"/>
                </a:solidFill>
              </a:rPr>
              <a:t> using  </a:t>
            </a:r>
            <a:r>
              <a:rPr lang="en-US" sz="2800" b="1" dirty="0">
                <a:solidFill>
                  <a:srgbClr val="FFC000"/>
                </a:solidFill>
              </a:rPr>
              <a:t>Node</a:t>
            </a:r>
            <a:r>
              <a:rPr lang="en-US" sz="2800" dirty="0">
                <a:solidFill>
                  <a:schemeClr val="bg1"/>
                </a:solidFill>
              </a:rPr>
              <a:t>  through </a:t>
            </a:r>
            <a:r>
              <a:rPr lang="en-US" sz="2800" b="1" dirty="0">
                <a:solidFill>
                  <a:srgbClr val="00B0F0"/>
                </a:solidFill>
              </a:rPr>
              <a:t>event loop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blocking vs non-blocking code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streams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modules</a:t>
            </a:r>
            <a:r>
              <a:rPr lang="en-US" sz="2800" b="1" dirty="0">
                <a:solidFill>
                  <a:schemeClr val="bg1"/>
                </a:solidFill>
              </a:rPr>
              <a:t>,  </a:t>
            </a:r>
            <a:r>
              <a:rPr lang="en-US" sz="2800" b="1" dirty="0">
                <a:solidFill>
                  <a:srgbClr val="92D050"/>
                </a:solidFill>
              </a:rPr>
              <a:t>File I/O </a:t>
            </a:r>
            <a:r>
              <a:rPr lang="en-US" sz="2800" b="1" dirty="0" err="1">
                <a:solidFill>
                  <a:schemeClr val="bg1"/>
                </a:solidFill>
              </a:rPr>
              <a:t>etc</a:t>
            </a:r>
            <a:endParaRPr sz="2800" b="1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13033501" y="7323187"/>
            <a:ext cx="3860659" cy="185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Learn to build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Express web servers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and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ea typeface="Lato Regular"/>
                <a:cs typeface="Lato Regular"/>
                <a:sym typeface="Lato Regular"/>
              </a:rPr>
              <a:t>APIs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,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add routes 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, learn to use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a typeface="Lato Regular"/>
                <a:cs typeface="Lato Regular"/>
                <a:sym typeface="Lato Regular"/>
              </a:rPr>
              <a:t>templates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</a:t>
            </a:r>
            <a:r>
              <a:rPr lang="en-US" sz="2800" dirty="0" err="1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etc</a:t>
            </a:r>
            <a:endParaRPr sz="2800" b="1" dirty="0">
              <a:solidFill>
                <a:schemeClr val="accent5">
                  <a:lumMod val="60000"/>
                  <a:lumOff val="40000"/>
                </a:schemeClr>
              </a:solidFill>
              <a:ea typeface="Lato Regular"/>
              <a:cs typeface="Lato Regular"/>
              <a:sym typeface="Lato Regular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2460580" y="3260526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5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8532859" y="3182413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6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14429904" y="3182413"/>
            <a:ext cx="1067854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7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2" name="Shape 654">
            <a:extLst>
              <a:ext uri="{FF2B5EF4-FFF2-40B4-BE49-F238E27FC236}">
                <a16:creationId xmlns:a16="http://schemas.microsoft.com/office/drawing/2014/main" id="{8161CD1D-ACF6-FDA7-CFCA-E6C404BBBB26}"/>
              </a:ext>
            </a:extLst>
          </p:cNvPr>
          <p:cNvSpPr/>
          <p:nvPr/>
        </p:nvSpPr>
        <p:spPr>
          <a:xfrm>
            <a:off x="18614866" y="4954889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657">
            <a:extLst>
              <a:ext uri="{FF2B5EF4-FFF2-40B4-BE49-F238E27FC236}">
                <a16:creationId xmlns:a16="http://schemas.microsoft.com/office/drawing/2014/main" id="{8B6460D4-598E-46E1-9100-CAAB48D1A450}"/>
              </a:ext>
            </a:extLst>
          </p:cNvPr>
          <p:cNvSpPr/>
          <p:nvPr/>
        </p:nvSpPr>
        <p:spPr>
          <a:xfrm flipH="1">
            <a:off x="19517584" y="4360606"/>
            <a:ext cx="2896626" cy="2560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658">
            <a:extLst>
              <a:ext uri="{FF2B5EF4-FFF2-40B4-BE49-F238E27FC236}">
                <a16:creationId xmlns:a16="http://schemas.microsoft.com/office/drawing/2014/main" id="{58326246-B58C-7885-D6F2-A432E5815C38}"/>
              </a:ext>
            </a:extLst>
          </p:cNvPr>
          <p:cNvSpPr/>
          <p:nvPr/>
        </p:nvSpPr>
        <p:spPr>
          <a:xfrm>
            <a:off x="18614866" y="4658828"/>
            <a:ext cx="4661294" cy="130888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Mongo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5" name="Shape 664">
            <a:extLst>
              <a:ext uri="{FF2B5EF4-FFF2-40B4-BE49-F238E27FC236}">
                <a16:creationId xmlns:a16="http://schemas.microsoft.com/office/drawing/2014/main" id="{DA5B60B0-5969-491D-5C2C-B1D8775DAB1B}"/>
              </a:ext>
            </a:extLst>
          </p:cNvPr>
          <p:cNvSpPr/>
          <p:nvPr/>
        </p:nvSpPr>
        <p:spPr>
          <a:xfrm>
            <a:off x="18587909" y="7118345"/>
            <a:ext cx="4756276" cy="185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Deep dive </a:t>
            </a:r>
            <a:r>
              <a:rPr lang="en-US" sz="2800" dirty="0">
                <a:solidFill>
                  <a:schemeClr val="bg1"/>
                </a:solidFill>
              </a:rPr>
              <a:t>into how to work with data in </a:t>
            </a:r>
            <a:r>
              <a:rPr lang="en-US" sz="2800" b="1" dirty="0">
                <a:solidFill>
                  <a:srgbClr val="FFC000"/>
                </a:solidFill>
              </a:rPr>
              <a:t>NoSQL</a:t>
            </a:r>
            <a:r>
              <a:rPr lang="en-US" sz="2800" dirty="0">
                <a:solidFill>
                  <a:schemeClr val="bg1"/>
                </a:solidFill>
              </a:rPr>
              <a:t> databases , perform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CRUD operations</a:t>
            </a:r>
            <a:r>
              <a:rPr lang="en-US" sz="2800" dirty="0">
                <a:solidFill>
                  <a:schemeClr val="bg1"/>
                </a:solidFill>
              </a:rPr>
              <a:t> with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MongoDB</a:t>
            </a:r>
            <a:endParaRPr sz="2800" b="1" dirty="0">
              <a:solidFill>
                <a:schemeClr val="accent5">
                  <a:lumMod val="40000"/>
                  <a:lumOff val="6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" name="Shape 672">
            <a:extLst>
              <a:ext uri="{FF2B5EF4-FFF2-40B4-BE49-F238E27FC236}">
                <a16:creationId xmlns:a16="http://schemas.microsoft.com/office/drawing/2014/main" id="{4E4EBED9-37BD-0983-B1C3-6FE04B3250E7}"/>
              </a:ext>
            </a:extLst>
          </p:cNvPr>
          <p:cNvSpPr/>
          <p:nvPr/>
        </p:nvSpPr>
        <p:spPr>
          <a:xfrm>
            <a:off x="20226366" y="3124745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8</a:t>
            </a:r>
            <a:endParaRPr sz="5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7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253</Words>
  <Application>Microsoft Office PowerPoint</Application>
  <PresentationFormat>Custom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 Light</vt:lpstr>
      <vt:lpstr>Helvetica Neue</vt:lpstr>
      <vt:lpstr>Lato Bold</vt:lpstr>
      <vt:lpstr>Lato 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Sharma Computer Academy</cp:lastModifiedBy>
  <cp:revision>57</cp:revision>
  <dcterms:modified xsi:type="dcterms:W3CDTF">2024-02-03T06:05:26Z</dcterms:modified>
</cp:coreProperties>
</file>