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89" r:id="rId4"/>
    <p:sldId id="410" r:id="rId5"/>
    <p:sldId id="390" r:id="rId6"/>
    <p:sldId id="391" r:id="rId7"/>
    <p:sldId id="405" r:id="rId8"/>
    <p:sldId id="403" r:id="rId9"/>
    <p:sldId id="392" r:id="rId10"/>
    <p:sldId id="393" r:id="rId11"/>
    <p:sldId id="400" r:id="rId12"/>
    <p:sldId id="401" r:id="rId13"/>
    <p:sldId id="397" r:id="rId14"/>
    <p:sldId id="396" r:id="rId15"/>
    <p:sldId id="394" r:id="rId16"/>
    <p:sldId id="402" r:id="rId17"/>
    <p:sldId id="406" r:id="rId18"/>
    <p:sldId id="407" r:id="rId19"/>
    <p:sldId id="408" r:id="rId20"/>
    <p:sldId id="409" r:id="rId21"/>
    <p:sldId id="395" r:id="rId22"/>
    <p:sldId id="398" r:id="rId23"/>
    <p:sldId id="399" r:id="rId2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23A3DB2-A7F5-4C89-AB34-ABEB6901056C}"/>
    <pc:docChg chg="undo custSel addSld modSld sldOrd">
      <pc:chgData name="Sharma Computer Academy" userId="08476b32c11f4418" providerId="LiveId" clId="{823A3DB2-A7F5-4C89-AB34-ABEB6901056C}" dt="2022-11-28T12:28:53.344" v="741" actId="113"/>
      <pc:docMkLst>
        <pc:docMk/>
      </pc:docMkLst>
      <pc:sldChg chg="modSp mod">
        <pc:chgData name="Sharma Computer Academy" userId="08476b32c11f4418" providerId="LiveId" clId="{823A3DB2-A7F5-4C89-AB34-ABEB6901056C}" dt="2022-11-28T12:21:35.247" v="606" actId="1076"/>
        <pc:sldMkLst>
          <pc:docMk/>
          <pc:sldMk cId="0" sldId="389"/>
        </pc:sldMkLst>
        <pc:spChg chg="mod">
          <ac:chgData name="Sharma Computer Academy" userId="08476b32c11f4418" providerId="LiveId" clId="{823A3DB2-A7F5-4C89-AB34-ABEB6901056C}" dt="2022-11-28T12:21:35.247" v="606" actId="1076"/>
          <ac:spMkLst>
            <pc:docMk/>
            <pc:sldMk cId="0" sldId="389"/>
            <ac:spMk id="8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823A3DB2-A7F5-4C89-AB34-ABEB6901056C}" dt="2022-11-28T06:37:05.872" v="454" actId="20577"/>
        <pc:sldMkLst>
          <pc:docMk/>
          <pc:sldMk cId="0" sldId="390"/>
        </pc:sldMkLst>
        <pc:spChg chg="add mod">
          <ac:chgData name="Sharma Computer Academy" userId="08476b32c11f4418" providerId="LiveId" clId="{823A3DB2-A7F5-4C89-AB34-ABEB6901056C}" dt="2022-11-28T06:01:00.341" v="336" actId="1076"/>
          <ac:spMkLst>
            <pc:docMk/>
            <pc:sldMk cId="0" sldId="390"/>
            <ac:spMk id="2" creationId="{A91E980D-1552-B975-13B7-9E1934CBE5C0}"/>
          </ac:spMkLst>
        </pc:spChg>
        <pc:spChg chg="add mod">
          <ac:chgData name="Sharma Computer Academy" userId="08476b32c11f4418" providerId="LiveId" clId="{823A3DB2-A7F5-4C89-AB34-ABEB6901056C}" dt="2022-11-28T06:36:21.960" v="435" actId="113"/>
          <ac:spMkLst>
            <pc:docMk/>
            <pc:sldMk cId="0" sldId="390"/>
            <ac:spMk id="3" creationId="{3DA5129E-F84D-94EF-623D-8C47CE0C547B}"/>
          </ac:spMkLst>
        </pc:spChg>
        <pc:spChg chg="add mod">
          <ac:chgData name="Sharma Computer Academy" userId="08476b32c11f4418" providerId="LiveId" clId="{823A3DB2-A7F5-4C89-AB34-ABEB6901056C}" dt="2022-11-28T06:37:05.872" v="454" actId="20577"/>
          <ac:spMkLst>
            <pc:docMk/>
            <pc:sldMk cId="0" sldId="390"/>
            <ac:spMk id="4" creationId="{07D3E00D-E7E4-1418-9A6A-7A3DAE89F8E5}"/>
          </ac:spMkLst>
        </pc:spChg>
        <pc:spChg chg="mod">
          <ac:chgData name="Sharma Computer Academy" userId="08476b32c11f4418" providerId="LiveId" clId="{823A3DB2-A7F5-4C89-AB34-ABEB6901056C}" dt="2022-11-28T05:51:05.784" v="215" actId="1076"/>
          <ac:spMkLst>
            <pc:docMk/>
            <pc:sldMk cId="0" sldId="390"/>
            <ac:spMk id="1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01:19.383" v="337" actId="1076"/>
          <ac:spMkLst>
            <pc:docMk/>
            <pc:sldMk cId="0" sldId="390"/>
            <ac:spMk id="1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36:39.190" v="438" actId="1076"/>
          <ac:spMkLst>
            <pc:docMk/>
            <pc:sldMk cId="0" sldId="390"/>
            <ac:spMk id="1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5:45:32.621" v="65" actId="478"/>
          <ac:spMkLst>
            <pc:docMk/>
            <pc:sldMk cId="0" sldId="390"/>
            <ac:spMk id="642" creationId="{00000000-0000-0000-0000-000000000000}"/>
          </ac:spMkLst>
        </pc:spChg>
        <pc:spChg chg="del mod">
          <ac:chgData name="Sharma Computer Academy" userId="08476b32c11f4418" providerId="LiveId" clId="{823A3DB2-A7F5-4C89-AB34-ABEB6901056C}" dt="2022-11-28T05:45:28.810" v="64" actId="478"/>
          <ac:spMkLst>
            <pc:docMk/>
            <pc:sldMk cId="0" sldId="390"/>
            <ac:spMk id="644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5:47:40.126" v="135" actId="207"/>
          <ac:spMkLst>
            <pc:docMk/>
            <pc:sldMk cId="0" sldId="390"/>
            <ac:spMk id="64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48.779" v="333" actId="478"/>
          <ac:spMkLst>
            <pc:docMk/>
            <pc:sldMk cId="0" sldId="390"/>
            <ac:spMk id="647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54.407" v="335" actId="478"/>
          <ac:spMkLst>
            <pc:docMk/>
            <pc:sldMk cId="0" sldId="390"/>
            <ac:spMk id="648" creationId="{00000000-0000-0000-0000-000000000000}"/>
          </ac:spMkLst>
        </pc:spChg>
      </pc:sldChg>
      <pc:sldChg chg="modSp mod">
        <pc:chgData name="Sharma Computer Academy" userId="08476b32c11f4418" providerId="LiveId" clId="{823A3DB2-A7F5-4C89-AB34-ABEB6901056C}" dt="2022-11-28T06:43:59.149" v="588" actId="1076"/>
        <pc:sldMkLst>
          <pc:docMk/>
          <pc:sldMk cId="0" sldId="391"/>
        </pc:sldMkLst>
        <pc:spChg chg="mod">
          <ac:chgData name="Sharma Computer Academy" userId="08476b32c11f4418" providerId="LiveId" clId="{823A3DB2-A7F5-4C89-AB34-ABEB6901056C}" dt="2022-11-28T06:42:26.126" v="562" actId="1076"/>
          <ac:spMkLst>
            <pc:docMk/>
            <pc:sldMk cId="0" sldId="391"/>
            <ac:spMk id="38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32.525" v="563" actId="1076"/>
          <ac:spMkLst>
            <pc:docMk/>
            <pc:sldMk cId="0" sldId="391"/>
            <ac:spMk id="39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40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37.493" v="564" actId="1076"/>
          <ac:spMkLst>
            <pc:docMk/>
            <pc:sldMk cId="0" sldId="391"/>
            <ac:spMk id="41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45.382" v="565" actId="207"/>
          <ac:spMkLst>
            <pc:docMk/>
            <pc:sldMk cId="0" sldId="391"/>
            <ac:spMk id="27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77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59.312" v="568" actId="207"/>
          <ac:spMkLst>
            <pc:docMk/>
            <pc:sldMk cId="0" sldId="391"/>
            <ac:spMk id="279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80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3:23.345" v="578" actId="1038"/>
          <ac:spMkLst>
            <pc:docMk/>
            <pc:sldMk cId="0" sldId="391"/>
            <ac:spMk id="28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3:29.133" v="585" actId="1035"/>
          <ac:spMkLst>
            <pc:docMk/>
            <pc:sldMk cId="0" sldId="391"/>
            <ac:spMk id="28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2:56.148" v="567" actId="207"/>
          <ac:spMkLst>
            <pc:docMk/>
            <pc:sldMk cId="0" sldId="391"/>
            <ac:spMk id="285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41:59.723" v="554" actId="1076"/>
          <ac:spMkLst>
            <pc:docMk/>
            <pc:sldMk cId="0" sldId="391"/>
            <ac:spMk id="286" creationId="{00000000-0000-0000-0000-000000000000}"/>
          </ac:spMkLst>
        </pc:spChg>
        <pc:cxnChg chg="mod">
          <ac:chgData name="Sharma Computer Academy" userId="08476b32c11f4418" providerId="LiveId" clId="{823A3DB2-A7F5-4C89-AB34-ABEB6901056C}" dt="2022-11-28T06:43:54.477" v="587" actId="1076"/>
          <ac:cxnSpMkLst>
            <pc:docMk/>
            <pc:sldMk cId="0" sldId="391"/>
            <ac:cxnSpMk id="28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3:49.415" v="586" actId="1076"/>
          <ac:cxnSpMkLst>
            <pc:docMk/>
            <pc:sldMk cId="0" sldId="391"/>
            <ac:cxnSpMk id="30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3:59.149" v="588" actId="1076"/>
          <ac:cxnSpMkLst>
            <pc:docMk/>
            <pc:sldMk cId="0" sldId="391"/>
            <ac:cxnSpMk id="32" creationId="{00000000-0000-0000-0000-000000000000}"/>
          </ac:cxnSpMkLst>
        </pc:cxnChg>
        <pc:cxnChg chg="mod">
          <ac:chgData name="Sharma Computer Academy" userId="08476b32c11f4418" providerId="LiveId" clId="{823A3DB2-A7F5-4C89-AB34-ABEB6901056C}" dt="2022-11-28T06:41:59.723" v="554" actId="1076"/>
          <ac:cxnSpMkLst>
            <pc:docMk/>
            <pc:sldMk cId="0" sldId="391"/>
            <ac:cxnSpMk id="34" creationId="{00000000-0000-0000-0000-000000000000}"/>
          </ac:cxnSpMkLst>
        </pc:cxnChg>
      </pc:sldChg>
      <pc:sldChg chg="modSp mod">
        <pc:chgData name="Sharma Computer Academy" userId="08476b32c11f4418" providerId="LiveId" clId="{823A3DB2-A7F5-4C89-AB34-ABEB6901056C}" dt="2022-11-28T12:26:05.216" v="726" actId="1038"/>
        <pc:sldMkLst>
          <pc:docMk/>
          <pc:sldMk cId="0" sldId="392"/>
        </pc:sldMkLst>
        <pc:spChg chg="mod">
          <ac:chgData name="Sharma Computer Academy" userId="08476b32c11f4418" providerId="LiveId" clId="{823A3DB2-A7F5-4C89-AB34-ABEB6901056C}" dt="2022-11-28T12:24:58.641" v="715" actId="20577"/>
          <ac:spMkLst>
            <pc:docMk/>
            <pc:sldMk cId="0" sldId="392"/>
            <ac:spMk id="145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6:05.216" v="726" actId="1038"/>
          <ac:spMkLst>
            <pc:docMk/>
            <pc:sldMk cId="0" sldId="392"/>
            <ac:spMk id="1469" creationId="{00000000-0000-0000-0000-000000000000}"/>
          </ac:spMkLst>
        </pc:spChg>
      </pc:sldChg>
      <pc:sldChg chg="modSp mod modAnim">
        <pc:chgData name="Sharma Computer Academy" userId="08476b32c11f4418" providerId="LiveId" clId="{823A3DB2-A7F5-4C89-AB34-ABEB6901056C}" dt="2022-11-28T06:16:41.649" v="349" actId="20577"/>
        <pc:sldMkLst>
          <pc:docMk/>
          <pc:sldMk cId="0" sldId="393"/>
        </pc:sldMkLst>
        <pc:spChg chg="mod">
          <ac:chgData name="Sharma Computer Academy" userId="08476b32c11f4418" providerId="LiveId" clId="{823A3DB2-A7F5-4C89-AB34-ABEB6901056C}" dt="2022-11-25T06:33:34.991" v="17" actId="14100"/>
          <ac:spMkLst>
            <pc:docMk/>
            <pc:sldMk cId="0" sldId="393"/>
            <ac:spMk id="11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06:15:57.680" v="343" actId="20577"/>
          <ac:spMkLst>
            <pc:docMk/>
            <pc:sldMk cId="0" sldId="393"/>
            <ac:spMk id="13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5T05:43:03.906" v="13" actId="207"/>
          <ac:spMkLst>
            <pc:docMk/>
            <pc:sldMk cId="0" sldId="393"/>
            <ac:spMk id="15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5T06:33:40.355" v="18" actId="1076"/>
          <ac:spMkLst>
            <pc:docMk/>
            <pc:sldMk cId="0" sldId="393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23A3DB2-A7F5-4C89-AB34-ABEB6901056C}" dt="2022-11-28T12:28:53.344" v="741" actId="113"/>
        <pc:sldMkLst>
          <pc:docMk/>
          <pc:sldMk cId="0" sldId="398"/>
        </pc:sldMkLst>
        <pc:spChg chg="mod">
          <ac:chgData name="Sharma Computer Academy" userId="08476b32c11f4418" providerId="LiveId" clId="{823A3DB2-A7F5-4C89-AB34-ABEB6901056C}" dt="2022-11-28T12:28:22.640" v="735" actId="207"/>
          <ac:spMkLst>
            <pc:docMk/>
            <pc:sldMk cId="0" sldId="398"/>
            <ac:spMk id="8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8:53.344" v="741" actId="113"/>
          <ac:spMkLst>
            <pc:docMk/>
            <pc:sldMk cId="0" sldId="398"/>
            <ac:spMk id="9" creationId="{00000000-0000-0000-0000-000000000000}"/>
          </ac:spMkLst>
        </pc:spChg>
      </pc:sldChg>
      <pc:sldChg chg="modSp modAnim">
        <pc:chgData name="Sharma Computer Academy" userId="08476b32c11f4418" providerId="LiveId" clId="{823A3DB2-A7F5-4C89-AB34-ABEB6901056C}" dt="2022-11-28T06:22:31.965" v="423" actId="20577"/>
        <pc:sldMkLst>
          <pc:docMk/>
          <pc:sldMk cId="0" sldId="400"/>
        </pc:sldMkLst>
        <pc:spChg chg="mod">
          <ac:chgData name="Sharma Computer Academy" userId="08476b32c11f4418" providerId="LiveId" clId="{823A3DB2-A7F5-4C89-AB34-ABEB6901056C}" dt="2022-11-28T06:22:31.965" v="423" actId="20577"/>
          <ac:spMkLst>
            <pc:docMk/>
            <pc:sldMk cId="0" sldId="400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23A3DB2-A7F5-4C89-AB34-ABEB6901056C}" dt="2022-11-25T05:43:11.788" v="14" actId="207"/>
        <pc:sldMkLst>
          <pc:docMk/>
          <pc:sldMk cId="0" sldId="401"/>
        </pc:sldMkLst>
        <pc:spChg chg="mod">
          <ac:chgData name="Sharma Computer Academy" userId="08476b32c11f4418" providerId="LiveId" clId="{823A3DB2-A7F5-4C89-AB34-ABEB6901056C}" dt="2022-11-25T05:43:11.788" v="14" actId="207"/>
          <ac:spMkLst>
            <pc:docMk/>
            <pc:sldMk cId="0" sldId="401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823A3DB2-A7F5-4C89-AB34-ABEB6901056C}" dt="2022-11-28T06:50:08.564" v="604" actId="115"/>
        <pc:sldMkLst>
          <pc:docMk/>
          <pc:sldMk cId="0" sldId="407"/>
        </pc:sldMkLst>
        <pc:spChg chg="mod">
          <ac:chgData name="Sharma Computer Academy" userId="08476b32c11f4418" providerId="LiveId" clId="{823A3DB2-A7F5-4C89-AB34-ABEB6901056C}" dt="2022-11-28T06:50:08.564" v="604" actId="115"/>
          <ac:spMkLst>
            <pc:docMk/>
            <pc:sldMk cId="0" sldId="407"/>
            <ac:spMk id="8" creationId="{00000000-0000-0000-0000-000000000000}"/>
          </ac:spMkLst>
        </pc:spChg>
      </pc:sldChg>
      <pc:sldChg chg="delSp modSp add mod ord delAnim modAnim">
        <pc:chgData name="Sharma Computer Academy" userId="08476b32c11f4418" providerId="LiveId" clId="{823A3DB2-A7F5-4C89-AB34-ABEB6901056C}" dt="2022-11-28T12:23:47.216" v="714" actId="113"/>
        <pc:sldMkLst>
          <pc:docMk/>
          <pc:sldMk cId="1375027443" sldId="410"/>
        </pc:sldMkLst>
        <pc:spChg chg="del">
          <ac:chgData name="Sharma Computer Academy" userId="08476b32c11f4418" providerId="LiveId" clId="{823A3DB2-A7F5-4C89-AB34-ABEB6901056C}" dt="2022-11-28T05:54:42.805" v="284" actId="478"/>
          <ac:spMkLst>
            <pc:docMk/>
            <pc:sldMk cId="1375027443" sldId="410"/>
            <ac:spMk id="16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2:30.054" v="608" actId="115"/>
          <ac:spMkLst>
            <pc:docMk/>
            <pc:sldMk cId="1375027443" sldId="410"/>
            <ac:spMk id="642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2:04.060" v="607" actId="115"/>
          <ac:spMkLst>
            <pc:docMk/>
            <pc:sldMk cId="1375027443" sldId="410"/>
            <ac:spMk id="644" creationId="{00000000-0000-0000-0000-000000000000}"/>
          </ac:spMkLst>
        </pc:spChg>
        <pc:spChg chg="mod">
          <ac:chgData name="Sharma Computer Academy" userId="08476b32c11f4418" providerId="LiveId" clId="{823A3DB2-A7F5-4C89-AB34-ABEB6901056C}" dt="2022-11-28T12:23:47.216" v="714" actId="113"/>
          <ac:spMkLst>
            <pc:docMk/>
            <pc:sldMk cId="1375027443" sldId="410"/>
            <ac:spMk id="646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07.134" v="328" actId="478"/>
          <ac:spMkLst>
            <pc:docMk/>
            <pc:sldMk cId="1375027443" sldId="410"/>
            <ac:spMk id="647" creationId="{00000000-0000-0000-0000-000000000000}"/>
          </ac:spMkLst>
        </pc:spChg>
        <pc:spChg chg="del">
          <ac:chgData name="Sharma Computer Academy" userId="08476b32c11f4418" providerId="LiveId" clId="{823A3DB2-A7F5-4C89-AB34-ABEB6901056C}" dt="2022-11-28T06:00:09.686" v="329" actId="478"/>
          <ac:spMkLst>
            <pc:docMk/>
            <pc:sldMk cId="1375027443" sldId="410"/>
            <ac:spMk id="648" creationId="{00000000-0000-0000-0000-000000000000}"/>
          </ac:spMkLst>
        </pc:spChg>
      </pc:sldChg>
    </pc:docChg>
  </pc:docChgLst>
  <pc:docChgLst>
    <pc:chgData name="Sharma Computer Academy" userId="08476b32c11f4418" providerId="LiveId" clId="{0D0CE4EE-3D5B-40B0-9664-80C52D77AF50}"/>
    <pc:docChg chg="delSld modSld sldOrd">
      <pc:chgData name="Sharma Computer Academy" userId="08476b32c11f4418" providerId="LiveId" clId="{0D0CE4EE-3D5B-40B0-9664-80C52D77AF50}" dt="2024-02-20T11:04:03.006" v="75"/>
      <pc:docMkLst>
        <pc:docMk/>
      </pc:docMkLst>
      <pc:sldChg chg="modSp mod ord">
        <pc:chgData name="Sharma Computer Academy" userId="08476b32c11f4418" providerId="LiveId" clId="{0D0CE4EE-3D5B-40B0-9664-80C52D77AF50}" dt="2024-02-20T11:04:03.006" v="75"/>
        <pc:sldMkLst>
          <pc:docMk/>
          <pc:sldMk cId="0" sldId="391"/>
        </pc:sldMkLst>
        <pc:spChg chg="mod">
          <ac:chgData name="Sharma Computer Academy" userId="08476b32c11f4418" providerId="LiveId" clId="{0D0CE4EE-3D5B-40B0-9664-80C52D77AF50}" dt="2024-02-13T11:47:03.445" v="37" actId="20577"/>
          <ac:spMkLst>
            <pc:docMk/>
            <pc:sldMk cId="0" sldId="391"/>
            <ac:spMk id="273" creationId="{00000000-0000-0000-0000-000000000000}"/>
          </ac:spMkLst>
        </pc:spChg>
      </pc:sldChg>
      <pc:sldChg chg="modSp mod">
        <pc:chgData name="Sharma Computer Academy" userId="08476b32c11f4418" providerId="LiveId" clId="{0D0CE4EE-3D5B-40B0-9664-80C52D77AF50}" dt="2024-02-13T11:57:23.419" v="72" actId="14100"/>
        <pc:sldMkLst>
          <pc:docMk/>
          <pc:sldMk cId="0" sldId="394"/>
        </pc:sldMkLst>
        <pc:spChg chg="mod">
          <ac:chgData name="Sharma Computer Academy" userId="08476b32c11f4418" providerId="LiveId" clId="{0D0CE4EE-3D5B-40B0-9664-80C52D77AF50}" dt="2024-02-13T11:57:23.419" v="72" actId="14100"/>
          <ac:spMkLst>
            <pc:docMk/>
            <pc:sldMk cId="0" sldId="394"/>
            <ac:spMk id="212" creationId="{00000000-0000-0000-0000-000000000000}"/>
          </ac:spMkLst>
        </pc:spChg>
      </pc:sldChg>
      <pc:sldChg chg="modSp">
        <pc:chgData name="Sharma Computer Academy" userId="08476b32c11f4418" providerId="LiveId" clId="{0D0CE4EE-3D5B-40B0-9664-80C52D77AF50}" dt="2024-02-13T11:56:57.182" v="71" actId="207"/>
        <pc:sldMkLst>
          <pc:docMk/>
          <pc:sldMk cId="0" sldId="397"/>
        </pc:sldMkLst>
        <pc:spChg chg="mod">
          <ac:chgData name="Sharma Computer Academy" userId="08476b32c11f4418" providerId="LiveId" clId="{0D0CE4EE-3D5B-40B0-9664-80C52D77AF50}" dt="2024-02-13T11:56:57.182" v="71" actId="207"/>
          <ac:spMkLst>
            <pc:docMk/>
            <pc:sldMk cId="0" sldId="397"/>
            <ac:spMk id="18" creationId="{00000000-0000-0000-0000-000000000000}"/>
          </ac:spMkLst>
        </pc:spChg>
      </pc:sldChg>
      <pc:sldChg chg="del">
        <pc:chgData name="Sharma Computer Academy" userId="08476b32c11f4418" providerId="LiveId" clId="{0D0CE4EE-3D5B-40B0-9664-80C52D77AF50}" dt="2024-02-20T11:03:34.617" v="73" actId="2696"/>
        <pc:sldMkLst>
          <pc:docMk/>
          <pc:sldMk cId="0" sldId="403"/>
        </pc:sldMkLst>
      </pc:sldChg>
      <pc:sldChg chg="del">
        <pc:chgData name="Sharma Computer Academy" userId="08476b32c11f4418" providerId="LiveId" clId="{0D0CE4EE-3D5B-40B0-9664-80C52D77AF50}" dt="2024-02-20T11:03:34.617" v="73" actId="2696"/>
        <pc:sldMkLst>
          <pc:docMk/>
          <pc:sldMk cId="0" sldId="405"/>
        </pc:sldMkLst>
      </pc:sldChg>
    </pc:docChg>
  </pc:docChgLst>
  <pc:docChgLst>
    <pc:chgData name="Sharma Computer Academy" userId="08476b32c11f4418" providerId="LiveId" clId="{AC280012-8C3D-4705-847A-06CDD1B186F2}"/>
    <pc:docChg chg="modSld">
      <pc:chgData name="Sharma Computer Academy" userId="08476b32c11f4418" providerId="LiveId" clId="{AC280012-8C3D-4705-847A-06CDD1B186F2}" dt="2021-01-14T15:03:16.045" v="2" actId="14100"/>
      <pc:docMkLst>
        <pc:docMk/>
      </pc:docMkLst>
      <pc:sldChg chg="modSp">
        <pc:chgData name="Sharma Computer Academy" userId="08476b32c11f4418" providerId="LiveId" clId="{AC280012-8C3D-4705-847A-06CDD1B186F2}" dt="2021-01-14T07:32:25.211" v="1" actId="20577"/>
        <pc:sldMkLst>
          <pc:docMk/>
          <pc:sldMk cId="0" sldId="402"/>
        </pc:sldMkLst>
        <pc:spChg chg="mod">
          <ac:chgData name="Sharma Computer Academy" userId="08476b32c11f4418" providerId="LiveId" clId="{AC280012-8C3D-4705-847A-06CDD1B186F2}" dt="2021-01-14T07:32:25.211" v="1" actId="20577"/>
          <ac:spMkLst>
            <pc:docMk/>
            <pc:sldMk cId="0" sldId="402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AC280012-8C3D-4705-847A-06CDD1B186F2}" dt="2021-01-14T15:03:16.045" v="2" actId="14100"/>
        <pc:sldMkLst>
          <pc:docMk/>
          <pc:sldMk cId="0" sldId="408"/>
        </pc:sldMkLst>
        <pc:spChg chg="mod">
          <ac:chgData name="Sharma Computer Academy" userId="08476b32c11f4418" providerId="LiveId" clId="{AC280012-8C3D-4705-847A-06CDD1B186F2}" dt="2021-01-14T15:03:16.045" v="2" actId="14100"/>
          <ac:spMkLst>
            <pc:docMk/>
            <pc:sldMk cId="0" sldId="408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692475" y="2319458"/>
            <a:ext cx="2233751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/>
            <a:r>
              <a:rPr lang="en-US" sz="4400" dirty="0">
                <a:solidFill>
                  <a:schemeClr val="tx1"/>
                </a:solidFill>
              </a:rPr>
              <a:t>There are two types of data types: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Shape 640"/>
          <p:cNvSpPr/>
          <p:nvPr/>
        </p:nvSpPr>
        <p:spPr>
          <a:xfrm>
            <a:off x="2493658" y="836048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11" name="Shape 202"/>
          <p:cNvSpPr/>
          <p:nvPr/>
        </p:nvSpPr>
        <p:spPr>
          <a:xfrm flipV="1">
            <a:off x="5613442" y="5197717"/>
            <a:ext cx="104591" cy="8093739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203"/>
          <p:cNvSpPr/>
          <p:nvPr/>
        </p:nvSpPr>
        <p:spPr>
          <a:xfrm flipV="1">
            <a:off x="13774355" y="511994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206"/>
          <p:cNvSpPr/>
          <p:nvPr/>
        </p:nvSpPr>
        <p:spPr>
          <a:xfrm>
            <a:off x="6011761" y="4992975"/>
            <a:ext cx="14963810" cy="834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Null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 Undefined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 (</a:t>
            </a:r>
            <a:r>
              <a:rPr lang="en-IN" sz="3200" dirty="0">
                <a:solidFill>
                  <a:schemeClr val="accent3"/>
                </a:solidFill>
              </a:rPr>
              <a:t>Added by ES6 </a:t>
            </a:r>
            <a:r>
              <a:rPr lang="en-US" sz="400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en-US" sz="4000" b="1" dirty="0" err="1">
                <a:solidFill>
                  <a:srgbClr val="92D050"/>
                </a:solidFill>
              </a:rPr>
              <a:t>BigInt</a:t>
            </a:r>
            <a:r>
              <a:rPr lang="en-US" sz="4000" dirty="0"/>
              <a:t> (</a:t>
            </a:r>
            <a:r>
              <a:rPr lang="en-US" sz="3200" dirty="0">
                <a:solidFill>
                  <a:schemeClr val="accent3"/>
                </a:solidFill>
              </a:rPr>
              <a:t>Added by ES2020</a:t>
            </a:r>
            <a:r>
              <a:rPr lang="en-US" sz="4000" dirty="0"/>
              <a:t>)</a:t>
            </a:r>
          </a:p>
        </p:txBody>
      </p:sp>
      <p:sp>
        <p:nvSpPr>
          <p:cNvPr id="15" name="Shape 212"/>
          <p:cNvSpPr/>
          <p:nvPr/>
        </p:nvSpPr>
        <p:spPr>
          <a:xfrm>
            <a:off x="14172675" y="5439015"/>
            <a:ext cx="445106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/>
              <a:t>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</a:p>
          <a:p>
            <a:pPr algn="l">
              <a:buFont typeface="Arial" pitchFamily="34" charset="0"/>
              <a:buChar char="•"/>
            </a:pPr>
            <a:endParaRPr lang="en-US" sz="4400" b="1" dirty="0"/>
          </a:p>
          <a:p>
            <a:pPr algn="l">
              <a:buFont typeface="Arial" pitchFamily="34" charset="0"/>
              <a:buChar char="•"/>
            </a:pPr>
            <a:r>
              <a:rPr lang="en-US" sz="4400" b="1" dirty="0"/>
              <a:t> </a:t>
            </a: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</p:txBody>
      </p:sp>
      <p:sp>
        <p:nvSpPr>
          <p:cNvPr id="16" name="Shape 213"/>
          <p:cNvSpPr/>
          <p:nvPr/>
        </p:nvSpPr>
        <p:spPr>
          <a:xfrm>
            <a:off x="5569055" y="13084939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" name="Shape 215"/>
          <p:cNvSpPr/>
          <p:nvPr/>
        </p:nvSpPr>
        <p:spPr>
          <a:xfrm>
            <a:off x="13671270" y="1023814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 227"/>
          <p:cNvSpPr/>
          <p:nvPr/>
        </p:nvSpPr>
        <p:spPr>
          <a:xfrm>
            <a:off x="5430064" y="4049720"/>
            <a:ext cx="4993354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Primitive data types</a:t>
            </a:r>
          </a:p>
        </p:txBody>
      </p:sp>
      <p:sp>
        <p:nvSpPr>
          <p:cNvPr id="20" name="Shape 229"/>
          <p:cNvSpPr/>
          <p:nvPr/>
        </p:nvSpPr>
        <p:spPr>
          <a:xfrm>
            <a:off x="13515611" y="4138928"/>
            <a:ext cx="6131486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000" b="1" dirty="0"/>
              <a:t>Non Primitive data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7200" b="1" dirty="0">
                <a:solidFill>
                  <a:schemeClr val="tx1"/>
                </a:solidFill>
              </a:rPr>
              <a:t>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699459"/>
            <a:ext cx="22758293" cy="941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Boolean represents a logical entity and can have two values: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IN" sz="3600" dirty="0">
                <a:solidFill>
                  <a:schemeClr val="accent3"/>
                </a:solidFill>
              </a:rPr>
              <a:t>, and 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IN" sz="3600" dirty="0">
                <a:solidFill>
                  <a:schemeClr val="accent3"/>
                </a:solidFill>
              </a:rPr>
              <a:t>.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numeric values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sequence of characters e.g.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"hello"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: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IN" sz="3600" dirty="0">
                <a:solidFill>
                  <a:schemeClr val="accent3"/>
                </a:solidFill>
              </a:rPr>
              <a:t>i.e. no value at all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Undefined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IN" sz="3600" dirty="0">
                <a:solidFill>
                  <a:schemeClr val="accent3"/>
                </a:solidFill>
              </a:rPr>
              <a:t>value</a:t>
            </a:r>
          </a:p>
          <a:p>
            <a:pPr>
              <a:buFont typeface="Arial" pitchFamily="34" charset="0"/>
              <a:buChar char="•"/>
            </a:pPr>
            <a:endParaRPr lang="en-IN" sz="3600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</a:t>
            </a:r>
            <a:r>
              <a:rPr lang="en-US" sz="3600" b="1" dirty="0">
                <a:solidFill>
                  <a:srgbClr val="FFFF00"/>
                </a:solidFill>
              </a:rPr>
              <a:t> :</a:t>
            </a:r>
            <a:r>
              <a:rPr lang="en-US" sz="3600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IN" sz="3600" dirty="0">
                <a:solidFill>
                  <a:schemeClr val="accent3"/>
                </a:solidFill>
              </a:rPr>
              <a:t>keys</a:t>
            </a:r>
          </a:p>
          <a:p>
            <a:pPr>
              <a:buFont typeface="Arial" pitchFamily="34" charset="0"/>
              <a:buChar char="•"/>
            </a:pPr>
            <a:endParaRPr lang="en-IN" sz="3600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BigInt</a:t>
            </a:r>
            <a:r>
              <a:rPr lang="en-US" b="1" dirty="0">
                <a:solidFill>
                  <a:srgbClr val="92D050"/>
                </a:solidFill>
              </a:rPr>
              <a:t>:</a:t>
            </a:r>
            <a:r>
              <a:rPr lang="en-US" sz="3600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very large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integer  </a:t>
            </a:r>
            <a:r>
              <a:rPr lang="en-IN" sz="3600" dirty="0">
                <a:solidFill>
                  <a:schemeClr val="accent3"/>
                </a:solidFill>
              </a:rPr>
              <a:t>values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r>
              <a:rPr lang="en-IN" sz="3600" dirty="0">
                <a:solidFill>
                  <a:schemeClr val="accent3"/>
                </a:solidFill>
              </a:rPr>
              <a:t> 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790735" y="12066408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3847428" y="7324986"/>
            <a:ext cx="9481255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IN" sz="6600" b="1" dirty="0">
                <a:solidFill>
                  <a:schemeClr val="tx1"/>
                </a:solidFill>
              </a:rPr>
              <a:t>Non  Primitive data types</a:t>
            </a:r>
          </a:p>
        </p:txBody>
      </p:sp>
      <p:sp>
        <p:nvSpPr>
          <p:cNvPr id="16" name="Shape 206"/>
          <p:cNvSpPr/>
          <p:nvPr/>
        </p:nvSpPr>
        <p:spPr>
          <a:xfrm>
            <a:off x="1306039" y="3565647"/>
            <a:ext cx="1970285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 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sz="3600" dirty="0">
                <a:solidFill>
                  <a:schemeClr val="accent3"/>
                </a:solidFill>
              </a:rPr>
              <a:t> through which we can access members</a:t>
            </a:r>
            <a:endParaRPr lang="en-US" sz="3600" dirty="0">
              <a:solidFill>
                <a:schemeClr val="accent3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:</a:t>
            </a:r>
            <a:r>
              <a:rPr lang="en-US" dirty="0"/>
              <a:t> </a:t>
            </a:r>
            <a:r>
              <a:rPr lang="en-IN" sz="3600" dirty="0">
                <a:solidFill>
                  <a:schemeClr val="accent3"/>
                </a:solidFill>
              </a:rPr>
              <a:t>Represents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IN" sz="3600" dirty="0">
                <a:solidFill>
                  <a:schemeClr val="accent3"/>
                </a:solidFill>
              </a:rPr>
              <a:t> of </a:t>
            </a:r>
            <a:r>
              <a:rPr lang="en-IN" sz="3600" b="1" dirty="0">
                <a:solidFill>
                  <a:schemeClr val="tx2">
                    <a:lumMod val="75000"/>
                  </a:schemeClr>
                </a:solidFill>
              </a:rPr>
              <a:t>similar values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Shape 213"/>
          <p:cNvSpPr/>
          <p:nvPr/>
        </p:nvSpPr>
        <p:spPr>
          <a:xfrm>
            <a:off x="686682" y="729368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27636" y="5274518"/>
            <a:ext cx="4036742" cy="1588"/>
          </a:xfrm>
          <a:prstGeom prst="line">
            <a:avLst/>
          </a:prstGeom>
          <a:noFill/>
          <a:ln w="25400" cap="flat">
            <a:solidFill>
              <a:schemeClr val="bg1">
                <a:lumMod val="6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x=6&gt;4; </a:t>
            </a:r>
            <a:r>
              <a:rPr lang="en-I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true</a:t>
            </a:r>
            <a:b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y=7&lt;2; </a:t>
            </a:r>
            <a:r>
              <a:rPr lang="en-IN" sz="54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false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can only have two values: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IN" sz="4400" dirty="0"/>
              <a:t> or </a:t>
            </a:r>
            <a:r>
              <a:rPr lang="en-IN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IN" sz="4400" dirty="0">
                <a:solidFill>
                  <a:srgbClr val="FFFF00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  <a:r>
              <a:rPr lang="en-IN" sz="4400" dirty="0"/>
              <a:t> are often used in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conditional testing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US" sz="4400" dirty="0"/>
              <a:t> in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 </a:t>
            </a:r>
            <a:r>
              <a:rPr lang="en-US" sz="4400" dirty="0"/>
              <a:t>are just numbers , </a:t>
            </a:r>
            <a:r>
              <a:rPr lang="en-US" sz="4400" b="1" dirty="0">
                <a:solidFill>
                  <a:schemeClr val="accent3"/>
                </a:solidFill>
              </a:rPr>
              <a:t>no integers </a:t>
            </a:r>
            <a:r>
              <a:rPr lang="en-US" sz="4400" dirty="0"/>
              <a:t>and </a:t>
            </a:r>
            <a:r>
              <a:rPr lang="en-US" sz="4400" b="1" dirty="0">
                <a:solidFill>
                  <a:schemeClr val="accent3"/>
                </a:solidFill>
              </a:rPr>
              <a:t>no floats </a:t>
            </a:r>
            <a:r>
              <a:rPr lang="en-US" sz="4400" dirty="0"/>
              <a:t>, just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plain numbers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salary=40000;</a:t>
            </a:r>
          </a:p>
          <a:p>
            <a:pPr marL="0" indent="0" algn="l">
              <a:buNone/>
            </a:pP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pi=3.14;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phoneBill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=2000;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flipV="1">
            <a:off x="10392394" y="2978956"/>
            <a:ext cx="1" cy="5247235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3665134" y="2978956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 flipV="1">
            <a:off x="17119655" y="297895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4581" y="4390821"/>
            <a:ext cx="445106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is just a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combination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words</a:t>
            </a:r>
            <a:r>
              <a:rPr lang="en-US" dirty="0"/>
              <a:t> including nos. </a:t>
            </a:r>
          </a:p>
        </p:txBody>
      </p:sp>
      <p:sp>
        <p:nvSpPr>
          <p:cNvPr id="209" name="Shape 209"/>
          <p:cNvSpPr/>
          <p:nvPr/>
        </p:nvSpPr>
        <p:spPr>
          <a:xfrm>
            <a:off x="10790715" y="4390821"/>
            <a:ext cx="439219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type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character</a:t>
            </a:r>
            <a:r>
              <a:rPr lang="en-US" dirty="0"/>
              <a:t> can be stored in 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212" name="Shape 212"/>
          <p:cNvSpPr/>
          <p:nvPr/>
        </p:nvSpPr>
        <p:spPr>
          <a:xfrm>
            <a:off x="17517974" y="4390821"/>
            <a:ext cx="622567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4400" dirty="0"/>
              <a:t>It is </a:t>
            </a:r>
            <a:r>
              <a:rPr lang="en-US" sz="4400" b="1" dirty="0">
                <a:solidFill>
                  <a:schemeClr val="accent3"/>
                </a:solidFill>
              </a:rPr>
              <a:t>enclosed</a:t>
            </a:r>
            <a:r>
              <a:rPr lang="en-US" sz="4400" dirty="0"/>
              <a:t> in  a pair of </a:t>
            </a:r>
            <a:r>
              <a:rPr lang="en-US" sz="4400" b="1" dirty="0">
                <a:solidFill>
                  <a:srgbClr val="FFFF00"/>
                </a:solidFill>
              </a:rPr>
              <a:t>“    “</a:t>
            </a:r>
            <a:r>
              <a:rPr lang="en-US" sz="4400" b="1" dirty="0"/>
              <a:t>  </a:t>
            </a:r>
            <a:r>
              <a:rPr lang="en-US" sz="4400" dirty="0"/>
              <a:t>or   </a:t>
            </a:r>
            <a:r>
              <a:rPr lang="en-US" sz="4400" b="1" dirty="0">
                <a:solidFill>
                  <a:srgbClr val="FFFF00"/>
                </a:solidFill>
              </a:rPr>
              <a:t>‘     ‘ .</a:t>
            </a:r>
          </a:p>
        </p:txBody>
      </p:sp>
      <p:sp>
        <p:nvSpPr>
          <p:cNvPr id="213" name="Shape 213"/>
          <p:cNvSpPr/>
          <p:nvPr/>
        </p:nvSpPr>
        <p:spPr>
          <a:xfrm>
            <a:off x="3561875" y="8097153"/>
            <a:ext cx="206518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0289136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7016570" y="809715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" name="Shape 273"/>
          <p:cNvSpPr/>
          <p:nvPr/>
        </p:nvSpPr>
        <p:spPr>
          <a:xfrm>
            <a:off x="447159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Data Type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1673769" y="907849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Example:</a:t>
            </a:r>
            <a:endParaRPr sz="5600" spc="-112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3024" y="9143951"/>
            <a:ext cx="664611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=“Sachin”;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indent="0" algn="l">
              <a:buNone/>
            </a:pP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=‘Sachin’;</a:t>
            </a:r>
            <a:endParaRPr lang="en-IN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 And null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30866" y="673422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367674" y="915206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 are both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 </a:t>
            </a:r>
            <a:r>
              <a:rPr lang="en-IN" sz="4400" dirty="0"/>
              <a:t>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JavaScript.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19523" y="912169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/>
                </a:solidFill>
              </a:rPr>
              <a:t>Understanding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differences between them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to use what </a:t>
            </a:r>
            <a:r>
              <a:rPr lang="en-IN" sz="4400" dirty="0"/>
              <a:t>is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 important </a:t>
            </a:r>
            <a:r>
              <a:rPr lang="en-IN" sz="4400" dirty="0"/>
              <a:t>for a </a:t>
            </a:r>
            <a:r>
              <a:rPr lang="en-IN" sz="4400" b="1">
                <a:solidFill>
                  <a:srgbClr val="FFFF00"/>
                </a:solidFill>
              </a:rPr>
              <a:t>beginner</a:t>
            </a:r>
            <a:r>
              <a:rPr lang="en-IN" sz="4400"/>
              <a:t> in </a:t>
            </a:r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language</a:t>
            </a: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undefined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1892639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  ; </a:t>
            </a:r>
            <a:r>
              <a:rPr lang="en-IN" sz="5400" dirty="0"/>
              <a:t>            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but not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means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IN" sz="4400" dirty="0"/>
              <a:t> has been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IN" sz="4400" dirty="0"/>
              <a:t>, but </a:t>
            </a:r>
            <a:r>
              <a:rPr lang="en-IN" sz="4400" b="1" dirty="0">
                <a:solidFill>
                  <a:schemeClr val="accent3"/>
                </a:solidFill>
              </a:rPr>
              <a:t>no value </a:t>
            </a:r>
            <a:r>
              <a:rPr lang="en-IN" sz="4400" dirty="0"/>
              <a:t>has been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assigned</a:t>
            </a:r>
            <a:r>
              <a:rPr lang="en-IN" sz="4400" dirty="0"/>
              <a:t> to it.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/>
              <a:t> automatically assigns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IN" sz="4400" dirty="0"/>
              <a:t>to any variable which is </a:t>
            </a:r>
            <a:r>
              <a:rPr lang="en-IN" sz="4400" b="1" dirty="0">
                <a:solidFill>
                  <a:schemeClr val="accent3"/>
                </a:solidFill>
              </a:rPr>
              <a:t>declared</a:t>
            </a:r>
            <a:r>
              <a:rPr lang="en-IN" sz="4400" dirty="0"/>
              <a:t> but </a:t>
            </a:r>
            <a:r>
              <a:rPr lang="en-IN" sz="4400" b="1" dirty="0">
                <a:solidFill>
                  <a:srgbClr val="92D050"/>
                </a:solidFill>
              </a:rPr>
              <a:t>not initialized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Places Where undefined Is Used?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315857" y="621419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653916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</a:t>
            </a:r>
            <a:r>
              <a:rPr lang="en-IN" sz="4400" dirty="0"/>
              <a:t> an </a:t>
            </a:r>
            <a:r>
              <a:rPr lang="en-IN" sz="4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array index </a:t>
            </a:r>
            <a:r>
              <a:rPr lang="en-IN" sz="4400" b="1" dirty="0">
                <a:solidFill>
                  <a:schemeClr val="bg1"/>
                </a:solidFill>
              </a:rPr>
              <a:t>or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/>
              <a:t>an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property </a:t>
            </a:r>
            <a:r>
              <a:rPr lang="en-IN" sz="4400" dirty="0"/>
              <a:t>that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does not exist</a:t>
            </a:r>
            <a:r>
              <a:rPr lang="en-IN" sz="4400" dirty="0"/>
              <a:t>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6508796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Calling a function</a:t>
            </a:r>
            <a:r>
              <a:rPr lang="en-IN" sz="4400" dirty="0"/>
              <a:t>, without it’s </a:t>
            </a:r>
            <a:r>
              <a:rPr lang="en-IN" sz="4400" b="1" dirty="0">
                <a:solidFill>
                  <a:srgbClr val="00B050"/>
                </a:solidFill>
              </a:rPr>
              <a:t>required function parameters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  <p:sp>
        <p:nvSpPr>
          <p:cNvPr id="10" name="Shape 1459"/>
          <p:cNvSpPr/>
          <p:nvPr/>
        </p:nvSpPr>
        <p:spPr>
          <a:xfrm>
            <a:off x="1334445" y="8864423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466"/>
          <p:cNvSpPr/>
          <p:nvPr/>
        </p:nvSpPr>
        <p:spPr>
          <a:xfrm>
            <a:off x="1449454" y="918939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469"/>
          <p:cNvSpPr/>
          <p:nvPr/>
        </p:nvSpPr>
        <p:spPr>
          <a:xfrm>
            <a:off x="2401303" y="9159020"/>
            <a:ext cx="1792272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</a:t>
            </a:r>
            <a:r>
              <a:rPr lang="en-IN" sz="4400" dirty="0"/>
              <a:t> not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returning anything </a:t>
            </a:r>
            <a:r>
              <a:rPr lang="en-IN" sz="4400" dirty="0"/>
              <a:t>, returns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IN" sz="4400" dirty="0"/>
              <a:t>.</a:t>
            </a:r>
            <a:endParaRPr sz="4400" b="1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null ?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057526"/>
            <a:ext cx="21058951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 err="1">
                <a:solidFill>
                  <a:srgbClr val="FFFF00"/>
                </a:solidFill>
              </a:rPr>
              <a:t>var</a:t>
            </a:r>
            <a:r>
              <a:rPr lang="en-IN" sz="5400" b="1" i="1" dirty="0">
                <a:solidFill>
                  <a:srgbClr val="FFFF00"/>
                </a:solidFill>
              </a:rPr>
              <a:t> age=null  ; </a:t>
            </a:r>
            <a:r>
              <a:rPr lang="en-IN" sz="5400" dirty="0"/>
              <a:t>     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is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declared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initialized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with</a:t>
            </a:r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console.log(age);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Will show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  <p:sp>
        <p:nvSpPr>
          <p:cNvPr id="5" name="Shape 1459"/>
          <p:cNvSpPr/>
          <p:nvPr/>
        </p:nvSpPr>
        <p:spPr>
          <a:xfrm>
            <a:off x="1315857" y="5433629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75859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It is a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/>
              <a:t> that is assigned by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programmer</a:t>
            </a:r>
            <a:r>
              <a:rPr lang="en-IN" sz="4400" dirty="0"/>
              <a:t>,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indicate</a:t>
            </a:r>
            <a:r>
              <a:rPr lang="en-IN" sz="4400" b="1" dirty="0">
                <a:solidFill>
                  <a:schemeClr val="accent3"/>
                </a:solidFill>
              </a:rPr>
              <a:t> </a:t>
            </a:r>
            <a:r>
              <a:rPr lang="en-IN" sz="4400" dirty="0"/>
              <a:t>that the </a:t>
            </a:r>
            <a:r>
              <a:rPr lang="en-IN" sz="4400" b="1" dirty="0">
                <a:solidFill>
                  <a:srgbClr val="00B050"/>
                </a:solidFill>
              </a:rPr>
              <a:t>variable</a:t>
            </a:r>
            <a:r>
              <a:rPr lang="en-IN" sz="4400" dirty="0"/>
              <a:t> currently has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value </a:t>
            </a:r>
            <a:r>
              <a:rPr lang="en-IN" sz="4400" dirty="0"/>
              <a:t>but will be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endParaRPr sz="4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72822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simple words we can say that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null </a:t>
            </a:r>
            <a:r>
              <a:rPr lang="en-IN" sz="4400" dirty="0"/>
              <a:t>represents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intentional </a:t>
            </a:r>
            <a:r>
              <a:rPr lang="en-IN" sz="4400" dirty="0">
                <a:solidFill>
                  <a:schemeClr val="bg1"/>
                </a:solidFill>
              </a:rPr>
              <a:t>absence of the value</a:t>
            </a:r>
            <a:endParaRPr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</a:rPr>
              <a:t>VARIABLES AND DATA TYPES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6143" y="4995746"/>
          <a:ext cx="21543066" cy="550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0254">
                <a:tc>
                  <a:txBody>
                    <a:bodyPr/>
                    <a:lstStyle/>
                    <a:p>
                      <a:r>
                        <a:rPr lang="en-US" sz="4400" b="1" dirty="0"/>
                        <a:t>null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undefined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can be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to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which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indicates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that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does not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point to any object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 is </a:t>
                      </a:r>
                      <a:r>
                        <a:rPr lang="en-IN" sz="3200" b="1" i="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assignment value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 It means a </a:t>
                      </a:r>
                      <a:r>
                        <a:rPr lang="en-IN" sz="3200" b="1" i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variable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has been </a:t>
                      </a:r>
                      <a:r>
                        <a:rPr lang="en-IN" sz="3200" b="1" i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declared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but has </a:t>
                      </a:r>
                      <a:r>
                        <a:rPr lang="en-IN" sz="3200" b="1" i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not yet been assigned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value.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an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object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It is a </a:t>
                      </a:r>
                      <a:r>
                        <a:rPr lang="en-IN" sz="3200" b="1" dirty="0">
                          <a:solidFill>
                            <a:srgbClr val="00B050"/>
                          </a:solidFill>
                          <a:latin typeface="verdana"/>
                        </a:rPr>
                        <a:t>type</a:t>
                      </a:r>
                      <a:r>
                        <a:rPr lang="en-IN" sz="3200" dirty="0">
                          <a:solidFill>
                            <a:schemeClr val="bg1"/>
                          </a:solidFill>
                          <a:latin typeface="verdana"/>
                        </a:rPr>
                        <a:t> itself.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a value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for a variable.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indicates the </a:t>
                      </a:r>
                      <a:r>
                        <a:rPr lang="en-IN" sz="3200" b="1" i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absence of the variable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itself.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null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zero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(0) 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</a:t>
                      </a:r>
                      <a:r>
                        <a:rPr lang="en-IN" sz="24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.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i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undefined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is 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converted to </a:t>
                      </a:r>
                      <a:r>
                        <a:rPr lang="en-IN" sz="3200" b="1" i="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NaN</a:t>
                      </a:r>
                      <a:r>
                        <a:rPr lang="en-IN" sz="32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IN" sz="3200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while </a:t>
                      </a:r>
                      <a:r>
                        <a:rPr lang="en-IN" sz="3200" b="1" i="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performing primitive operations.</a:t>
                      </a:r>
                      <a:endParaRPr lang="en-IN" sz="3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160823" y="715241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Double Quotes</a:t>
            </a:r>
            <a:endParaRPr sz="6000" spc="-112">
              <a:solidFill>
                <a:schemeClr val="tx1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10974361" y="2686097"/>
            <a:ext cx="2072566" cy="1997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485760" y="2810121"/>
            <a:ext cx="100361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?</a:t>
            </a:r>
            <a:endParaRPr kumimoji="0" lang="en-IN" sz="9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95" y="5330283"/>
            <a:ext cx="1309153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/>
              <a:t>How would you print “Hello” within double quotes 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4142" y="6824563"/>
            <a:ext cx="2020601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bg1"/>
                </a:solidFill>
              </a:rPr>
              <a:t>To print double quoted string we have 2 ways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01075" y="7895058"/>
            <a:ext cx="11886104" cy="44605"/>
          </a:xfrm>
          <a:prstGeom prst="line">
            <a:avLst/>
          </a:prstGeom>
          <a:noFill/>
          <a:ln w="25400" cap="flat">
            <a:solidFill>
              <a:schemeClr val="tx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hape 395"/>
          <p:cNvSpPr/>
          <p:nvPr/>
        </p:nvSpPr>
        <p:spPr>
          <a:xfrm>
            <a:off x="5441816" y="9109632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99"/>
          <p:cNvSpPr/>
          <p:nvPr/>
        </p:nvSpPr>
        <p:spPr>
          <a:xfrm>
            <a:off x="7502777" y="8414993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400"/>
          <p:cNvSpPr/>
          <p:nvPr/>
        </p:nvSpPr>
        <p:spPr>
          <a:xfrm>
            <a:off x="8068330" y="8333289"/>
            <a:ext cx="835643" cy="182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sz="8200" spc="2912" baseline="-3846">
                <a:solidFill>
                  <a:srgbClr val="FFDB2C"/>
                </a:solidFill>
              </a:rPr>
              <a:t>a</a:t>
            </a:r>
          </a:p>
        </p:txBody>
      </p:sp>
      <p:sp>
        <p:nvSpPr>
          <p:cNvPr id="16" name="Shape 407"/>
          <p:cNvSpPr/>
          <p:nvPr/>
        </p:nvSpPr>
        <p:spPr>
          <a:xfrm>
            <a:off x="4995761" y="10651373"/>
            <a:ext cx="68677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  \”Hello\”   “;</a:t>
            </a:r>
          </a:p>
        </p:txBody>
      </p:sp>
      <p:sp>
        <p:nvSpPr>
          <p:cNvPr id="17" name="Shape 408"/>
          <p:cNvSpPr/>
          <p:nvPr/>
        </p:nvSpPr>
        <p:spPr>
          <a:xfrm>
            <a:off x="12309531" y="10651373"/>
            <a:ext cx="593387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14350" indent="-514350"/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  “Hello”  ‘;</a:t>
            </a:r>
          </a:p>
        </p:txBody>
      </p:sp>
      <p:sp>
        <p:nvSpPr>
          <p:cNvPr id="31" name="Shape 395"/>
          <p:cNvSpPr/>
          <p:nvPr/>
        </p:nvSpPr>
        <p:spPr>
          <a:xfrm>
            <a:off x="12151004" y="9128220"/>
            <a:ext cx="5977057" cy="3357431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99"/>
          <p:cNvSpPr/>
          <p:nvPr/>
        </p:nvSpPr>
        <p:spPr>
          <a:xfrm>
            <a:off x="14211965" y="843358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Shape 400"/>
          <p:cNvSpPr/>
          <p:nvPr/>
        </p:nvSpPr>
        <p:spPr>
          <a:xfrm>
            <a:off x="14777518" y="835187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b</a:t>
            </a:r>
            <a:endParaRPr sz="8200" spc="2912" baseline="-3846">
              <a:solidFill>
                <a:srgbClr val="FFDB2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 animBg="1"/>
      <p:bldP spid="12" grpId="0" animBg="1"/>
      <p:bldP spid="13" grpId="0" animBg="1"/>
      <p:bldP spid="16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Variable Value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801954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850174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variable’s value </a:t>
            </a:r>
            <a:r>
              <a:rPr lang="en-US" sz="4400" dirty="0"/>
              <a:t>we just have to </a:t>
            </a:r>
            <a:r>
              <a:rPr lang="en-US" sz="4400" b="1" dirty="0">
                <a:solidFill>
                  <a:srgbClr val="92D050"/>
                </a:solidFill>
              </a:rPr>
              <a:t>pass it’s name </a:t>
            </a:r>
            <a:r>
              <a:rPr lang="en-US" sz="4400" dirty="0"/>
              <a:t>to the </a:t>
            </a:r>
            <a:r>
              <a:rPr lang="en-US" sz="4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 )</a:t>
            </a:r>
            <a:r>
              <a:rPr lang="en-US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/>
              <a:t>method.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84713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variable’s value </a:t>
            </a:r>
            <a:r>
              <a:rPr lang="en-US" sz="4400" dirty="0"/>
              <a:t>with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text </a:t>
            </a:r>
            <a:r>
              <a:rPr lang="en-US" sz="4400" dirty="0"/>
              <a:t>we use operator “ + “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923" y="5622273"/>
            <a:ext cx="8924623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511" y="9655221"/>
            <a:ext cx="892462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a=10;</a:t>
            </a:r>
          </a:p>
          <a:p>
            <a:pPr marL="0" lvl="0" indent="0" algn="l">
              <a:buNone/>
            </a:pPr>
            <a:r>
              <a:rPr lang="en-US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(‘Value of a is ‘+a);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248288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var x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tx1"/>
                </a:solidFill>
              </a:rPr>
              <a:t>//  x is undefined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</a:t>
            </a:r>
            <a:r>
              <a:rPr lang="en-IN" sz="5400" dirty="0">
                <a:solidFill>
                  <a:schemeClr val="tx1"/>
                </a:solidFill>
              </a:rPr>
              <a:t>// Now x is a Number</a:t>
            </a:r>
            <a:br>
              <a:rPr lang="en-IN" sz="5400" dirty="0">
                <a:solidFill>
                  <a:schemeClr val="tx1"/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"John";</a:t>
            </a:r>
            <a:r>
              <a:rPr lang="en-IN" sz="5400" dirty="0"/>
              <a:t>    </a:t>
            </a:r>
            <a:r>
              <a:rPr lang="en-IN" sz="5400" dirty="0">
                <a:solidFill>
                  <a:schemeClr val="tx1"/>
                </a:solidFill>
              </a:rPr>
              <a:t>// Now x is a String</a:t>
            </a: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I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400" dirty="0"/>
              <a:t>Has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Types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382715" y="534909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means that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variable </a:t>
            </a:r>
            <a:r>
              <a:rPr lang="en-IN" sz="4400" dirty="0"/>
              <a:t>can be used as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 types</a:t>
            </a:r>
            <a:r>
              <a:rPr lang="en-IN" sz="4400" dirty="0"/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 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 Types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Printing Double Quotes</a:t>
            </a:r>
            <a:endParaRPr lang="en-US" sz="6000" spc="-112" dirty="0">
              <a:solidFill>
                <a:schemeClr val="bg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44028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</a:rPr>
              <a:t>Agenda</a:t>
            </a:r>
            <a:endParaRPr sz="6600" spc="89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166926" y="4906577"/>
            <a:ext cx="171283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800" dirty="0">
                <a:solidFill>
                  <a:schemeClr val="tx1"/>
                </a:solidFill>
              </a:rPr>
              <a:t>Unlike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4800" dirty="0">
                <a:solidFill>
                  <a:schemeClr val="tx1"/>
                </a:solidFill>
              </a:rPr>
              <a:t>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4800" dirty="0">
                <a:solidFill>
                  <a:schemeClr val="tx1"/>
                </a:solidFill>
              </a:rPr>
              <a:t> , in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we </a:t>
            </a:r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variable’s type </a:t>
            </a:r>
            <a:r>
              <a:rPr lang="en-US" sz="4800" dirty="0">
                <a:solidFill>
                  <a:schemeClr val="tx1"/>
                </a:solidFill>
              </a:rPr>
              <a:t>when we </a:t>
            </a:r>
            <a:r>
              <a:rPr lang="en-US" sz="4800" b="1" dirty="0">
                <a:solidFill>
                  <a:schemeClr val="accent3"/>
                </a:solidFill>
              </a:rPr>
              <a:t>define</a:t>
            </a:r>
            <a:r>
              <a:rPr lang="en-US" sz="4800" dirty="0">
                <a:solidFill>
                  <a:schemeClr val="tx1"/>
                </a:solidFill>
              </a:rPr>
              <a:t> it.</a:t>
            </a:r>
          </a:p>
        </p:txBody>
      </p:sp>
      <p:sp>
        <p:nvSpPr>
          <p:cNvPr id="644" name="Shape 644"/>
          <p:cNvSpPr/>
          <p:nvPr/>
        </p:nvSpPr>
        <p:spPr>
          <a:xfrm>
            <a:off x="3122352" y="3100080"/>
            <a:ext cx="16439920" cy="740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JavaScript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 is a </a:t>
            </a:r>
            <a:r>
              <a:rPr lang="en-IN" sz="4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ea typeface="Lato Regular"/>
                <a:cs typeface="Lato Regular"/>
                <a:sym typeface="Lato Regular"/>
              </a:rPr>
              <a:t>dynamically typed </a:t>
            </a:r>
            <a:r>
              <a:rPr lang="en-IN" sz="4800" dirty="0">
                <a:solidFill>
                  <a:schemeClr val="bg1"/>
                </a:solidFill>
                <a:latin typeface="Lato Regular"/>
                <a:ea typeface="Lato Regular"/>
                <a:cs typeface="Lato Regular"/>
                <a:sym typeface="Lato Regular"/>
              </a:rPr>
              <a:t>programming language.</a:t>
            </a:r>
            <a:endParaRPr sz="4800" dirty="0">
              <a:solidFill>
                <a:schemeClr val="bg1"/>
              </a:solidFill>
              <a:latin typeface="+mn-lt"/>
              <a:ea typeface="+mn-ea"/>
              <a:cs typeface="+mn-cs"/>
              <a:sym typeface="Lato Light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6" y="7315236"/>
            <a:ext cx="16439920" cy="2365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Rather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itself </a:t>
            </a:r>
            <a:r>
              <a:rPr lang="en-US" sz="4800" b="1" dirty="0">
                <a:solidFill>
                  <a:schemeClr val="accent3"/>
                </a:solidFill>
              </a:rPr>
              <a:t>decides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type </a:t>
            </a:r>
            <a:r>
              <a:rPr lang="en-US" sz="4800" dirty="0">
                <a:solidFill>
                  <a:schemeClr val="tx1"/>
                </a:solidFill>
              </a:rPr>
              <a:t>of the variable depending on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</a:t>
            </a:r>
            <a:r>
              <a:rPr lang="en-US" sz="4800" dirty="0">
                <a:solidFill>
                  <a:schemeClr val="tx1"/>
                </a:solidFill>
              </a:rPr>
              <a:t>we assign to that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075427" y="5294005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075427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0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animBg="1"/>
      <p:bldP spid="644" grpId="0" animBg="1"/>
      <p:bldP spid="646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2003014" y="969860"/>
            <a:ext cx="18481913" cy="1231106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sz="7600" spc="-152">
              <a:solidFill>
                <a:schemeClr val="tx1"/>
              </a:solidFill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3166925" y="3231813"/>
            <a:ext cx="18076545" cy="2365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However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r>
              <a:rPr lang="en-US" sz="4800" dirty="0">
                <a:solidFill>
                  <a:schemeClr val="tx1"/>
                </a:solidFill>
              </a:rPr>
              <a:t> provides us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4 ways </a:t>
            </a:r>
            <a:r>
              <a:rPr lang="en-US" sz="4800" dirty="0">
                <a:solidFill>
                  <a:schemeClr val="tx1"/>
                </a:solidFill>
              </a:rPr>
              <a:t>to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>
                <a:solidFill>
                  <a:schemeClr val="accent3"/>
                </a:solidFill>
              </a:rPr>
              <a:t>initialize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Shape 716"/>
          <p:cNvSpPr/>
          <p:nvPr/>
        </p:nvSpPr>
        <p:spPr>
          <a:xfrm>
            <a:off x="2075427" y="325645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717"/>
          <p:cNvSpPr/>
          <p:nvPr/>
        </p:nvSpPr>
        <p:spPr>
          <a:xfrm>
            <a:off x="2109711" y="538850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18"/>
          <p:cNvSpPr/>
          <p:nvPr/>
        </p:nvSpPr>
        <p:spPr>
          <a:xfrm>
            <a:off x="2109711" y="72869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273"/>
          <p:cNvSpPr/>
          <p:nvPr/>
        </p:nvSpPr>
        <p:spPr>
          <a:xfrm>
            <a:off x="-1772702" y="8225382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 &lt;var name&gt;;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hape 646">
            <a:extLst>
              <a:ext uri="{FF2B5EF4-FFF2-40B4-BE49-F238E27FC236}">
                <a16:creationId xmlns:a16="http://schemas.microsoft.com/office/drawing/2014/main" id="{A91E980D-1552-B975-13B7-9E1934CBE5C0}"/>
              </a:ext>
            </a:extLst>
          </p:cNvPr>
          <p:cNvSpPr/>
          <p:nvPr/>
        </p:nvSpPr>
        <p:spPr>
          <a:xfrm>
            <a:off x="3140530" y="5304946"/>
            <a:ext cx="18076545" cy="155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These are </a:t>
            </a:r>
            <a:r>
              <a:rPr lang="en-US" sz="4800" u="sng" dirty="0">
                <a:solidFill>
                  <a:srgbClr val="92D050"/>
                </a:solidFill>
              </a:rPr>
              <a:t>var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u="sng" dirty="0">
                <a:solidFill>
                  <a:srgbClr val="92D050"/>
                </a:solidFill>
              </a:rPr>
              <a:t>let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u="sng" dirty="0">
                <a:solidFill>
                  <a:srgbClr val="92D050"/>
                </a:solidFill>
              </a:rPr>
              <a:t>const</a:t>
            </a:r>
            <a:r>
              <a:rPr lang="en-US" sz="4800" dirty="0">
                <a:solidFill>
                  <a:schemeClr val="tx1"/>
                </a:solidFill>
              </a:rPr>
              <a:t> and 4</a:t>
            </a:r>
            <a:r>
              <a:rPr lang="en-US" sz="4800" baseline="30000" dirty="0">
                <a:solidFill>
                  <a:schemeClr val="tx1"/>
                </a:solidFill>
              </a:rPr>
              <a:t>th</a:t>
            </a:r>
            <a:r>
              <a:rPr lang="en-US" sz="4800" dirty="0">
                <a:solidFill>
                  <a:schemeClr val="tx1"/>
                </a:solidFill>
              </a:rPr>
              <a:t> way is </a:t>
            </a:r>
            <a:r>
              <a:rPr lang="en-US" sz="4800" dirty="0">
                <a:solidFill>
                  <a:srgbClr val="FFC000"/>
                </a:solidFill>
              </a:rPr>
              <a:t>directly assigning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3" name="Shape 646">
            <a:extLst>
              <a:ext uri="{FF2B5EF4-FFF2-40B4-BE49-F238E27FC236}">
                <a16:creationId xmlns:a16="http://schemas.microsoft.com/office/drawing/2014/main" id="{3DA5129E-F84D-94EF-623D-8C47CE0C547B}"/>
              </a:ext>
            </a:extLst>
          </p:cNvPr>
          <p:cNvSpPr/>
          <p:nvPr/>
        </p:nvSpPr>
        <p:spPr>
          <a:xfrm>
            <a:off x="3166925" y="7072402"/>
            <a:ext cx="18076545" cy="155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We will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tx1"/>
                </a:solidFill>
              </a:rPr>
              <a:t> with </a:t>
            </a:r>
            <a:r>
              <a:rPr lang="en-US" sz="4800" dirty="0">
                <a:solidFill>
                  <a:srgbClr val="92D050"/>
                </a:solidFill>
              </a:rPr>
              <a:t>var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b="1" dirty="0">
                <a:solidFill>
                  <a:srgbClr val="92D050"/>
                </a:solidFill>
              </a:rPr>
              <a:t>let</a:t>
            </a:r>
            <a:r>
              <a:rPr lang="en-US" sz="4800" dirty="0">
                <a:solidFill>
                  <a:schemeClr val="tx1"/>
                </a:solidFill>
              </a:rPr>
              <a:t> and then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proceed</a:t>
            </a:r>
            <a:r>
              <a:rPr lang="en-US" sz="4800" dirty="0">
                <a:solidFill>
                  <a:schemeClr val="tx1"/>
                </a:solidFill>
              </a:rPr>
              <a:t> to other ways</a:t>
            </a:r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lang="en-IN" sz="4800" dirty="0">
              <a:solidFill>
                <a:schemeClr val="bg1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Shape 273">
            <a:extLst>
              <a:ext uri="{FF2B5EF4-FFF2-40B4-BE49-F238E27FC236}">
                <a16:creationId xmlns:a16="http://schemas.microsoft.com/office/drawing/2014/main" id="{07D3E00D-E7E4-1418-9A6A-7A3DAE89F8E5}"/>
              </a:ext>
            </a:extLst>
          </p:cNvPr>
          <p:cNvSpPr/>
          <p:nvPr/>
        </p:nvSpPr>
        <p:spPr>
          <a:xfrm>
            <a:off x="10031425" y="8199820"/>
            <a:ext cx="12980021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6000" b="1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 &lt;var name&gt;;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 algn="ctr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&lt;var name&gt;=&lt;value&gt;;</a:t>
            </a:r>
          </a:p>
          <a:p>
            <a:pPr algn="ctr">
              <a:defRPr sz="1800" spc="0">
                <a:solidFill>
                  <a:srgbClr val="000000"/>
                </a:solidFill>
              </a:defRPr>
            </a:pPr>
            <a:endParaRPr lang="en-US" sz="6000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defRPr sz="1800" spc="0">
                <a:solidFill>
                  <a:srgbClr val="000000"/>
                </a:solidFill>
              </a:defRPr>
            </a:pPr>
            <a:endParaRPr sz="6000" spc="-112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  <p:bldP spid="11" grpId="0" animBg="1"/>
      <p:bldP spid="12" grpId="0" animBg="1"/>
      <p:bldP spid="13" grpId="0" animBg="1"/>
      <p:bldP spid="16" grpId="0" animBg="1"/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47159" y="403013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</a:t>
            </a:r>
            <a:r>
              <a:rPr lang="en-US" sz="8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</a:t>
            </a:r>
            <a:r>
              <a:rPr lang="en-U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  <a:endParaRPr sz="8800" spc="-112" dirty="0">
              <a:solidFill>
                <a:schemeClr val="tx1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526654" y="2741125"/>
            <a:ext cx="4451065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277" name="Shape 277"/>
          <p:cNvSpPr/>
          <p:nvPr/>
        </p:nvSpPr>
        <p:spPr>
          <a:xfrm>
            <a:off x="3505176" y="5153550"/>
            <a:ext cx="6441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526654" y="7688316"/>
            <a:ext cx="6838414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=‘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</a:p>
        </p:txBody>
      </p:sp>
      <p:sp>
        <p:nvSpPr>
          <p:cNvPr id="280" name="Shape 280"/>
          <p:cNvSpPr/>
          <p:nvPr/>
        </p:nvSpPr>
        <p:spPr>
          <a:xfrm>
            <a:off x="3505176" y="9916364"/>
            <a:ext cx="60179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one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2503694" y="2726024"/>
            <a:ext cx="6801205" cy="197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firstName,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firstName,lastName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283" name="Shape 283"/>
          <p:cNvSpPr/>
          <p:nvPr/>
        </p:nvSpPr>
        <p:spPr>
          <a:xfrm>
            <a:off x="12534967" y="5035019"/>
            <a:ext cx="44510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2534968" y="7379457"/>
            <a:ext cx="12376814" cy="2648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firstName = ‘Sachin’, lastName = ‘Kapoor’;</a:t>
            </a:r>
          </a:p>
          <a:p>
            <a:pPr marL="0" lvl="0" indent="0">
              <a:buNone/>
            </a:pP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 </a:t>
            </a:r>
            <a:r>
              <a:rPr lang="en-US" sz="4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lastName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‘Kapoor’;</a:t>
            </a:r>
          </a:p>
          <a:p>
            <a:pPr marL="0" lvl="0" indent="0">
              <a:buNone/>
            </a:pP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2534968" y="10027874"/>
            <a:ext cx="561921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tx1"/>
                </a:solidFill>
              </a:rPr>
              <a:t>declaring and assigning multiple </a:t>
            </a:r>
            <a:r>
              <a:rPr lang="en-US" sz="3600" dirty="0" err="1">
                <a:solidFill>
                  <a:schemeClr val="tx1"/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variables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05176" y="4932198"/>
            <a:ext cx="360930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3526654" y="9785612"/>
            <a:ext cx="6017965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/>
          <p:cNvCxnSpPr/>
          <p:nvPr/>
        </p:nvCxnSpPr>
        <p:spPr>
          <a:xfrm flipV="1">
            <a:off x="12534967" y="4896492"/>
            <a:ext cx="6132174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12579571" y="9623203"/>
            <a:ext cx="11164091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37"/>
          <p:cNvSpPr/>
          <p:nvPr/>
        </p:nvSpPr>
        <p:spPr>
          <a:xfrm>
            <a:off x="2571689" y="2731504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9" name="Shape 337"/>
          <p:cNvSpPr/>
          <p:nvPr/>
        </p:nvSpPr>
        <p:spPr>
          <a:xfrm>
            <a:off x="11536317" y="2703610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0" name="Shape 337"/>
          <p:cNvSpPr/>
          <p:nvPr/>
        </p:nvSpPr>
        <p:spPr>
          <a:xfrm>
            <a:off x="2575086" y="7555502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41" name="Shape 337"/>
          <p:cNvSpPr/>
          <p:nvPr/>
        </p:nvSpPr>
        <p:spPr>
          <a:xfrm>
            <a:off x="11496364" y="7320973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 dirty="0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9" grpId="0" animBg="1"/>
      <p:bldP spid="280" grpId="0" animBg="1"/>
      <p:bldP spid="282" grpId="0" animBg="1"/>
      <p:bldP spid="283" grpId="0" animBg="1"/>
      <p:bldP spid="285" grpId="0" animBg="1"/>
      <p:bldP spid="28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EDE2-1B20-E137-E471-545F1BD10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>
            <a:extLst>
              <a:ext uri="{FF2B5EF4-FFF2-40B4-BE49-F238E27FC236}">
                <a16:creationId xmlns:a16="http://schemas.microsoft.com/office/drawing/2014/main" id="{055C6E66-AA88-2387-2B30-40885DBF5C3C}"/>
              </a:ext>
            </a:extLst>
          </p:cNvPr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Enhancements Made By ES6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AB63A-E204-17F0-1482-53D7EE0096F3}"/>
              </a:ext>
            </a:extLst>
          </p:cNvPr>
          <p:cNvSpPr txBox="1"/>
          <p:nvPr/>
        </p:nvSpPr>
        <p:spPr>
          <a:xfrm>
            <a:off x="1315857" y="8057526"/>
            <a:ext cx="1440737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</a:rPr>
              <a:t>let x =5  ; </a:t>
            </a:r>
            <a:r>
              <a:rPr lang="en-IN" sz="5400" dirty="0"/>
              <a:t>            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 x is 5</a:t>
            </a:r>
            <a:b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10;</a:t>
            </a:r>
            <a:r>
              <a:rPr lang="en-IN" sz="5400" dirty="0">
                <a:solidFill>
                  <a:srgbClr val="00B050"/>
                </a:solidFill>
              </a:rPr>
              <a:t>  </a:t>
            </a:r>
            <a:r>
              <a:rPr lang="en-IN" sz="5400" dirty="0"/>
              <a:t>        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Now x is 10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pi=3.14;   </a:t>
            </a:r>
            <a:r>
              <a:rPr lang="en-IN" sz="5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//pi is a constant</a:t>
            </a:r>
          </a:p>
          <a:p>
            <a:pPr marL="0" indent="0" algn="l">
              <a:buNone/>
            </a:pPr>
            <a:r>
              <a:rPr lang="en-IN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4.14;</a:t>
            </a:r>
            <a:r>
              <a:rPr lang="en-IN" sz="5400" dirty="0"/>
              <a:t>           </a:t>
            </a:r>
            <a:r>
              <a:rPr lang="en-IN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Error!</a:t>
            </a:r>
          </a:p>
        </p:txBody>
      </p:sp>
      <p:sp>
        <p:nvSpPr>
          <p:cNvPr id="5" name="Shape 1459">
            <a:extLst>
              <a:ext uri="{FF2B5EF4-FFF2-40B4-BE49-F238E27FC236}">
                <a16:creationId xmlns:a16="http://schemas.microsoft.com/office/drawing/2014/main" id="{D4AC4954-DA77-64B9-C00A-CEC2296416C6}"/>
              </a:ext>
            </a:extLst>
          </p:cNvPr>
          <p:cNvSpPr/>
          <p:nvPr/>
        </p:nvSpPr>
        <p:spPr>
          <a:xfrm>
            <a:off x="1315857" y="5054495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>
            <a:extLst>
              <a:ext uri="{FF2B5EF4-FFF2-40B4-BE49-F238E27FC236}">
                <a16:creationId xmlns:a16="http://schemas.microsoft.com/office/drawing/2014/main" id="{235176C2-F7F0-0ED3-D997-F6D898DE7DA5}"/>
              </a:ext>
            </a:extLst>
          </p:cNvPr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>
            <a:extLst>
              <a:ext uri="{FF2B5EF4-FFF2-40B4-BE49-F238E27FC236}">
                <a16:creationId xmlns:a16="http://schemas.microsoft.com/office/drawing/2014/main" id="{434B773E-3B58-DD71-F0FA-F13BFED239B9}"/>
              </a:ext>
            </a:extLst>
          </p:cNvPr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>
            <a:extLst>
              <a:ext uri="{FF2B5EF4-FFF2-40B4-BE49-F238E27FC236}">
                <a16:creationId xmlns:a16="http://schemas.microsoft.com/office/drawing/2014/main" id="{5C34E9A8-E5E0-DB61-8576-76B001737F5B}"/>
              </a:ext>
            </a:extLst>
          </p:cNvPr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ES6</a:t>
            </a:r>
            <a:r>
              <a:rPr lang="en-IN" sz="4400" dirty="0"/>
              <a:t> has given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new keywords </a:t>
            </a:r>
            <a:r>
              <a:rPr lang="en-IN" sz="4400" dirty="0"/>
              <a:t>for declaring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and they are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.</a:t>
            </a:r>
            <a:endParaRPr lang="en-IN" sz="4400" dirty="0">
              <a:solidFill>
                <a:srgbClr val="FFFF0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>
            <a:extLst>
              <a:ext uri="{FF2B5EF4-FFF2-40B4-BE49-F238E27FC236}">
                <a16:creationId xmlns:a16="http://schemas.microsoft.com/office/drawing/2014/main" id="{3679E005-9DA5-6542-D2A0-E6A52FF2830A}"/>
              </a:ext>
            </a:extLst>
          </p:cNvPr>
          <p:cNvSpPr/>
          <p:nvPr/>
        </p:nvSpPr>
        <p:spPr>
          <a:xfrm>
            <a:off x="2382715" y="5349092"/>
            <a:ext cx="1792272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, just like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allows us to declare variables whose value can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change</a:t>
            </a:r>
            <a:r>
              <a:rPr lang="en-IN" sz="4400" dirty="0"/>
              <a:t> , while the keyword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sz="4400" dirty="0"/>
              <a:t> creates variables whose values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change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7C5A1B3C-0E15-6EC3-5306-508467882667}"/>
              </a:ext>
            </a:extLst>
          </p:cNvPr>
          <p:cNvSpPr/>
          <p:nvPr/>
        </p:nvSpPr>
        <p:spPr>
          <a:xfrm>
            <a:off x="16154823" y="7203688"/>
            <a:ext cx="6066263" cy="5050142"/>
          </a:xfrm>
          <a:prstGeom prst="wedgeEllipseCallout">
            <a:avLst>
              <a:gd name="adj1" fmla="val -117845"/>
              <a:gd name="adj2" fmla="val 41306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, it is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compulsory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initialize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a 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const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variable 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the time of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declaration , otherwise JS will give error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0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EA236-8750-D6A2-85AB-70231188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>
            <a:extLst>
              <a:ext uri="{FF2B5EF4-FFF2-40B4-BE49-F238E27FC236}">
                <a16:creationId xmlns:a16="http://schemas.microsoft.com/office/drawing/2014/main" id="{2D87ACED-E874-814E-5399-2C2305AE3CB4}"/>
              </a:ext>
            </a:extLst>
          </p:cNvPr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5" name="Shape 1459">
            <a:extLst>
              <a:ext uri="{FF2B5EF4-FFF2-40B4-BE49-F238E27FC236}">
                <a16:creationId xmlns:a16="http://schemas.microsoft.com/office/drawing/2014/main" id="{1D691975-D5D4-F8BC-6BE8-70AA20A8C6D4}"/>
              </a:ext>
            </a:extLst>
          </p:cNvPr>
          <p:cNvSpPr/>
          <p:nvPr/>
        </p:nvSpPr>
        <p:spPr>
          <a:xfrm>
            <a:off x="1406145" y="590903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>
            <a:extLst>
              <a:ext uri="{FF2B5EF4-FFF2-40B4-BE49-F238E27FC236}">
                <a16:creationId xmlns:a16="http://schemas.microsoft.com/office/drawing/2014/main" id="{42CE8B73-3FFC-7EE6-E15D-F935FEB22480}"/>
              </a:ext>
            </a:extLst>
          </p:cNvPr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>
            <a:extLst>
              <a:ext uri="{FF2B5EF4-FFF2-40B4-BE49-F238E27FC236}">
                <a16:creationId xmlns:a16="http://schemas.microsoft.com/office/drawing/2014/main" id="{E077DD3A-0FB8-AC89-4532-CAF0AB329B57}"/>
              </a:ext>
            </a:extLst>
          </p:cNvPr>
          <p:cNvSpPr/>
          <p:nvPr/>
        </p:nvSpPr>
        <p:spPr>
          <a:xfrm>
            <a:off x="1430866" y="669073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>
            <a:extLst>
              <a:ext uri="{FF2B5EF4-FFF2-40B4-BE49-F238E27FC236}">
                <a16:creationId xmlns:a16="http://schemas.microsoft.com/office/drawing/2014/main" id="{FB1BC53B-7785-7129-7FD4-617681A2D51F}"/>
              </a:ext>
            </a:extLst>
          </p:cNvPr>
          <p:cNvSpPr/>
          <p:nvPr/>
        </p:nvSpPr>
        <p:spPr>
          <a:xfrm>
            <a:off x="2319523" y="3590948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>
                <a:solidFill>
                  <a:schemeClr val="tx1"/>
                </a:solidFill>
              </a:rPr>
              <a:t>There are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differences </a:t>
            </a:r>
            <a:r>
              <a:rPr lang="en-IN" sz="4400" dirty="0">
                <a:solidFill>
                  <a:schemeClr val="tx1"/>
                </a:solidFill>
              </a:rPr>
              <a:t>between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>
                <a:solidFill>
                  <a:schemeClr val="tx1"/>
                </a:solidFill>
              </a:rPr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>
                <a:solidFill>
                  <a:schemeClr val="tx1"/>
                </a:solidFill>
              </a:rPr>
              <a:t> and we will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discuss them</a:t>
            </a:r>
            <a:r>
              <a:rPr lang="en-IN" sz="4400" dirty="0">
                <a:solidFill>
                  <a:schemeClr val="tx1"/>
                </a:solidFill>
              </a:rPr>
              <a:t> as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 progresses</a:t>
            </a:r>
            <a:r>
              <a:rPr lang="en-IN" sz="4400" dirty="0">
                <a:solidFill>
                  <a:schemeClr val="tx1"/>
                </a:solidFill>
              </a:rPr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>
            <a:extLst>
              <a:ext uri="{FF2B5EF4-FFF2-40B4-BE49-F238E27FC236}">
                <a16:creationId xmlns:a16="http://schemas.microsoft.com/office/drawing/2014/main" id="{D28F6273-C573-5BCA-8E3B-E8AF79616848}"/>
              </a:ext>
            </a:extLst>
          </p:cNvPr>
          <p:cNvSpPr/>
          <p:nvPr/>
        </p:nvSpPr>
        <p:spPr>
          <a:xfrm>
            <a:off x="2382715" y="6690732"/>
            <a:ext cx="1792272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of now </a:t>
            </a:r>
            <a:r>
              <a:rPr lang="en-IN" sz="4400" dirty="0"/>
              <a:t>we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must remember </a:t>
            </a:r>
            <a:r>
              <a:rPr lang="en-IN" sz="4400" dirty="0"/>
              <a:t>that 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4400" dirty="0"/>
              <a:t> was supported from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JS </a:t>
            </a:r>
            <a:r>
              <a:rPr lang="en-IN" sz="4400" dirty="0"/>
              <a:t>while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4400" dirty="0"/>
              <a:t> was introduced by </a:t>
            </a:r>
            <a:r>
              <a:rPr lang="en-IN" sz="4400" b="1" dirty="0">
                <a:solidFill>
                  <a:srgbClr val="FFC000"/>
                </a:solidFill>
              </a:rPr>
              <a:t>Modern JS</a:t>
            </a:r>
            <a:r>
              <a:rPr lang="en-IN" sz="4400" dirty="0"/>
              <a:t>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Declaration Rules</a:t>
            </a:r>
            <a:endParaRPr sz="5600" spc="-112" dirty="0">
              <a:solidFill>
                <a:schemeClr val="tx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5164890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89946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647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730518" y="3858572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must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letter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have digits </a:t>
            </a:r>
            <a:r>
              <a:rPr lang="en-IN" sz="4400" dirty="0"/>
              <a:t>also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rgbClr val="FFFFFF"/>
                </a:solidFill>
              </a:rPr>
              <a:t>  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56167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can also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</a:t>
            </a:r>
            <a:r>
              <a:rPr lang="en-IN" sz="4400" dirty="0"/>
              <a:t> with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_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70001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6"/>
          <p:cNvSpPr/>
          <p:nvPr/>
        </p:nvSpPr>
        <p:spPr>
          <a:xfrm>
            <a:off x="735790" y="715990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9"/>
          <p:cNvSpPr/>
          <p:nvPr/>
        </p:nvSpPr>
        <p:spPr>
          <a:xfrm>
            <a:off x="1776847" y="7129538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 names </a:t>
            </a:r>
            <a:r>
              <a:rPr lang="en-IN" sz="4400" dirty="0"/>
              <a:t>are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sensitive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5" name="Shape 1459"/>
          <p:cNvSpPr/>
          <p:nvPr/>
        </p:nvSpPr>
        <p:spPr>
          <a:xfrm>
            <a:off x="876841" y="821283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6" name="Shape 1466"/>
          <p:cNvSpPr/>
          <p:nvPr/>
        </p:nvSpPr>
        <p:spPr>
          <a:xfrm>
            <a:off x="754378" y="86727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469"/>
          <p:cNvSpPr/>
          <p:nvPr/>
        </p:nvSpPr>
        <p:spPr>
          <a:xfrm>
            <a:off x="1795435" y="86423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value </a:t>
            </a:r>
            <a:r>
              <a:rPr lang="en-US" sz="4400" dirty="0"/>
              <a:t>of a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4400" dirty="0"/>
              <a:t> is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“undefined”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65" grpId="0" animBg="1"/>
      <p:bldP spid="1466" grpId="0" animBg="1"/>
      <p:bldP spid="1469" grpId="0" animBg="1"/>
      <p:bldP spid="31" grpId="0" animBg="1"/>
      <p:bldP spid="3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1156</Words>
  <Application>Microsoft Office PowerPoint</Application>
  <PresentationFormat>Custom</PresentationFormat>
  <Paragraphs>181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Helvetica Light</vt:lpstr>
      <vt:lpstr>Helvetica Neue</vt:lpstr>
      <vt:lpstr>Lato Bold</vt:lpstr>
      <vt:lpstr>Lato Regular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87</cp:revision>
  <dcterms:modified xsi:type="dcterms:W3CDTF">2024-02-20T11:04:14Z</dcterms:modified>
</cp:coreProperties>
</file>