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3" r:id="rId15"/>
    <p:sldId id="402" r:id="rId16"/>
    <p:sldId id="404" r:id="rId17"/>
    <p:sldId id="405" r:id="rId18"/>
    <p:sldId id="41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651CE90-9840-4D00-9B67-52D853BD59B5}"/>
    <pc:docChg chg="modSld">
      <pc:chgData name="Sharma Computer Academy" userId="08476b32c11f4418" providerId="LiveId" clId="{6651CE90-9840-4D00-9B67-52D853BD59B5}" dt="2021-01-19T15:37:35.136" v="0" actId="20577"/>
      <pc:docMkLst>
        <pc:docMk/>
      </pc:docMkLst>
      <pc:sldChg chg="modSp">
        <pc:chgData name="Sharma Computer Academy" userId="08476b32c11f4418" providerId="LiveId" clId="{6651CE90-9840-4D00-9B67-52D853BD59B5}" dt="2021-01-19T15:37:35.136" v="0" actId="20577"/>
        <pc:sldMkLst>
          <pc:docMk/>
          <pc:sldMk cId="0" sldId="414"/>
        </pc:sldMkLst>
        <pc:spChg chg="mod">
          <ac:chgData name="Sharma Computer Academy" userId="08476b32c11f4418" providerId="LiveId" clId="{6651CE90-9840-4D00-9B67-52D853BD59B5}" dt="2021-01-19T15:37:35.136" v="0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579EF4E7-C064-4495-B0BE-01085850F3A4}"/>
    <pc:docChg chg="modSld">
      <pc:chgData name="Sharma Computer Academy" userId="08476b32c11f4418" providerId="LiveId" clId="{579EF4E7-C064-4495-B0BE-01085850F3A4}" dt="2022-12-02T07:24:56.438" v="179" actId="113"/>
      <pc:docMkLst>
        <pc:docMk/>
      </pc:docMkLst>
      <pc:sldChg chg="modSp mod">
        <pc:chgData name="Sharma Computer Academy" userId="08476b32c11f4418" providerId="LiveId" clId="{579EF4E7-C064-4495-B0BE-01085850F3A4}" dt="2022-12-02T05:26:16.936" v="33" actId="20577"/>
        <pc:sldMkLst>
          <pc:docMk/>
          <pc:sldMk cId="0" sldId="393"/>
        </pc:sldMkLst>
        <pc:spChg chg="mod">
          <ac:chgData name="Sharma Computer Academy" userId="08476b32c11f4418" providerId="LiveId" clId="{579EF4E7-C064-4495-B0BE-01085850F3A4}" dt="2022-12-02T05:26:16.936" v="33" actId="20577"/>
          <ac:spMkLst>
            <pc:docMk/>
            <pc:sldMk cId="0" sldId="393"/>
            <ac:spMk id="5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5:44.888" v="13" actId="6549"/>
          <ac:spMkLst>
            <pc:docMk/>
            <pc:sldMk cId="0" sldId="393"/>
            <ac:spMk id="18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5:54.218" v="21" actId="6549"/>
          <ac:spMkLst>
            <pc:docMk/>
            <pc:sldMk cId="0" sldId="393"/>
            <ac:spMk id="19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06.065" v="32" actId="6549"/>
          <ac:spMkLst>
            <pc:docMk/>
            <pc:sldMk cId="0" sldId="393"/>
            <ac:spMk id="20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5:27:06.646" v="81" actId="20577"/>
        <pc:sldMkLst>
          <pc:docMk/>
          <pc:sldMk cId="0" sldId="394"/>
        </pc:sldMkLst>
        <pc:spChg chg="mod">
          <ac:chgData name="Sharma Computer Academy" userId="08476b32c11f4418" providerId="LiveId" clId="{579EF4E7-C064-4495-B0BE-01085850F3A4}" dt="2022-12-02T05:26:55.316" v="68" actId="6549"/>
          <ac:spMkLst>
            <pc:docMk/>
            <pc:sldMk cId="0" sldId="394"/>
            <ac:spMk id="18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35.620" v="48" actId="20577"/>
          <ac:spMkLst>
            <pc:docMk/>
            <pc:sldMk cId="0" sldId="394"/>
            <ac:spMk id="19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44.475" v="59" actId="20577"/>
          <ac:spMkLst>
            <pc:docMk/>
            <pc:sldMk cId="0" sldId="394"/>
            <ac:spMk id="20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6:51.133" v="67" actId="6549"/>
          <ac:spMkLst>
            <pc:docMk/>
            <pc:sldMk cId="0" sldId="394"/>
            <ac:spMk id="21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7:06.646" v="81" actId="20577"/>
          <ac:spMkLst>
            <pc:docMk/>
            <pc:sldMk cId="0" sldId="394"/>
            <ac:spMk id="22" creationId="{00000000-0000-0000-0000-000000000000}"/>
          </ac:spMkLst>
        </pc:spChg>
        <pc:spChg chg="mod">
          <ac:chgData name="Sharma Computer Academy" userId="08476b32c11f4418" providerId="LiveId" clId="{579EF4E7-C064-4495-B0BE-01085850F3A4}" dt="2022-12-02T05:27:02.963" v="74" actId="20577"/>
          <ac:spMkLst>
            <pc:docMk/>
            <pc:sldMk cId="0" sldId="394"/>
            <ac:spMk id="24" creationId="{00000000-0000-0000-0000-000000000000}"/>
          </ac:spMkLst>
        </pc:spChg>
      </pc:sldChg>
      <pc:sldChg chg="modSp mod">
        <pc:chgData name="Sharma Computer Academy" userId="08476b32c11f4418" providerId="LiveId" clId="{579EF4E7-C064-4495-B0BE-01085850F3A4}" dt="2022-12-02T06:02:00.553" v="104" actId="113"/>
        <pc:sldMkLst>
          <pc:docMk/>
          <pc:sldMk cId="0" sldId="395"/>
        </pc:sldMkLst>
        <pc:spChg chg="mod">
          <ac:chgData name="Sharma Computer Academy" userId="08476b32c11f4418" providerId="LiveId" clId="{579EF4E7-C064-4495-B0BE-01085850F3A4}" dt="2022-12-02T06:02:00.553" v="104" actId="113"/>
          <ac:spMkLst>
            <pc:docMk/>
            <pc:sldMk cId="0" sldId="395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79EF4E7-C064-4495-B0BE-01085850F3A4}" dt="2022-12-02T05:56:52.990" v="100" actId="14100"/>
        <pc:sldMkLst>
          <pc:docMk/>
          <pc:sldMk cId="0" sldId="396"/>
        </pc:sldMkLst>
        <pc:spChg chg="mod">
          <ac:chgData name="Sharma Computer Academy" userId="08476b32c11f4418" providerId="LiveId" clId="{579EF4E7-C064-4495-B0BE-01085850F3A4}" dt="2022-12-02T05:56:52.990" v="100" actId="14100"/>
          <ac:spMkLst>
            <pc:docMk/>
            <pc:sldMk cId="0" sldId="396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03:27.039" v="117" actId="115"/>
        <pc:sldMkLst>
          <pc:docMk/>
          <pc:sldMk cId="0" sldId="397"/>
        </pc:sldMkLst>
        <pc:spChg chg="mod">
          <ac:chgData name="Sharma Computer Academy" userId="08476b32c11f4418" providerId="LiveId" clId="{579EF4E7-C064-4495-B0BE-01085850F3A4}" dt="2022-12-02T06:03:27.039" v="117" actId="115"/>
          <ac:spMkLst>
            <pc:docMk/>
            <pc:sldMk cId="0" sldId="397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07:18.183" v="128" actId="113"/>
        <pc:sldMkLst>
          <pc:docMk/>
          <pc:sldMk cId="0" sldId="398"/>
        </pc:sldMkLst>
        <pc:spChg chg="mod">
          <ac:chgData name="Sharma Computer Academy" userId="08476b32c11f4418" providerId="LiveId" clId="{579EF4E7-C064-4495-B0BE-01085850F3A4}" dt="2022-12-02T06:07:18.183" v="128" actId="113"/>
          <ac:spMkLst>
            <pc:docMk/>
            <pc:sldMk cId="0" sldId="398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39:17.685" v="143" actId="6549"/>
        <pc:sldMkLst>
          <pc:docMk/>
          <pc:sldMk cId="0" sldId="400"/>
        </pc:sldMkLst>
        <pc:spChg chg="mod">
          <ac:chgData name="Sharma Computer Academy" userId="08476b32c11f4418" providerId="LiveId" clId="{579EF4E7-C064-4495-B0BE-01085850F3A4}" dt="2022-12-02T06:39:17.685" v="143" actId="6549"/>
          <ac:spMkLst>
            <pc:docMk/>
            <pc:sldMk cId="0" sldId="400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6:48:25.249" v="144" actId="20577"/>
        <pc:sldMkLst>
          <pc:docMk/>
          <pc:sldMk cId="0" sldId="404"/>
        </pc:sldMkLst>
        <pc:spChg chg="mod">
          <ac:chgData name="Sharma Computer Academy" userId="08476b32c11f4418" providerId="LiveId" clId="{579EF4E7-C064-4495-B0BE-01085850F3A4}" dt="2022-12-02T06:48:25.249" v="144" actId="20577"/>
          <ac:spMkLst>
            <pc:docMk/>
            <pc:sldMk cId="0" sldId="404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579EF4E7-C064-4495-B0BE-01085850F3A4}" dt="2022-12-02T07:21:14.768" v="162" actId="113"/>
        <pc:sldMkLst>
          <pc:docMk/>
          <pc:sldMk cId="0" sldId="408"/>
        </pc:sldMkLst>
        <pc:spChg chg="mod">
          <ac:chgData name="Sharma Computer Academy" userId="08476b32c11f4418" providerId="LiveId" clId="{579EF4E7-C064-4495-B0BE-01085850F3A4}" dt="2022-12-02T07:21:14.768" v="162" actId="113"/>
          <ac:spMkLst>
            <pc:docMk/>
            <pc:sldMk cId="0" sldId="408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7:21:25.262" v="164" actId="113"/>
        <pc:sldMkLst>
          <pc:docMk/>
          <pc:sldMk cId="0" sldId="410"/>
        </pc:sldMkLst>
        <pc:spChg chg="mod">
          <ac:chgData name="Sharma Computer Academy" userId="08476b32c11f4418" providerId="LiveId" clId="{579EF4E7-C064-4495-B0BE-01085850F3A4}" dt="2022-12-02T07:21:25.262" v="164" actId="113"/>
          <ac:spMkLst>
            <pc:docMk/>
            <pc:sldMk cId="0" sldId="410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7:21:54.671" v="170" actId="113"/>
        <pc:sldMkLst>
          <pc:docMk/>
          <pc:sldMk cId="0" sldId="412"/>
        </pc:sldMkLst>
        <pc:spChg chg="mod">
          <ac:chgData name="Sharma Computer Academy" userId="08476b32c11f4418" providerId="LiveId" clId="{579EF4E7-C064-4495-B0BE-01085850F3A4}" dt="2022-12-02T07:21:54.671" v="170" actId="113"/>
          <ac:spMkLst>
            <pc:docMk/>
            <pc:sldMk cId="0" sldId="412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579EF4E7-C064-4495-B0BE-01085850F3A4}" dt="2022-12-02T07:24:56.438" v="179" actId="113"/>
        <pc:sldMkLst>
          <pc:docMk/>
          <pc:sldMk cId="0" sldId="413"/>
        </pc:sldMkLst>
        <pc:spChg chg="mod">
          <ac:chgData name="Sharma Computer Academy" userId="08476b32c11f4418" providerId="LiveId" clId="{579EF4E7-C064-4495-B0BE-01085850F3A4}" dt="2022-12-02T07:24:56.438" v="179" actId="113"/>
          <ac:spMkLst>
            <pc:docMk/>
            <pc:sldMk cId="0" sldId="413"/>
            <ac:spMk id="8" creationId="{00000000-0000-0000-0000-000000000000}"/>
          </ac:spMkLst>
        </pc:spChg>
      </pc:sldChg>
    </pc:docChg>
  </pc:docChgLst>
  <pc:docChgLst>
    <pc:chgData name="Sharma Computer Academy" userId="08476b32c11f4418" providerId="LiveId" clId="{D7877CAD-9F5C-437E-B602-2A513A21129C}"/>
    <pc:docChg chg="modSld">
      <pc:chgData name="Sharma Computer Academy" userId="08476b32c11f4418" providerId="LiveId" clId="{D7877CAD-9F5C-437E-B602-2A513A21129C}" dt="2022-01-28T11:15:33.951" v="115" actId="6549"/>
      <pc:docMkLst>
        <pc:docMk/>
      </pc:docMkLst>
      <pc:sldChg chg="modSp mod">
        <pc:chgData name="Sharma Computer Academy" userId="08476b32c11f4418" providerId="LiveId" clId="{D7877CAD-9F5C-437E-B602-2A513A21129C}" dt="2022-01-28T11:12:15.368" v="2" actId="20577"/>
        <pc:sldMkLst>
          <pc:docMk/>
          <pc:sldMk cId="0" sldId="390"/>
        </pc:sldMkLst>
        <pc:spChg chg="mod">
          <ac:chgData name="Sharma Computer Academy" userId="08476b32c11f4418" providerId="LiveId" clId="{D7877CAD-9F5C-437E-B602-2A513A21129C}" dt="2022-01-28T11:12:12.942" v="1" actId="14100"/>
          <ac:spMkLst>
            <pc:docMk/>
            <pc:sldMk cId="0" sldId="390"/>
            <ac:spMk id="68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15.368" v="2" actId="20577"/>
          <ac:spMkLst>
            <pc:docMk/>
            <pc:sldMk cId="0" sldId="390"/>
            <ac:spMk id="695" creationId="{00000000-0000-0000-0000-000000000000}"/>
          </ac:spMkLst>
        </pc:spChg>
      </pc:sldChg>
      <pc:sldChg chg="modSp">
        <pc:chgData name="Sharma Computer Academy" userId="08476b32c11f4418" providerId="LiveId" clId="{D7877CAD-9F5C-437E-B602-2A513A21129C}" dt="2022-01-28T11:13:03.108" v="19" actId="20577"/>
        <pc:sldMkLst>
          <pc:docMk/>
          <pc:sldMk cId="0" sldId="391"/>
        </pc:sldMkLst>
        <pc:spChg chg="mod">
          <ac:chgData name="Sharma Computer Academy" userId="08476b32c11f4418" providerId="LiveId" clId="{D7877CAD-9F5C-437E-B602-2A513A21129C}" dt="2022-01-28T11:13:00.839" v="17" actId="20577"/>
          <ac:spMkLst>
            <pc:docMk/>
            <pc:sldMk cId="0" sldId="391"/>
            <ac:spMk id="18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9.218" v="16" actId="20577"/>
          <ac:spMkLst>
            <pc:docMk/>
            <pc:sldMk cId="0" sldId="391"/>
            <ac:spMk id="19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7.706" v="15" actId="20577"/>
          <ac:spMkLst>
            <pc:docMk/>
            <pc:sldMk cId="0" sldId="391"/>
            <ac:spMk id="2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5.930" v="14" actId="20577"/>
          <ac:spMkLst>
            <pc:docMk/>
            <pc:sldMk cId="0" sldId="391"/>
            <ac:spMk id="22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3:03.108" v="19" actId="20577"/>
          <ac:spMkLst>
            <pc:docMk/>
            <pc:sldMk cId="0" sldId="391"/>
            <ac:spMk id="23" creationId="{00000000-0000-0000-0000-000000000000}"/>
          </ac:spMkLst>
        </pc:spChg>
      </pc:sldChg>
      <pc:sldChg chg="modSp">
        <pc:chgData name="Sharma Computer Academy" userId="08476b32c11f4418" providerId="LiveId" clId="{D7877CAD-9F5C-437E-B602-2A513A21129C}" dt="2022-01-28T11:15:33.951" v="115" actId="6549"/>
        <pc:sldMkLst>
          <pc:docMk/>
          <pc:sldMk cId="0" sldId="392"/>
        </pc:sldMkLst>
        <pc:spChg chg="mod">
          <ac:chgData name="Sharma Computer Academy" userId="08476b32c11f4418" providerId="LiveId" clId="{D7877CAD-9F5C-437E-B602-2A513A21129C}" dt="2022-01-28T11:14:21.424" v="63" actId="6549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02.058" v="8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4:32.690" v="74" actId="6549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4:57.093" v="83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21.655" v="106" actId="6549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27.938" v="112" actId="6549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12.189" v="95" actId="6549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33.951" v="115" actId="6549"/>
          <ac:spMkLst>
            <pc:docMk/>
            <pc:sldMk cId="0" sldId="392"/>
            <ac:spMk id="25" creationId="{00000000-0000-0000-0000-000000000000}"/>
          </ac:spMkLst>
        </pc:spChg>
      </pc:sldChg>
    </pc:docChg>
  </pc:docChgLst>
  <pc:docChgLst>
    <pc:chgData name="Sharma Computer Academy" userId="08476b32c11f4418" providerId="LiveId" clId="{4615F5D9-81FF-46E7-B5FB-88942D694295}"/>
    <pc:docChg chg="modSld">
      <pc:chgData name="Sharma Computer Academy" userId="08476b32c11f4418" providerId="LiveId" clId="{4615F5D9-81FF-46E7-B5FB-88942D694295}" dt="2021-06-23T07:21:02.348" v="74" actId="20577"/>
      <pc:docMkLst>
        <pc:docMk/>
      </pc:docMkLst>
      <pc:sldChg chg="modSp mod">
        <pc:chgData name="Sharma Computer Academy" userId="08476b32c11f4418" providerId="LiveId" clId="{4615F5D9-81FF-46E7-B5FB-88942D694295}" dt="2021-06-21T06:22:35.668" v="71" actId="20577"/>
        <pc:sldMkLst>
          <pc:docMk/>
          <pc:sldMk cId="0" sldId="392"/>
        </pc:sldMkLst>
        <pc:spChg chg="mod">
          <ac:chgData name="Sharma Computer Academy" userId="08476b32c11f4418" providerId="LiveId" clId="{4615F5D9-81FF-46E7-B5FB-88942D694295}" dt="2021-06-21T06:21:49.404" v="26" actId="1076"/>
          <ac:spMkLst>
            <pc:docMk/>
            <pc:sldMk cId="0" sldId="392"/>
            <ac:spMk id="17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26.773" v="7" actId="20577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30.950" v="1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42.558" v="25" actId="20577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1.972" v="39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0.873" v="57" actId="20577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4.072" v="64" actId="20577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5.723" v="48" actId="20577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35.668" v="71" actId="20577"/>
          <ac:spMkLst>
            <pc:docMk/>
            <pc:sldMk cId="0" sldId="392"/>
            <ac:spMk id="2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2T16:38:10.149" v="73" actId="20577"/>
        <pc:sldMkLst>
          <pc:docMk/>
          <pc:sldMk cId="0" sldId="399"/>
        </pc:sldMkLst>
        <pc:spChg chg="mod">
          <ac:chgData name="Sharma Computer Academy" userId="08476b32c11f4418" providerId="LiveId" clId="{4615F5D9-81FF-46E7-B5FB-88942D694295}" dt="2021-06-22T16:38:10.149" v="73" actId="20577"/>
          <ac:spMkLst>
            <pc:docMk/>
            <pc:sldMk cId="0" sldId="399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3T07:21:02.348" v="74" actId="20577"/>
        <pc:sldMkLst>
          <pc:docMk/>
          <pc:sldMk cId="0" sldId="414"/>
        </pc:sldMkLst>
        <pc:spChg chg="mod">
          <ac:chgData name="Sharma Computer Academy" userId="08476b32c11f4418" providerId="LiveId" clId="{4615F5D9-81FF-46E7-B5FB-88942D694295}" dt="2021-06-23T07:21:02.348" v="74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6AF2A492-D784-4505-A64F-B6868D0E62CA}"/>
    <pc:docChg chg="custSel addSld delSld modSld">
      <pc:chgData name="Sharma Computer Academy" userId="08476b32c11f4418" providerId="LiveId" clId="{6AF2A492-D784-4505-A64F-B6868D0E62CA}" dt="2024-02-24T05:01:45.447" v="291" actId="20577"/>
      <pc:docMkLst>
        <pc:docMk/>
      </pc:docMkLst>
      <pc:sldChg chg="addSp delSp modSp mod delAnim">
        <pc:chgData name="Sharma Computer Academy" userId="08476b32c11f4418" providerId="LiveId" clId="{6AF2A492-D784-4505-A64F-B6868D0E62CA}" dt="2024-02-24T05:01:45.447" v="291" actId="20577"/>
        <pc:sldMkLst>
          <pc:docMk/>
          <pc:sldMk cId="0" sldId="392"/>
        </pc:sldMkLst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15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16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11.560" v="2" actId="478"/>
          <ac:spMkLst>
            <pc:docMk/>
            <pc:sldMk cId="0" sldId="392"/>
            <ac:spMk id="17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18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19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20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21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22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23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24" creationId="{00000000-0000-0000-0000-000000000000}"/>
          </ac:spMkLst>
        </pc:spChg>
        <pc:spChg chg="del">
          <ac:chgData name="Sharma Computer Academy" userId="08476b32c11f4418" providerId="LiveId" clId="{6AF2A492-D784-4505-A64F-B6868D0E62CA}" dt="2024-02-24T04:50:07.579" v="1" actId="478"/>
          <ac:spMkLst>
            <pc:docMk/>
            <pc:sldMk cId="0" sldId="392"/>
            <ac:spMk id="25" creationId="{00000000-0000-0000-0000-000000000000}"/>
          </ac:spMkLst>
        </pc:spChg>
        <pc:graphicFrameChg chg="add del mod modGraphic">
          <ac:chgData name="Sharma Computer Academy" userId="08476b32c11f4418" providerId="LiveId" clId="{6AF2A492-D784-4505-A64F-B6868D0E62CA}" dt="2024-02-24T04:51:34.002" v="40" actId="478"/>
          <ac:graphicFrameMkLst>
            <pc:docMk/>
            <pc:sldMk cId="0" sldId="392"/>
            <ac:graphicFrameMk id="2" creationId="{68ECA23B-FD47-A17E-3BFD-544D4BE1BF40}"/>
          </ac:graphicFrameMkLst>
        </pc:graphicFrameChg>
        <pc:graphicFrameChg chg="add mod modGraphic">
          <ac:chgData name="Sharma Computer Academy" userId="08476b32c11f4418" providerId="LiveId" clId="{6AF2A492-D784-4505-A64F-B6868D0E62CA}" dt="2024-02-24T05:01:45.447" v="291" actId="20577"/>
          <ac:graphicFrameMkLst>
            <pc:docMk/>
            <pc:sldMk cId="0" sldId="392"/>
            <ac:graphicFrameMk id="3" creationId="{428BE1A5-7A49-05B3-5889-9CFC692EC487}"/>
          </ac:graphicFrameMkLst>
        </pc:graphicFrameChg>
        <pc:cxnChg chg="del">
          <ac:chgData name="Sharma Computer Academy" userId="08476b32c11f4418" providerId="LiveId" clId="{6AF2A492-D784-4505-A64F-B6868D0E62CA}" dt="2024-02-24T04:50:07.579" v="1" actId="478"/>
          <ac:cxnSpMkLst>
            <pc:docMk/>
            <pc:sldMk cId="0" sldId="392"/>
            <ac:cxnSpMk id="26" creationId="{00000000-0000-0000-0000-000000000000}"/>
          </ac:cxnSpMkLst>
        </pc:cxnChg>
      </pc:sldChg>
      <pc:sldChg chg="add del">
        <pc:chgData name="Sharma Computer Academy" userId="08476b32c11f4418" providerId="LiveId" clId="{6AF2A492-D784-4505-A64F-B6868D0E62CA}" dt="2024-02-24T05:00:52.891" v="285" actId="47"/>
        <pc:sldMkLst>
          <pc:docMk/>
          <pc:sldMk cId="2873148222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 &amp;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169348" y="3739258"/>
            <a:ext cx="1996061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Like other languages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also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allows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3"/>
                </a:solidFill>
              </a:rPr>
              <a:t>programmer</a:t>
            </a:r>
            <a:r>
              <a:rPr lang="en-IN" sz="4400" dirty="0"/>
              <a:t>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4400" dirty="0"/>
              <a:t>/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  <a:r>
              <a:rPr lang="en-IN" sz="4400" dirty="0"/>
              <a:t> from </a:t>
            </a:r>
            <a:r>
              <a:rPr lang="en-IN" sz="4400" b="1" dirty="0">
                <a:solidFill>
                  <a:srgbClr val="FFFF00"/>
                </a:solidFill>
              </a:rPr>
              <a:t>one type </a:t>
            </a:r>
            <a:r>
              <a:rPr lang="en-IN" sz="4400" dirty="0"/>
              <a:t>to </a:t>
            </a:r>
            <a:r>
              <a:rPr lang="en-IN" sz="4400" b="1" dirty="0">
                <a:solidFill>
                  <a:srgbClr val="92D050"/>
                </a:solidFill>
              </a:rPr>
              <a:t>another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This is called </a:t>
            </a:r>
            <a:r>
              <a:rPr lang="en-IN" sz="4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Conversion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On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hand </a:t>
            </a:r>
            <a:r>
              <a:rPr lang="en-IN" sz="4400" dirty="0"/>
              <a:t>if this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</a:t>
            </a:r>
            <a:r>
              <a:rPr lang="en-IN" sz="4400" dirty="0"/>
              <a:t> is done by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itself , then we call it as  </a:t>
            </a:r>
          </a:p>
          <a:p>
            <a:pPr algn="l"/>
            <a:r>
              <a:rPr lang="en-IN" sz="4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 Coercion</a:t>
            </a:r>
            <a:endParaRPr sz="4400" b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String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dirty="0"/>
              <a:t> to a string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function </a:t>
            </a:r>
            <a:r>
              <a:rPr lang="en-US" sz="4000" dirty="0"/>
              <a:t>called </a:t>
            </a:r>
            <a:r>
              <a:rPr lang="en-US" sz="4000" b="1" dirty="0">
                <a:solidFill>
                  <a:srgbClr val="FFFF00"/>
                </a:solidFill>
              </a:rPr>
              <a:t>String( )</a:t>
            </a:r>
          </a:p>
          <a:p>
            <a:pPr algn="l"/>
            <a:r>
              <a:rPr lang="en-US" sz="4000" dirty="0"/>
              <a:t>    2. Using the method </a:t>
            </a:r>
            <a:r>
              <a:rPr lang="en-US" sz="4000" b="1" dirty="0" err="1">
                <a:solidFill>
                  <a:srgbClr val="FFFF00"/>
                </a:solidFill>
              </a:rPr>
              <a:t>toString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on the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converted</a:t>
            </a:r>
            <a:endParaRPr lang="en-IN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02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 )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>
                <a:solidFill>
                  <a:srgbClr val="FFFF00"/>
                </a:solidFill>
              </a:rPr>
              <a:t>String (</a:t>
            </a:r>
            <a:r>
              <a:rPr lang="en-IN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sz="4400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b="1" dirty="0" err="1">
                <a:solidFill>
                  <a:srgbClr val="FFFF00"/>
                </a:solidFill>
              </a:rPr>
              <a:t>.toString</a:t>
            </a:r>
            <a:r>
              <a:rPr lang="en-IN" sz="4400" b="1" dirty="0">
                <a:solidFill>
                  <a:srgbClr val="FFFF00"/>
                </a:solidFill>
              </a:rPr>
              <a:t>( 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String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70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(10).</a:t>
            </a:r>
            <a:r>
              <a:rPr lang="en-IN" sz="3400" b="1" dirty="0" err="1">
                <a:solidFill>
                  <a:srgbClr val="FFFF00"/>
                </a:solidFill>
              </a:rPr>
              <a:t>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</a:t>
            </a:r>
            <a:endParaRPr lang="en-US" sz="3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String(true)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true.toString()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String(false)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false.toString()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//"false”</a:t>
            </a:r>
            <a:endParaRPr kumimoji="0" lang="en-I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//"null"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//"undefined“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 String(</a:t>
            </a:r>
            <a:r>
              <a:rPr lang="en-IN" sz="3400" b="1" dirty="0" err="1">
                <a:solidFill>
                  <a:srgbClr val="FFFF00"/>
                </a:solidFill>
              </a:rPr>
              <a:t>NaN</a:t>
            </a:r>
            <a:r>
              <a:rPr lang="en-IN" sz="3400" b="1" dirty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algn="l"/>
            <a:endParaRPr lang="en-US" sz="3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err="1">
                <a:solidFill>
                  <a:srgbClr val="FFFF00"/>
                </a:solidFill>
              </a:rPr>
              <a:t>NaN.toString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IN" sz="3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889839" y="3845169"/>
            <a:ext cx="6066263" cy="4357675"/>
          </a:xfrm>
          <a:prstGeom prst="wedgeEllipseCallout">
            <a:avLst>
              <a:gd name="adj1" fmla="val -70692"/>
              <a:gd name="adj2" fmla="val 1608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the method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toString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doesn’t work with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undefined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types . Although it works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with </a:t>
            </a: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Number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Number( )</a:t>
            </a:r>
          </a:p>
          <a:p>
            <a:pPr algn="l"/>
            <a:r>
              <a:rPr lang="en-US" sz="4000" dirty="0"/>
              <a:t>2. Using the function </a:t>
            </a:r>
            <a:r>
              <a:rPr lang="en-US" sz="4000" b="1" dirty="0" err="1">
                <a:solidFill>
                  <a:srgbClr val="FFFF00"/>
                </a:solidFill>
              </a:rPr>
              <a:t>parseInt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or </a:t>
            </a:r>
            <a:r>
              <a:rPr lang="en-US" sz="4000" b="1" dirty="0" err="1">
                <a:solidFill>
                  <a:srgbClr val="FFFF00"/>
                </a:solidFill>
              </a:rPr>
              <a:t>parseFloat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3. Using the method </a:t>
            </a:r>
            <a:r>
              <a:rPr lang="en-US" sz="4000" b="1" dirty="0" err="1">
                <a:solidFill>
                  <a:srgbClr val="FFFF00"/>
                </a:solidFill>
              </a:rPr>
              <a:t>Math.floor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Number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parseInt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parseFloat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0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Math.floor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  <a:endParaRPr lang="en-IN" sz="4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576855" y="2649415"/>
            <a:ext cx="6066263" cy="5742610"/>
          </a:xfrm>
          <a:prstGeom prst="wedgeEllipseCallout">
            <a:avLst>
              <a:gd name="adj1" fmla="val -108956"/>
              <a:gd name="adj2" fmla="val -7848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(),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only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used to convert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String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 and not for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boolean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 Number(false)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34061" y="4821182"/>
            <a:ext cx="6066263" cy="2972740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strings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are trimmed before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being converted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450230" y="4243754"/>
            <a:ext cx="5245648" cy="3665207"/>
          </a:xfrm>
          <a:prstGeom prst="wedgeEllipseCallout">
            <a:avLst>
              <a:gd name="adj1" fmla="val -90516"/>
              <a:gd name="adj2" fmla="val -2897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the function </a:t>
            </a:r>
          </a:p>
          <a:p>
            <a:pPr rtl="0" latinLnBrk="1" hangingPunct="0"/>
            <a:r>
              <a:rPr lang="en-IN" sz="3200" b="1" dirty="0">
                <a:solidFill>
                  <a:srgbClr val="FFFF00"/>
                </a:solidFill>
              </a:rPr>
              <a:t>Number( 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3665207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he functions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for empty strings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643507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these functions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extract initial digits</a:t>
            </a:r>
            <a:r>
              <a:rPr lang="en-IN" sz="3200" dirty="0"/>
              <a:t> </a:t>
            </a:r>
          </a:p>
          <a:p>
            <a:pPr rtl="0" latinLnBrk="1" hangingPunct="0"/>
            <a:r>
              <a:rPr lang="en-IN" sz="3200" dirty="0"/>
              <a:t>and return it as a </a:t>
            </a:r>
          </a:p>
          <a:p>
            <a:pPr rtl="0" latinLnBrk="1" hangingPunct="0"/>
            <a:r>
              <a:rPr lang="en-IN" sz="3200" dirty="0"/>
              <a:t>number. If no initial </a:t>
            </a:r>
          </a:p>
          <a:p>
            <a:pPr rtl="0" latinLnBrk="1" hangingPunct="0"/>
            <a:r>
              <a:rPr lang="en-IN" sz="3200" dirty="0"/>
              <a:t>digits are present </a:t>
            </a:r>
            <a:r>
              <a:rPr lang="en-IN" sz="3200"/>
              <a:t>or    value </a:t>
            </a:r>
            <a:r>
              <a:rPr lang="en-IN" sz="3200" dirty="0"/>
              <a:t>is </a:t>
            </a:r>
            <a:r>
              <a:rPr lang="en-IN" sz="3200" dirty="0" err="1"/>
              <a:t>boolean</a:t>
            </a:r>
            <a:r>
              <a:rPr lang="en-IN" sz="3200" dirty="0"/>
              <a:t> they </a:t>
            </a:r>
          </a:p>
          <a:p>
            <a:pPr rtl="0" latinLnBrk="1" hangingPunct="0"/>
            <a:r>
              <a:rPr lang="en-IN" sz="3200" dirty="0"/>
              <a:t>return 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 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4357675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like </a:t>
            </a:r>
            <a:r>
              <a:rPr lang="en-US" sz="3200" b="1" dirty="0">
                <a:solidFill>
                  <a:srgbClr val="FFFF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Number( )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function, the method </a:t>
            </a: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Math.floor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returns 0 for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empty string</a:t>
            </a:r>
            <a:endParaRPr kumimoji="0" lang="en-IN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366520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 </a:t>
            </a:r>
            <a:r>
              <a:rPr lang="en-IN" sz="3200" dirty="0" err="1"/>
              <a:t>mehod</a:t>
            </a:r>
            <a:r>
              <a:rPr lang="en-IN" sz="3200" dirty="0"/>
              <a:t>  </a:t>
            </a:r>
          </a:p>
          <a:p>
            <a:pPr rtl="0" latinLnBrk="1" hangingPunct="0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lang="en-IN" sz="3200" b="1" dirty="0">
              <a:solidFill>
                <a:srgbClr val="FFFF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Rules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8156" y="3813717"/>
          <a:ext cx="16256000" cy="51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476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Becomes…</a:t>
                      </a:r>
                    </a:p>
                  </a:txBody>
                  <a:tcPr marL="4762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undefined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endParaRPr lang="en-IN" sz="3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true and false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 and 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Whitespaces from the start and end are removed. If the remaining string is empty, the result is 0. Otherwise, the number is “read” from the string. An error gives </a:t>
                      </a:r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Boolean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only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way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Boolean( )</a:t>
            </a:r>
          </a:p>
          <a:p>
            <a:pPr algn="l"/>
            <a:r>
              <a:rPr lang="en-US" sz="4000" dirty="0"/>
              <a:t>    </a:t>
            </a:r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Boolean(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5286893" y="2649415"/>
            <a:ext cx="7356226" cy="7820012"/>
          </a:xfrm>
          <a:prstGeom prst="wedgeEllipseCallout">
            <a:avLst>
              <a:gd name="adj1" fmla="val -91233"/>
              <a:gd name="adj2" fmla="val -17367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200" b="1" u="sng" dirty="0"/>
              <a:t>IMPORTANT POINTS:</a:t>
            </a:r>
            <a:endParaRPr lang="en-IN" sz="3200" b="1" u="sng" dirty="0"/>
          </a:p>
          <a:p>
            <a:endParaRPr lang="en-IN" sz="3200" dirty="0"/>
          </a:p>
          <a:p>
            <a:r>
              <a:rPr lang="en-IN" sz="3200" dirty="0"/>
              <a:t>1. Any value can be converted to </a:t>
            </a:r>
            <a:r>
              <a:rPr lang="en-IN" sz="3200" dirty="0" err="1"/>
              <a:t>boolean</a:t>
            </a:r>
            <a:r>
              <a:rPr lang="en-IN" sz="3200" dirty="0"/>
              <a:t> passing it to </a:t>
            </a:r>
            <a:r>
              <a:rPr lang="en-IN" sz="3200" b="1" dirty="0">
                <a:solidFill>
                  <a:srgbClr val="FFFF00"/>
                </a:solidFill>
              </a:rPr>
              <a:t>Boolean()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r>
              <a:rPr lang="en-IN" sz="3200" dirty="0"/>
              <a:t>2. All values will resolve to 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3200" dirty="0"/>
              <a:t> except </a:t>
            </a:r>
          </a:p>
          <a:p>
            <a:r>
              <a:rPr lang="en-IN" sz="3200" b="1" u="sng" dirty="0">
                <a:solidFill>
                  <a:srgbClr val="00B0F0"/>
                </a:solidFill>
              </a:rPr>
              <a:t>FALSY VALUES</a:t>
            </a:r>
            <a:r>
              <a:rPr lang="en-IN" sz="3200" dirty="0"/>
              <a:t>, which are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0</a:t>
            </a:r>
            <a:r>
              <a:rPr lang="en-US" sz="3200" dirty="0"/>
              <a:t>,</a:t>
            </a:r>
            <a:r>
              <a:rPr lang="en-US" sz="3200" b="1" dirty="0">
                <a:solidFill>
                  <a:srgbClr val="FFFF00"/>
                </a:solidFill>
              </a:rPr>
              <a:t>””</a:t>
            </a:r>
            <a:r>
              <a:rPr lang="en-US" sz="3200" dirty="0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NaN</a:t>
            </a:r>
            <a:r>
              <a:rPr lang="en-US" sz="3200" dirty="0" err="1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null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FF00"/>
                </a:solidFill>
              </a:rPr>
              <a:t>undefined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OPERATORS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Boolean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756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Boolean(0)</a:t>
            </a:r>
          </a:p>
          <a:p>
            <a:pPr algn="l"/>
            <a:r>
              <a:rPr lang="en-US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Boolean("bhopal")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Boolean(false)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 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810821" y="2966224"/>
            <a:ext cx="20762357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discussed previously </a:t>
            </a:r>
            <a:r>
              <a:rPr lang="en-IN" sz="4400" dirty="0"/>
              <a:t>, there are </a:t>
            </a:r>
            <a:r>
              <a:rPr lang="en-IN" sz="4400" b="1" dirty="0">
                <a:solidFill>
                  <a:srgbClr val="00B0F0"/>
                </a:solidFill>
              </a:rPr>
              <a:t>some cases </a:t>
            </a:r>
            <a:r>
              <a:rPr lang="en-IN" sz="4400" dirty="0"/>
              <a:t>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, when it </a:t>
            </a:r>
            <a:r>
              <a:rPr lang="en-IN" sz="4400" b="1" dirty="0">
                <a:solidFill>
                  <a:schemeClr val="accent3"/>
                </a:solidFill>
              </a:rPr>
              <a:t>automatically</a:t>
            </a:r>
            <a:r>
              <a:rPr lang="en-IN" sz="4400" dirty="0"/>
              <a:t> converts value of </a:t>
            </a:r>
            <a:r>
              <a:rPr lang="en-IN" sz="4400" b="1" dirty="0">
                <a:solidFill>
                  <a:srgbClr val="FFC000"/>
                </a:solidFill>
              </a:rPr>
              <a:t>one type </a:t>
            </a:r>
            <a:r>
              <a:rPr lang="en-IN" sz="4400" dirty="0"/>
              <a:t>to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</a:t>
            </a:r>
            <a:r>
              <a:rPr lang="en-IN" sz="4400" dirty="0"/>
              <a:t> and this is called </a:t>
            </a:r>
            <a:r>
              <a:rPr lang="en-IN" sz="4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Coercion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Behaviour Of Operator “+”:</a:t>
            </a:r>
          </a:p>
          <a:p>
            <a:pPr algn="l"/>
            <a:endParaRPr lang="en-US" sz="4400" b="1" dirty="0"/>
          </a:p>
          <a:p>
            <a:pPr algn="l"/>
            <a:r>
              <a:rPr lang="en-US" sz="4000" dirty="0"/>
              <a:t>If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4000" dirty="0"/>
              <a:t> of the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/>
              <a:t> is a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dirty="0"/>
              <a:t> , all others are 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converted to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000" dirty="0"/>
              <a:t> is done ,otherwise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arithmetic addition </a:t>
            </a:r>
            <a:r>
              <a:rPr lang="en-US" sz="4000" dirty="0"/>
              <a:t>is done.</a:t>
            </a:r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10+20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//30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+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"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GoodMorning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"42"+0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//"420"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115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true+false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r>
              <a:rPr lang="en-IN" sz="3200" b="1" dirty="0">
                <a:solidFill>
                  <a:srgbClr val="FFFF00"/>
                </a:solidFill>
              </a:rPr>
              <a:t>+""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//”2"</a:t>
            </a: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907323"/>
            <a:ext cx="19960614" cy="96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Behaviour Of Other Arithmetic Operators:</a:t>
            </a:r>
          </a:p>
          <a:p>
            <a:pPr algn="l"/>
            <a:endParaRPr lang="en-US" sz="4400" b="1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All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arithmetic operators </a:t>
            </a:r>
            <a:r>
              <a:rPr lang="en-US" sz="4000" dirty="0"/>
              <a:t>will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try to convert </a:t>
            </a:r>
            <a:r>
              <a:rPr lang="en-US" sz="4000" dirty="0"/>
              <a:t>their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/>
              <a:t> to </a:t>
            </a:r>
            <a:r>
              <a:rPr lang="en-US" sz="4000" b="1" dirty="0">
                <a:solidFill>
                  <a:schemeClr val="accent3"/>
                </a:solidFill>
              </a:rPr>
              <a:t>number</a:t>
            </a:r>
            <a:r>
              <a:rPr lang="en-US" sz="4000" dirty="0"/>
              <a:t> and then apply the </a:t>
            </a:r>
            <a:r>
              <a:rPr lang="en-US" sz="4000" b="1" dirty="0">
                <a:solidFill>
                  <a:schemeClr val="accent4"/>
                </a:solidFill>
              </a:rPr>
              <a:t>operation</a:t>
            </a:r>
            <a:r>
              <a:rPr lang="en-US" sz="4000" dirty="0"/>
              <a:t> .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If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conversion fails </a:t>
            </a:r>
            <a:r>
              <a:rPr lang="en-US" sz="4000" dirty="0"/>
              <a:t>they give </a:t>
            </a:r>
            <a:r>
              <a:rPr lang="en-US" sz="4000" b="1" dirty="0" err="1">
                <a:solidFill>
                  <a:srgbClr val="FFFF00"/>
                </a:solidFill>
              </a:rPr>
              <a:t>NaN</a:t>
            </a:r>
            <a:r>
              <a:rPr lang="en-US" sz="4000" dirty="0"/>
              <a:t>.</a:t>
            </a:r>
          </a:p>
          <a:p>
            <a:pPr algn="l"/>
            <a:endParaRPr lang="en-US" sz="4000" dirty="0"/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670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10*20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//200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*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*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//294</a:t>
            </a:r>
          </a:p>
          <a:p>
            <a:pPr algn="l"/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- 7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//35</a:t>
            </a:r>
          </a:p>
          <a:p>
            <a:pPr algn="l"/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 * 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true/false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//Infinity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true%true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</a:t>
            </a:r>
            <a:r>
              <a:rPr lang="en-US" sz="3200" b="1" dirty="0">
                <a:solidFill>
                  <a:srgbClr val="FFFF00"/>
                </a:solidFill>
              </a:rPr>
              <a:t>Bhopal</a:t>
            </a:r>
            <a:r>
              <a:rPr lang="en-IN" sz="3200" b="1" dirty="0">
                <a:solidFill>
                  <a:srgbClr val="FFFF00"/>
                </a:solidFill>
              </a:rPr>
              <a:t>" </a:t>
            </a:r>
            <a:r>
              <a:rPr lang="en-US" sz="3200" b="1" dirty="0">
                <a:solidFill>
                  <a:srgbClr val="FFFF00"/>
                </a:solidFill>
              </a:rPr>
              <a:t>/10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Normally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, displays numeric values </a:t>
            </a:r>
            <a:r>
              <a:rPr lang="en-US" sz="4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upto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16 decimal places </a:t>
            </a:r>
            <a:r>
              <a:rPr lang="en-US" sz="4400" dirty="0"/>
              <a:t>while displaying floats ,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leaving trailing zeros</a:t>
            </a:r>
            <a:r>
              <a:rPr lang="en-US" sz="4400" dirty="0"/>
              <a:t>.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understand this behavior </a:t>
            </a:r>
            <a:r>
              <a:rPr lang="en-US" sz="4400" dirty="0"/>
              <a:t>consider the following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codes</a:t>
            </a:r>
            <a:r>
              <a:rPr lang="en-US" sz="4400" dirty="0"/>
              <a:t> and their </a:t>
            </a:r>
            <a:r>
              <a:rPr lang="en-US" sz="4400" b="1" dirty="0">
                <a:solidFill>
                  <a:srgbClr val="92D050"/>
                </a:solidFill>
              </a:rPr>
              <a:t>output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853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//3.3333333333333335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</a:t>
            </a:r>
            <a:r>
              <a:rPr lang="en-US" sz="4400" b="1" dirty="0">
                <a:solidFill>
                  <a:schemeClr val="accent3"/>
                </a:solidFill>
              </a:rPr>
              <a:t>control</a:t>
            </a:r>
            <a:r>
              <a:rPr lang="en-US" sz="4400" dirty="0"/>
              <a:t> this behavior ,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provides us a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4400" dirty="0"/>
              <a:t> called </a:t>
            </a:r>
            <a:r>
              <a:rPr lang="en-US" sz="4400" b="1" dirty="0" err="1">
                <a:solidFill>
                  <a:srgbClr val="FFFF00"/>
                </a:solidFill>
              </a:rPr>
              <a:t>toFixed</a:t>
            </a:r>
            <a:r>
              <a:rPr lang="en-US" sz="4400" b="1" dirty="0">
                <a:solidFill>
                  <a:srgbClr val="FFFF00"/>
                </a:solidFill>
              </a:rPr>
              <a:t>() </a:t>
            </a:r>
            <a:r>
              <a:rPr lang="en-US" sz="4400" dirty="0"/>
              <a:t>for number type values , which can be used to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4400" dirty="0"/>
              <a:t> a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number</a:t>
            </a:r>
            <a:r>
              <a:rPr lang="en-US" sz="4400" dirty="0"/>
              <a:t> with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specified number of decimals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06844" y="6200075"/>
            <a:ext cx="9306951" cy="2544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numericValue</a:t>
            </a:r>
            <a:r>
              <a:rPr lang="en-IN" b="1" dirty="0" err="1">
                <a:solidFill>
                  <a:srgbClr val="FFFF00"/>
                </a:solidFill>
              </a:rPr>
              <a:t>.toFixed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number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151" y="2773176"/>
            <a:ext cx="9306951" cy="10300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(2))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//’3.33’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(3))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//’2.500’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(1))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//’3.0’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(0))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//’3’</a:t>
            </a: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63005" y="613193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2424935" y="602042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7621631" y="6020424"/>
            <a:ext cx="4661293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1919687" y="6154236"/>
            <a:ext cx="4842681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JavaScript language supports following type of operators.</a:t>
            </a:r>
          </a:p>
        </p:txBody>
      </p:sp>
      <p:sp>
        <p:nvSpPr>
          <p:cNvPr id="682" name="Shape 682"/>
          <p:cNvSpPr/>
          <p:nvPr/>
        </p:nvSpPr>
        <p:spPr>
          <a:xfrm>
            <a:off x="253973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83" name="Shape 683"/>
          <p:cNvSpPr/>
          <p:nvPr/>
        </p:nvSpPr>
        <p:spPr>
          <a:xfrm>
            <a:off x="770166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84" name="Shape 684"/>
          <p:cNvSpPr/>
          <p:nvPr/>
        </p:nvSpPr>
        <p:spPr>
          <a:xfrm>
            <a:off x="1286359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85" name="Shape 685"/>
          <p:cNvSpPr/>
          <p:nvPr/>
        </p:nvSpPr>
        <p:spPr>
          <a:xfrm>
            <a:off x="18060294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95" name="Shape 695"/>
          <p:cNvSpPr/>
          <p:nvPr/>
        </p:nvSpPr>
        <p:spPr>
          <a:xfrm>
            <a:off x="2501112" y="668385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</a:t>
            </a:r>
          </a:p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 dirty="0">
              <a:solidFill>
                <a:srgbClr val="FFFFFF"/>
              </a:solidFill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sz="6600" spc="891">
              <a:solidFill>
                <a:schemeClr val="tx1"/>
              </a:solidFill>
            </a:endParaRPr>
          </a:p>
        </p:txBody>
      </p:sp>
      <p:sp>
        <p:nvSpPr>
          <p:cNvPr id="24" name="Shape 695"/>
          <p:cNvSpPr/>
          <p:nvPr/>
        </p:nvSpPr>
        <p:spPr>
          <a:xfrm>
            <a:off x="7113912" y="6657839"/>
            <a:ext cx="4842681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5" name="Shape 695"/>
          <p:cNvSpPr/>
          <p:nvPr/>
        </p:nvSpPr>
        <p:spPr>
          <a:xfrm>
            <a:off x="12730302" y="665412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6" name="Shape 695"/>
          <p:cNvSpPr/>
          <p:nvPr/>
        </p:nvSpPr>
        <p:spPr>
          <a:xfrm>
            <a:off x="17454612" y="6494297"/>
            <a:ext cx="4892440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2" grpId="0" animBg="1"/>
      <p:bldP spid="683" grpId="0" animBg="1"/>
      <p:bldP spid="684" grpId="0" animBg="1"/>
      <p:bldP spid="685" grpId="0" animBg="1"/>
      <p:bldP spid="695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96986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751" y="2676305"/>
            <a:ext cx="21365737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Assume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A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10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and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B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20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then</a:t>
            </a:r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12077064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47699" y="4338792"/>
            <a:ext cx="698333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+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Adds two operands                                                                               		   A + B will give 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384" y="65026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- 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</a:t>
            </a:r>
            <a:r>
              <a:rPr lang="en-IN" dirty="0">
                <a:latin typeface="verdana"/>
              </a:rPr>
              <a:t>Subtracts second operand from the first                               </a:t>
            </a:r>
            <a:r>
              <a:rPr lang="en-IN" dirty="0"/>
              <a:t>A - B will give -10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74578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*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 </a:t>
            </a:r>
            <a:r>
              <a:rPr lang="en-IN" dirty="0">
                <a:latin typeface="verdana"/>
              </a:rPr>
              <a:t>Multiply both operand </a:t>
            </a:r>
            <a:r>
              <a:rPr lang="en-IN" dirty="0"/>
              <a:t>                                                                      		    A * B will give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4577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/</a:t>
            </a:r>
            <a:r>
              <a:rPr lang="en-IN" dirty="0">
                <a:solidFill>
                  <a:srgbClr val="FFFF00"/>
                </a:solidFill>
              </a:rPr>
              <a:t>  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Divide numerator by denominator                                       </a:t>
            </a:r>
            <a:r>
              <a:rPr lang="en-IN" dirty="0"/>
              <a:t>B/A will give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940" y="1032742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++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Increment operator, increases integer value by one</a:t>
            </a:r>
            <a:r>
              <a:rPr lang="en-IN" dirty="0"/>
              <a:t>                     A++ will give 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1264111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--</a:t>
            </a:r>
            <a:r>
              <a:rPr lang="en-IN" dirty="0">
                <a:solidFill>
                  <a:srgbClr val="FFFF00"/>
                </a:solidFill>
              </a:rPr>
              <a:t>   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Decrement operator, decreases integer value by one</a:t>
            </a:r>
            <a:r>
              <a:rPr lang="en-IN" dirty="0"/>
              <a:t>                   A-- will give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413045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%</a:t>
            </a:r>
            <a:r>
              <a:rPr lang="en-IN" dirty="0">
                <a:solidFill>
                  <a:srgbClr val="FFFF00"/>
                </a:solidFill>
              </a:rPr>
              <a:t>       </a:t>
            </a:r>
            <a:r>
              <a:rPr lang="en-IN" dirty="0"/>
              <a:t>           </a:t>
            </a:r>
            <a:r>
              <a:rPr lang="en-IN" dirty="0">
                <a:latin typeface="verdana"/>
              </a:rPr>
              <a:t>Modulus Operator and remainder of after an integer division</a:t>
            </a:r>
            <a:r>
              <a:rPr lang="en-IN" dirty="0"/>
              <a:t>   B%A will give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190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x=5</a:t>
            </a:r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, the table below explains the comparison operator:</a:t>
            </a:r>
          </a:p>
          <a:p>
            <a:pPr lvl="0" rtl="0" latinLnBrk="1" hangingPunct="0"/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8BE1A5-7A49-05B3-5889-9CFC692EC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5184"/>
              </p:ext>
            </p:extLst>
          </p:nvPr>
        </p:nvGraphicFramePr>
        <p:xfrm>
          <a:off x="971273" y="3809309"/>
          <a:ext cx="22131324" cy="9253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7108">
                  <a:extLst>
                    <a:ext uri="{9D8B030D-6E8A-4147-A177-3AD203B41FA5}">
                      <a16:colId xmlns:a16="http://schemas.microsoft.com/office/drawing/2014/main" val="1805256437"/>
                    </a:ext>
                  </a:extLst>
                </a:gridCol>
                <a:gridCol w="7377108">
                  <a:extLst>
                    <a:ext uri="{9D8B030D-6E8A-4147-A177-3AD203B41FA5}">
                      <a16:colId xmlns:a16="http://schemas.microsoft.com/office/drawing/2014/main" val="3646634094"/>
                    </a:ext>
                  </a:extLst>
                </a:gridCol>
                <a:gridCol w="7377108">
                  <a:extLst>
                    <a:ext uri="{9D8B030D-6E8A-4147-A177-3AD203B41FA5}">
                      <a16:colId xmlns:a16="http://schemas.microsoft.com/office/drawing/2014/main" val="2887668733"/>
                    </a:ext>
                  </a:extLst>
                </a:gridCol>
              </a:tblGrid>
              <a:tr h="1373107">
                <a:tc>
                  <a:txBody>
                    <a:bodyPr/>
                    <a:lstStyle/>
                    <a:p>
                      <a:r>
                        <a:rPr lang="en-US" sz="4000" b="1" dirty="0"/>
                        <a:t>Operator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/>
                        <a:t>Description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/>
                        <a:t>Example</a:t>
                      </a:r>
                      <a:endParaRPr lang="en-IN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47017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==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x==8    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false</a:t>
                      </a:r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        </a:t>
                      </a:r>
                      <a:r>
                        <a:rPr lang="en-US" sz="3600" dirty="0">
                          <a:latin typeface="Bahnschrift SemiBold" panose="020B0502040204020203" pitchFamily="34" charset="0"/>
                        </a:rPr>
                        <a:t>x==5    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true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48964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===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Strict equal to</a:t>
                      </a:r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(value and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x===“5”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false</a:t>
                      </a:r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        x===5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true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59127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!=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not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b="1" dirty="0">
                          <a:latin typeface="Bahnschrift SemiBold" panose="020B0502040204020203" pitchFamily="34" charset="0"/>
                        </a:rPr>
                        <a:t>x != 8  </a:t>
                      </a:r>
                      <a:r>
                        <a:rPr lang="en-IN" sz="3600" b="1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   true </a:t>
                      </a:r>
                      <a:endParaRPr lang="en-IN" sz="3600" b="1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94717"/>
                  </a:ext>
                </a:extLst>
              </a:tr>
              <a:tr h="1611908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!==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Strict not </a:t>
                      </a:r>
                      <a:r>
                        <a:rPr lang="en-IN" sz="3600" b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equal to</a:t>
                      </a:r>
                      <a:r>
                        <a:rPr lang="en-IN" sz="3600">
                          <a:latin typeface="Bahnschrift SemiBold" panose="020B0502040204020203" pitchFamily="34" charset="0"/>
                        </a:rPr>
                        <a:t>(</a:t>
                      </a:r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either value or type)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b="1" dirty="0">
                          <a:latin typeface="Bahnschrift SemiBold" panose="020B0502040204020203" pitchFamily="34" charset="0"/>
                        </a:rPr>
                        <a:t>x !==“5”  </a:t>
                      </a:r>
                      <a:r>
                        <a:rPr lang="en-IN" sz="3600" b="1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true</a:t>
                      </a:r>
                      <a:r>
                        <a:rPr lang="en-IN" sz="3600" b="1" dirty="0">
                          <a:latin typeface="Bahnschrift SemiBold" panose="020B0502040204020203" pitchFamily="34" charset="0"/>
                        </a:rPr>
                        <a:t>          x!==5   </a:t>
                      </a:r>
                      <a:r>
                        <a:rPr lang="en-IN" sz="3600" b="1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false</a:t>
                      </a:r>
                      <a:r>
                        <a:rPr lang="en-IN" sz="3600" b="1" dirty="0">
                          <a:latin typeface="Bahnschrift SemiBold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68431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&gt;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Bahnschrift SemiBold" panose="020B0502040204020203" pitchFamily="34" charset="0"/>
                        </a:rPr>
                        <a:t>Greater than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x &gt; 8             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false 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04305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&lt;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Bahnschrift SemiBold" panose="020B0502040204020203" pitchFamily="34" charset="0"/>
                        </a:rPr>
                        <a:t>Less than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x &lt; 8             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true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95216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&gt;=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Bahnschrift SemiBold" panose="020B0502040204020203" pitchFamily="34" charset="0"/>
                        </a:rPr>
                        <a:t>Greater than or equal to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x&gt;=8             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false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23676"/>
                  </a:ext>
                </a:extLst>
              </a:tr>
              <a:tr h="89550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&lt;=</a:t>
                      </a:r>
                      <a:endParaRPr lang="en-IN" sz="3600" dirty="0">
                        <a:solidFill>
                          <a:srgbClr val="FFFF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Bahnschrift SemiBold" panose="020B0502040204020203" pitchFamily="34" charset="0"/>
                        </a:rPr>
                        <a:t>Less than or equal to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>
                          <a:latin typeface="Bahnschrift SemiBold" panose="020B0502040204020203" pitchFamily="34" charset="0"/>
                        </a:rPr>
                        <a:t>x&lt;=8                </a:t>
                      </a:r>
                      <a:r>
                        <a:rPr lang="en-IN" sz="3600" dirty="0">
                          <a:solidFill>
                            <a:srgbClr val="FFFF00"/>
                          </a:solidFill>
                          <a:latin typeface="Bahnschrift SemiBold" panose="020B0502040204020203" pitchFamily="34" charset="0"/>
                        </a:rPr>
                        <a:t>true</a:t>
                      </a:r>
                      <a:endParaRPr lang="en-IN" sz="36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74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551961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Logical operators are used to determine the logic between variables or values.    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Given 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x=6</a:t>
            </a:r>
            <a:r>
              <a:rPr lang="en-US" sz="4400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y=3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, the table below explains the logical operators: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5520798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974" y="5481538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5392330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7117979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&amp;&amp;</a:t>
            </a:r>
            <a:r>
              <a:rPr lang="en-IN" dirty="0"/>
              <a:t>                                     </a:t>
            </a:r>
            <a:r>
              <a:rPr lang="en-IN" dirty="0">
                <a:latin typeface="verdana"/>
              </a:rPr>
              <a:t>AND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(x &lt; 10 &amp;&amp; y &gt; 1) is true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8644751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||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                      </a:t>
            </a:r>
            <a:r>
              <a:rPr lang="en-IN" dirty="0">
                <a:latin typeface="verdana"/>
              </a:rPr>
              <a:t>OR                                        (x==5 || y==5) is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1030868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                         </a:t>
            </a:r>
            <a:r>
              <a:rPr lang="en-IN" dirty="0">
                <a:latin typeface="verdana"/>
              </a:rPr>
              <a:t>NOT</a:t>
            </a:r>
            <a:r>
              <a:rPr lang="en-IN" dirty="0"/>
              <a:t>                                                        </a:t>
            </a:r>
            <a:r>
              <a:rPr lang="en-IN" dirty="0">
                <a:latin typeface="verdana"/>
              </a:rPr>
              <a:t>!(x==y) is true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6502196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x=10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 and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y=5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, the table below explains the assignment operators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87438" y="421032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Same</a:t>
            </a:r>
            <a:r>
              <a:rPr kumimoji="0" lang="en-US" sz="44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As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198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=  </a:t>
            </a:r>
            <a:r>
              <a:rPr lang="en-IN" sz="4800" dirty="0"/>
              <a:t>                                   </a:t>
            </a:r>
            <a:r>
              <a:rPr lang="en-IN" sz="4800" dirty="0">
                <a:latin typeface="verdana"/>
              </a:rPr>
              <a:t>x=y                                    x=5                               </a:t>
            </a:r>
            <a:r>
              <a:rPr lang="en-IN" sz="4800" dirty="0"/>
              <a:t>             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251" y="6616925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+=  </a:t>
            </a:r>
            <a:r>
              <a:rPr lang="en-IN" sz="4800" dirty="0"/>
              <a:t>                                 x+=y                   x=</a:t>
            </a:r>
            <a:r>
              <a:rPr lang="en-IN" sz="4800" dirty="0" err="1"/>
              <a:t>x+y</a:t>
            </a:r>
            <a:r>
              <a:rPr lang="en-IN" sz="4800" dirty="0"/>
              <a:t>                      x=15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572197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-=   </a:t>
            </a:r>
            <a:r>
              <a:rPr lang="en-IN" sz="4800" dirty="0"/>
              <a:t>                                 x-=y                   x=x-y                       x=5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57207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*=   </a:t>
            </a:r>
            <a:r>
              <a:rPr lang="en-IN" sz="4800" dirty="0"/>
              <a:t>                                 </a:t>
            </a:r>
            <a:r>
              <a:rPr lang="en-IN" sz="4800" dirty="0">
                <a:latin typeface="verdana"/>
              </a:rPr>
              <a:t>x*=y           x=x*y              x=50 </a:t>
            </a:r>
            <a:endParaRPr lang="en-IN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464029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%= </a:t>
            </a:r>
            <a:r>
              <a:rPr lang="en-IN" sz="4800" dirty="0"/>
              <a:t>                                 x%=y                 x=</a:t>
            </a:r>
            <a:r>
              <a:rPr lang="en-IN" sz="4800" dirty="0" err="1"/>
              <a:t>x%y</a:t>
            </a:r>
            <a:r>
              <a:rPr lang="en-IN" sz="4800" dirty="0"/>
              <a:t>                     x=0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638" y="9552437"/>
            <a:ext cx="23945372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/=</a:t>
            </a:r>
            <a:r>
              <a:rPr lang="en-IN" sz="4800" dirty="0"/>
              <a:t>                                    x/=y                  x=x/y                       x=2</a:t>
            </a:r>
            <a:r>
              <a:rPr lang="en-IN" sz="4800" dirty="0">
                <a:solidFill>
                  <a:schemeClr val="accent3"/>
                </a:solidFill>
              </a:rPr>
              <a:t>    </a:t>
            </a:r>
            <a:r>
              <a:rPr lang="en-IN" sz="4800" dirty="0"/>
              <a:t> 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4671858" y="422556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Result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typeof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844" y="6200075"/>
            <a:ext cx="9306951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operand </a:t>
            </a:r>
          </a:p>
          <a:p>
            <a:pPr marL="0" indent="0" algn="l">
              <a:buNone/>
            </a:pPr>
            <a:r>
              <a:rPr lang="en-IN" sz="4400" dirty="0"/>
              <a:t>OR </a:t>
            </a: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(operand</a:t>
            </a:r>
            <a:r>
              <a:rPr lang="en-IN" sz="4400" dirty="0"/>
              <a:t>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706844" y="4222337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706844" y="2913839"/>
            <a:ext cx="19960614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the 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typeof</a:t>
            </a:r>
            <a:r>
              <a:rPr lang="en-IN" sz="4400" dirty="0"/>
              <a:t> operator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4400" dirty="0"/>
              <a:t>of its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</a:t>
            </a:r>
            <a:r>
              <a:rPr lang="en-IN" sz="4400" dirty="0"/>
              <a:t>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4400" dirty="0"/>
              <a:t> of a string. 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Operand can be 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expressions</a:t>
            </a:r>
            <a:r>
              <a:rPr lang="en-IN" sz="4400" dirty="0"/>
              <a:t>  and even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/>
              <a:t>.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790" y="6200074"/>
            <a:ext cx="10437542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42);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‘</a:t>
            </a:r>
            <a:r>
              <a:rPr lang="en-IN" sz="4000" dirty="0" err="1">
                <a:solidFill>
                  <a:srgbClr val="FFFF00"/>
                </a:solidFill>
              </a:rPr>
              <a:t>bhopal</a:t>
            </a:r>
            <a:r>
              <a:rPr lang="en-IN" sz="4000" dirty="0">
                <a:solidFill>
                  <a:srgbClr val="FFFF00"/>
                </a:solidFill>
              </a:rPr>
              <a:t>');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true);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</a:t>
            </a:r>
            <a:r>
              <a:rPr lang="en-IN" sz="4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(3+4));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“number"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Examples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325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(3.4));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myCar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myCar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"undefined 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myBike</a:t>
            </a:r>
            <a:r>
              <a:rPr lang="en-US" sz="4000" dirty="0">
                <a:solidFill>
                  <a:srgbClr val="FFFF00"/>
                </a:solidFill>
              </a:rPr>
              <a:t>=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000" dirty="0">
                <a:solidFill>
                  <a:srgbClr val="FFFF00"/>
                </a:solidFill>
              </a:rPr>
              <a:t>" "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myBike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myBicycle</a:t>
            </a:r>
            <a:r>
              <a:rPr lang="en-US" sz="4000" dirty="0">
                <a:solidFill>
                  <a:srgbClr val="FFFF00"/>
                </a:solidFill>
              </a:rPr>
              <a:t>=null;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myBicycle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"object"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1269651" y="8891464"/>
            <a:ext cx="8553236" cy="4357675"/>
          </a:xfrm>
          <a:prstGeom prst="wedgeEllipseCallout">
            <a:avLst>
              <a:gd name="adj1" fmla="val -125323"/>
              <a:gd name="adj2" fmla="val 38344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This is considered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a bug within JS as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expected that </a:t>
            </a:r>
            <a:r>
              <a:rPr kumimoji="0" lang="en-US" sz="3200" b="1" i="0" u="sng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itself is a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type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More </a:t>
            </a:r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on </a:t>
            </a:r>
            <a:r>
              <a:rPr lang="en-US" sz="3200" dirty="0" err="1">
                <a:latin typeface="Helvetica Light"/>
                <a:ea typeface="Helvetica Light"/>
                <a:cs typeface="Helvetica Light"/>
                <a:sym typeface="Helvetica Light"/>
              </a:rPr>
              <a:t>this:https</a:t>
            </a:r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://2ality.com/2013/10/typeof-null.html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1969</Words>
  <Application>Microsoft Office PowerPoint</Application>
  <PresentationFormat>Custom</PresentationFormat>
  <Paragraphs>554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Bahnschrift SemiBold</vt:lpstr>
      <vt:lpstr>Helvetica Light</vt:lpstr>
      <vt:lpstr>Helvetica Neue</vt:lpstr>
      <vt:lpstr>Lato Bold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110</cp:revision>
  <dcterms:modified xsi:type="dcterms:W3CDTF">2024-02-24T05:01:48Z</dcterms:modified>
</cp:coreProperties>
</file>