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405" r:id="rId7"/>
    <p:sldId id="392" r:id="rId8"/>
    <p:sldId id="396" r:id="rId9"/>
    <p:sldId id="398" r:id="rId10"/>
    <p:sldId id="393" r:id="rId11"/>
    <p:sldId id="397" r:id="rId12"/>
    <p:sldId id="402" r:id="rId13"/>
    <p:sldId id="394" r:id="rId14"/>
    <p:sldId id="395" r:id="rId15"/>
    <p:sldId id="403" r:id="rId16"/>
    <p:sldId id="404" r:id="rId17"/>
    <p:sldId id="400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0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57837D-B885-45BB-A9E0-A91E050AA92C}"/>
    <pc:docChg chg="modSld">
      <pc:chgData name="Sharma Computer Academy" userId="08476b32c11f4418" providerId="LiveId" clId="{3E57837D-B885-45BB-A9E0-A91E050AA92C}" dt="2021-06-24T15:43:53.192" v="0" actId="6549"/>
      <pc:docMkLst>
        <pc:docMk/>
      </pc:docMkLst>
      <pc:sldChg chg="modSp mod">
        <pc:chgData name="Sharma Computer Academy" userId="08476b32c11f4418" providerId="LiveId" clId="{3E57837D-B885-45BB-A9E0-A91E050AA92C}" dt="2021-06-24T15:43:53.192" v="0" actId="6549"/>
        <pc:sldMkLst>
          <pc:docMk/>
          <pc:sldMk cId="0" sldId="401"/>
        </pc:sldMkLst>
        <pc:spChg chg="mod">
          <ac:chgData name="Sharma Computer Academy" userId="08476b32c11f4418" providerId="LiveId" clId="{3E57837D-B885-45BB-A9E0-A91E050AA92C}" dt="2021-06-24T15:43:53.192" v="0" actId="6549"/>
          <ac:spMkLst>
            <pc:docMk/>
            <pc:sldMk cId="0" sldId="401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694CAB26-CCAF-4AA9-8D82-B1B7F10E20B7}"/>
    <pc:docChg chg="modSld">
      <pc:chgData name="Sharma Computer Academy" userId="08476b32c11f4418" providerId="LiveId" clId="{694CAB26-CCAF-4AA9-8D82-B1B7F10E20B7}" dt="2022-02-04T15:50:36.450" v="226" actId="113"/>
      <pc:docMkLst>
        <pc:docMk/>
      </pc:docMkLst>
      <pc:sldChg chg="modSp mod">
        <pc:chgData name="Sharma Computer Academy" userId="08476b32c11f4418" providerId="LiveId" clId="{694CAB26-CCAF-4AA9-8D82-B1B7F10E20B7}" dt="2022-02-04T06:28:19.307" v="31" actId="113"/>
        <pc:sldMkLst>
          <pc:docMk/>
          <pc:sldMk cId="0" sldId="389"/>
        </pc:sldMkLst>
        <pc:spChg chg="mod">
          <ac:chgData name="Sharma Computer Academy" userId="08476b32c11f4418" providerId="LiveId" clId="{694CAB26-CCAF-4AA9-8D82-B1B7F10E20B7}" dt="2022-02-04T06:28:19.307" v="31" actId="113"/>
          <ac:spMkLst>
            <pc:docMk/>
            <pc:sldMk cId="0" sldId="389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3:43.225" v="147" actId="113"/>
        <pc:sldMkLst>
          <pc:docMk/>
          <pc:sldMk cId="0" sldId="390"/>
        </pc:sldMkLst>
        <pc:spChg chg="mod">
          <ac:chgData name="Sharma Computer Academy" userId="08476b32c11f4418" providerId="LiveId" clId="{694CAB26-CCAF-4AA9-8D82-B1B7F10E20B7}" dt="2022-02-04T06:27:40.087" v="20" actId="20577"/>
          <ac:spMkLst>
            <pc:docMk/>
            <pc:sldMk cId="0" sldId="390"/>
            <ac:spMk id="6" creationId="{00000000-0000-0000-0000-000000000000}"/>
          </ac:spMkLst>
        </pc:spChg>
        <pc:spChg chg="mod">
          <ac:chgData name="Sharma Computer Academy" userId="08476b32c11f4418" providerId="LiveId" clId="{694CAB26-CCAF-4AA9-8D82-B1B7F10E20B7}" dt="2022-02-04T06:53:43.225" v="147" actId="113"/>
          <ac:spMkLst>
            <pc:docMk/>
            <pc:sldMk cId="0" sldId="390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4:49.189" v="161" actId="113"/>
        <pc:sldMkLst>
          <pc:docMk/>
          <pc:sldMk cId="0" sldId="391"/>
        </pc:sldMkLst>
        <pc:spChg chg="mod">
          <ac:chgData name="Sharma Computer Academy" userId="08476b32c11f4418" providerId="LiveId" clId="{694CAB26-CCAF-4AA9-8D82-B1B7F10E20B7}" dt="2022-02-04T06:29:09.339" v="97" actId="20577"/>
          <ac:spMkLst>
            <pc:docMk/>
            <pc:sldMk cId="0" sldId="391"/>
            <ac:spMk id="6" creationId="{00000000-0000-0000-0000-000000000000}"/>
          </ac:spMkLst>
        </pc:spChg>
        <pc:spChg chg="mod">
          <ac:chgData name="Sharma Computer Academy" userId="08476b32c11f4418" providerId="LiveId" clId="{694CAB26-CCAF-4AA9-8D82-B1B7F10E20B7}" dt="2022-02-04T06:54:49.189" v="161" actId="113"/>
          <ac:spMkLst>
            <pc:docMk/>
            <pc:sldMk cId="0" sldId="391"/>
            <ac:spMk id="681" creationId="{00000000-0000-0000-0000-000000000000}"/>
          </ac:spMkLst>
        </pc:spChg>
      </pc:sldChg>
      <pc:sldChg chg="modSp">
        <pc:chgData name="Sharma Computer Academy" userId="08476b32c11f4418" providerId="LiveId" clId="{694CAB26-CCAF-4AA9-8D82-B1B7F10E20B7}" dt="2022-02-04T06:29:49.027" v="139" actId="20577"/>
        <pc:sldMkLst>
          <pc:docMk/>
          <pc:sldMk cId="0" sldId="392"/>
        </pc:sldMkLst>
        <pc:spChg chg="mod">
          <ac:chgData name="Sharma Computer Academy" userId="08476b32c11f4418" providerId="LiveId" clId="{694CAB26-CCAF-4AA9-8D82-B1B7F10E20B7}" dt="2022-02-04T06:29:49.027" v="139" actId="20577"/>
          <ac:spMkLst>
            <pc:docMk/>
            <pc:sldMk cId="0" sldId="39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5:30.930" v="171" actId="113"/>
        <pc:sldMkLst>
          <pc:docMk/>
          <pc:sldMk cId="0" sldId="393"/>
        </pc:sldMkLst>
        <pc:spChg chg="mod">
          <ac:chgData name="Sharma Computer Academy" userId="08476b32c11f4418" providerId="LiveId" clId="{694CAB26-CCAF-4AA9-8D82-B1B7F10E20B7}" dt="2022-02-04T06:55:30.930" v="171" actId="113"/>
          <ac:spMkLst>
            <pc:docMk/>
            <pc:sldMk cId="0" sldId="393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6:10.544" v="179" actId="113"/>
        <pc:sldMkLst>
          <pc:docMk/>
          <pc:sldMk cId="0" sldId="394"/>
        </pc:sldMkLst>
        <pc:spChg chg="mod">
          <ac:chgData name="Sharma Computer Academy" userId="08476b32c11f4418" providerId="LiveId" clId="{694CAB26-CCAF-4AA9-8D82-B1B7F10E20B7}" dt="2022-02-04T06:56:10.544" v="179" actId="113"/>
          <ac:spMkLst>
            <pc:docMk/>
            <pc:sldMk cId="0" sldId="394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6:48.459" v="190" actId="113"/>
        <pc:sldMkLst>
          <pc:docMk/>
          <pc:sldMk cId="0" sldId="395"/>
        </pc:sldMkLst>
        <pc:spChg chg="mod">
          <ac:chgData name="Sharma Computer Academy" userId="08476b32c11f4418" providerId="LiveId" clId="{694CAB26-CCAF-4AA9-8D82-B1B7F10E20B7}" dt="2022-02-04T06:56:48.459" v="190" actId="113"/>
          <ac:spMkLst>
            <pc:docMk/>
            <pc:sldMk cId="0" sldId="395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15:50:36.450" v="226" actId="113"/>
        <pc:sldMkLst>
          <pc:docMk/>
          <pc:sldMk cId="0" sldId="401"/>
        </pc:sldMkLst>
        <pc:spChg chg="mod">
          <ac:chgData name="Sharma Computer Academy" userId="08476b32c11f4418" providerId="LiveId" clId="{694CAB26-CCAF-4AA9-8D82-B1B7F10E20B7}" dt="2022-02-04T15:50:36.450" v="226" actId="113"/>
          <ac:spMkLst>
            <pc:docMk/>
            <pc:sldMk cId="0" sldId="401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3D2B0506-F3C4-4B2C-8689-B387B81248F8}"/>
    <pc:docChg chg="modSld">
      <pc:chgData name="Sharma Computer Academy" userId="08476b32c11f4418" providerId="LiveId" clId="{3D2B0506-F3C4-4B2C-8689-B387B81248F8}" dt="2021-06-23T12:06:30.747" v="1" actId="20577"/>
      <pc:docMkLst>
        <pc:docMk/>
      </pc:docMkLst>
      <pc:sldChg chg="modSp">
        <pc:chgData name="Sharma Computer Academy" userId="08476b32c11f4418" providerId="LiveId" clId="{3D2B0506-F3C4-4B2C-8689-B387B81248F8}" dt="2021-06-23T12:06:30.747" v="1" actId="20577"/>
        <pc:sldMkLst>
          <pc:docMk/>
          <pc:sldMk cId="0" sldId="389"/>
        </pc:sldMkLst>
        <pc:spChg chg="mod">
          <ac:chgData name="Sharma Computer Academy" userId="08476b32c11f4418" providerId="LiveId" clId="{3D2B0506-F3C4-4B2C-8689-B387B81248F8}" dt="2021-06-23T12:06:30.747" v="1" actId="20577"/>
          <ac:spMkLst>
            <pc:docMk/>
            <pc:sldMk cId="0" sldId="38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73DDD781-4246-44C5-921F-7C895D251863}"/>
    <pc:docChg chg="modSld">
      <pc:chgData name="Sharma Computer Academy" userId="08476b32c11f4418" providerId="LiveId" clId="{73DDD781-4246-44C5-921F-7C895D251863}" dt="2022-12-05T06:15:58.791" v="113" actId="207"/>
      <pc:docMkLst>
        <pc:docMk/>
      </pc:docMkLst>
      <pc:sldChg chg="modSp mod">
        <pc:chgData name="Sharma Computer Academy" userId="08476b32c11f4418" providerId="LiveId" clId="{73DDD781-4246-44C5-921F-7C895D251863}" dt="2022-12-05T06:02:40.762" v="4" actId="207"/>
        <pc:sldMkLst>
          <pc:docMk/>
          <pc:sldMk cId="0" sldId="393"/>
        </pc:sldMkLst>
        <pc:spChg chg="mod">
          <ac:chgData name="Sharma Computer Academy" userId="08476b32c11f4418" providerId="LiveId" clId="{73DDD781-4246-44C5-921F-7C895D251863}" dt="2022-12-05T06:02:40.762" v="4" actId="207"/>
          <ac:spMkLst>
            <pc:docMk/>
            <pc:sldMk cId="0" sldId="393"/>
            <ac:spMk id="681" creationId="{00000000-0000-0000-0000-000000000000}"/>
          </ac:spMkLst>
        </pc:spChg>
      </pc:sldChg>
      <pc:sldChg chg="modSp">
        <pc:chgData name="Sharma Computer Academy" userId="08476b32c11f4418" providerId="LiveId" clId="{73DDD781-4246-44C5-921F-7C895D251863}" dt="2022-12-05T06:04:11.949" v="16" actId="20577"/>
        <pc:sldMkLst>
          <pc:docMk/>
          <pc:sldMk cId="0" sldId="396"/>
        </pc:sldMkLst>
        <pc:spChg chg="mod">
          <ac:chgData name="Sharma Computer Academy" userId="08476b32c11f4418" providerId="LiveId" clId="{73DDD781-4246-44C5-921F-7C895D251863}" dt="2022-12-05T06:04:11.949" v="16" actId="20577"/>
          <ac:spMkLst>
            <pc:docMk/>
            <pc:sldMk cId="0" sldId="396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9:49.222" v="56" actId="20577"/>
        <pc:sldMkLst>
          <pc:docMk/>
          <pc:sldMk cId="0" sldId="397"/>
        </pc:sldMkLst>
        <pc:spChg chg="mod">
          <ac:chgData name="Sharma Computer Academy" userId="08476b32c11f4418" providerId="LiveId" clId="{73DDD781-4246-44C5-921F-7C895D251863}" dt="2022-12-05T06:09:49.222" v="56" actId="20577"/>
          <ac:spMkLst>
            <pc:docMk/>
            <pc:sldMk cId="0" sldId="397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8:07.843" v="41" actId="207"/>
        <pc:sldMkLst>
          <pc:docMk/>
          <pc:sldMk cId="0" sldId="398"/>
        </pc:sldMkLst>
        <pc:spChg chg="mod">
          <ac:chgData name="Sharma Computer Academy" userId="08476b32c11f4418" providerId="LiveId" clId="{73DDD781-4246-44C5-921F-7C895D251863}" dt="2022-12-05T06:08:07.843" v="41" actId="207"/>
          <ac:spMkLst>
            <pc:docMk/>
            <pc:sldMk cId="0" sldId="398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5:55.116" v="27" actId="207"/>
        <pc:sldMkLst>
          <pc:docMk/>
          <pc:sldMk cId="0" sldId="399"/>
        </pc:sldMkLst>
        <pc:spChg chg="mod">
          <ac:chgData name="Sharma Computer Academy" userId="08476b32c11f4418" providerId="LiveId" clId="{73DDD781-4246-44C5-921F-7C895D251863}" dt="2022-12-05T06:05:55.116" v="27" actId="207"/>
          <ac:spMkLst>
            <pc:docMk/>
            <pc:sldMk cId="0" sldId="399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5:58.791" v="113" actId="207"/>
        <pc:sldMkLst>
          <pc:docMk/>
          <pc:sldMk cId="0" sldId="400"/>
        </pc:sldMkLst>
        <pc:spChg chg="mod">
          <ac:chgData name="Sharma Computer Academy" userId="08476b32c11f4418" providerId="LiveId" clId="{73DDD781-4246-44C5-921F-7C895D251863}" dt="2022-12-05T06:15:58.791" v="113" actId="207"/>
          <ac:spMkLst>
            <pc:docMk/>
            <pc:sldMk cId="0" sldId="400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3:40.978" v="90" actId="207"/>
        <pc:sldMkLst>
          <pc:docMk/>
          <pc:sldMk cId="0" sldId="401"/>
        </pc:sldMkLst>
        <pc:spChg chg="mod">
          <ac:chgData name="Sharma Computer Academy" userId="08476b32c11f4418" providerId="LiveId" clId="{73DDD781-4246-44C5-921F-7C895D251863}" dt="2022-12-05T06:13:40.978" v="90" actId="207"/>
          <ac:spMkLst>
            <pc:docMk/>
            <pc:sldMk cId="0" sldId="40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0:55.534" v="66" actId="207"/>
        <pc:sldMkLst>
          <pc:docMk/>
          <pc:sldMk cId="0" sldId="402"/>
        </pc:sldMkLst>
        <pc:spChg chg="mod">
          <ac:chgData name="Sharma Computer Academy" userId="08476b32c11f4418" providerId="LiveId" clId="{73DDD781-4246-44C5-921F-7C895D251863}" dt="2022-12-05T06:10:55.534" v="66" actId="207"/>
          <ac:spMkLst>
            <pc:docMk/>
            <pc:sldMk cId="0" sldId="402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4:59.675" v="103" actId="207"/>
        <pc:sldMkLst>
          <pc:docMk/>
          <pc:sldMk cId="0" sldId="403"/>
        </pc:sldMkLst>
        <pc:spChg chg="mod">
          <ac:chgData name="Sharma Computer Academy" userId="08476b32c11f4418" providerId="LiveId" clId="{73DDD781-4246-44C5-921F-7C895D251863}" dt="2022-12-05T06:14:59.675" v="103" actId="207"/>
          <ac:spMkLst>
            <pc:docMk/>
            <pc:sldMk cId="0" sldId="403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7F8510E8-27EB-4E23-AB8C-4F95989DCB7A}"/>
    <pc:docChg chg="custSel addSld delSld modSld">
      <pc:chgData name="Sharma Computer Academy" userId="08476b32c11f4418" providerId="LiveId" clId="{7F8510E8-27EB-4E23-AB8C-4F95989DCB7A}" dt="2024-02-29T11:52:46.179" v="171" actId="47"/>
      <pc:docMkLst>
        <pc:docMk/>
      </pc:docMkLst>
      <pc:sldChg chg="modSp mod">
        <pc:chgData name="Sharma Computer Academy" userId="08476b32c11f4418" providerId="LiveId" clId="{7F8510E8-27EB-4E23-AB8C-4F95989DCB7A}" dt="2024-02-29T11:49:11.921" v="170" actId="1076"/>
        <pc:sldMkLst>
          <pc:docMk/>
          <pc:sldMk cId="0" sldId="398"/>
        </pc:sldMkLst>
        <pc:spChg chg="mod">
          <ac:chgData name="Sharma Computer Academy" userId="08476b32c11f4418" providerId="LiveId" clId="{7F8510E8-27EB-4E23-AB8C-4F95989DCB7A}" dt="2024-02-29T11:49:11.921" v="170" actId="1076"/>
          <ac:spMkLst>
            <pc:docMk/>
            <pc:sldMk cId="0" sldId="398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F8510E8-27EB-4E23-AB8C-4F95989DCB7A}" dt="2024-02-29T11:52:46.179" v="171" actId="47"/>
        <pc:sldMkLst>
          <pc:docMk/>
          <pc:sldMk cId="0" sldId="401"/>
        </pc:sldMkLst>
      </pc:sldChg>
      <pc:sldChg chg="modSp add mod">
        <pc:chgData name="Sharma Computer Academy" userId="08476b32c11f4418" providerId="LiveId" clId="{7F8510E8-27EB-4E23-AB8C-4F95989DCB7A}" dt="2024-02-29T11:48:22.564" v="169" actId="113"/>
        <pc:sldMkLst>
          <pc:docMk/>
          <pc:sldMk cId="2961858274" sldId="405"/>
        </pc:sldMkLst>
        <pc:spChg chg="mod">
          <ac:chgData name="Sharma Computer Academy" userId="08476b32c11f4418" providerId="LiveId" clId="{7F8510E8-27EB-4E23-AB8C-4F95989DCB7A}" dt="2024-02-29T11:46:39.422" v="40"/>
          <ac:spMkLst>
            <pc:docMk/>
            <pc:sldMk cId="2961858274" sldId="405"/>
            <ac:spMk id="6" creationId="{839A249C-816D-65FD-02F7-249232F73FAE}"/>
          </ac:spMkLst>
        </pc:spChg>
        <pc:spChg chg="mod">
          <ac:chgData name="Sharma Computer Academy" userId="08476b32c11f4418" providerId="LiveId" clId="{7F8510E8-27EB-4E23-AB8C-4F95989DCB7A}" dt="2024-02-29T11:46:05.240" v="10" actId="20577"/>
          <ac:spMkLst>
            <pc:docMk/>
            <pc:sldMk cId="2961858274" sldId="405"/>
            <ac:spMk id="23" creationId="{9919DAE8-0127-C4BC-9DC3-8C704EB310E0}"/>
          </ac:spMkLst>
        </pc:spChg>
        <pc:spChg chg="mod">
          <ac:chgData name="Sharma Computer Academy" userId="08476b32c11f4418" providerId="LiveId" clId="{7F8510E8-27EB-4E23-AB8C-4F95989DCB7A}" dt="2024-02-29T11:48:22.564" v="169" actId="113"/>
          <ac:spMkLst>
            <pc:docMk/>
            <pc:sldMk cId="2961858274" sldId="405"/>
            <ac:spMk id="681" creationId="{16D03C69-A363-68AF-70BC-806822F78A5E}"/>
          </ac:spMkLst>
        </pc:spChg>
      </pc:sldChg>
    </pc:docChg>
  </pc:docChgLst>
  <pc:docChgLst>
    <pc:chgData name="Sharma Computer Academy" userId="08476b32c11f4418" providerId="LiveId" clId="{B66B572E-3029-469E-852A-4900C6FE8D2B}"/>
    <pc:docChg chg="modSld">
      <pc:chgData name="Sharma Computer Academy" userId="08476b32c11f4418" providerId="LiveId" clId="{B66B572E-3029-469E-852A-4900C6FE8D2B}" dt="2021-01-21T07:23:20.806" v="0"/>
      <pc:docMkLst>
        <pc:docMk/>
      </pc:docMkLst>
      <pc:sldChg chg="modAnim">
        <pc:chgData name="Sharma Computer Academy" userId="08476b32c11f4418" providerId="LiveId" clId="{B66B572E-3029-469E-852A-4900C6FE8D2B}" dt="2021-01-21T07:23:20.806" v="0"/>
        <pc:sldMkLst>
          <pc:docMk/>
          <pc:sldMk cId="0" sldId="396"/>
        </pc:sldMkLst>
      </pc:sldChg>
    </pc:docChg>
  </pc:docChgLst>
  <pc:docChgLst>
    <pc:chgData name="Sharma Computer Academy" userId="08476b32c11f4418" providerId="LiveId" clId="{D3DE25F7-5DE3-4655-88C5-9005ECE82090}"/>
    <pc:docChg chg="addSld delSld modSld">
      <pc:chgData name="Sharma Computer Academy" userId="08476b32c11f4418" providerId="LiveId" clId="{D3DE25F7-5DE3-4655-88C5-9005ECE82090}" dt="2023-09-08T06:00:54.401" v="116" actId="1076"/>
      <pc:docMkLst>
        <pc:docMk/>
      </pc:docMkLst>
      <pc:sldChg chg="modSp mod">
        <pc:chgData name="Sharma Computer Academy" userId="08476b32c11f4418" providerId="LiveId" clId="{D3DE25F7-5DE3-4655-88C5-9005ECE82090}" dt="2023-09-08T05:41:27.091" v="22" actId="20577"/>
        <pc:sldMkLst>
          <pc:docMk/>
          <pc:sldMk cId="0" sldId="398"/>
        </pc:sldMkLst>
        <pc:spChg chg="mod">
          <ac:chgData name="Sharma Computer Academy" userId="08476b32c11f4418" providerId="LiveId" clId="{D3DE25F7-5DE3-4655-88C5-9005ECE82090}" dt="2023-09-08T05:41:27.091" v="22" actId="20577"/>
          <ac:spMkLst>
            <pc:docMk/>
            <pc:sldMk cId="0" sldId="398"/>
            <ac:spMk id="12" creationId="{00000000-0000-0000-0000-000000000000}"/>
          </ac:spMkLst>
        </pc:spChg>
      </pc:sldChg>
      <pc:sldChg chg="modSp del mod">
        <pc:chgData name="Sharma Computer Academy" userId="08476b32c11f4418" providerId="LiveId" clId="{D3DE25F7-5DE3-4655-88C5-9005ECE82090}" dt="2023-09-08T05:41:12.256" v="12" actId="47"/>
        <pc:sldMkLst>
          <pc:docMk/>
          <pc:sldMk cId="0" sldId="399"/>
        </pc:sldMkLst>
        <pc:spChg chg="mod">
          <ac:chgData name="Sharma Computer Academy" userId="08476b32c11f4418" providerId="LiveId" clId="{D3DE25F7-5DE3-4655-88C5-9005ECE82090}" dt="2023-09-08T05:41:08.471" v="11" actId="20577"/>
          <ac:spMkLst>
            <pc:docMk/>
            <pc:sldMk cId="0" sldId="399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6:00:54.401" v="116" actId="1076"/>
        <pc:sldMkLst>
          <pc:docMk/>
          <pc:sldMk cId="0" sldId="400"/>
        </pc:sldMkLst>
        <pc:spChg chg="mod">
          <ac:chgData name="Sharma Computer Academy" userId="08476b32c11f4418" providerId="LiveId" clId="{D3DE25F7-5DE3-4655-88C5-9005ECE82090}" dt="2023-09-08T06:00:54.401" v="116" actId="1076"/>
          <ac:spMkLst>
            <pc:docMk/>
            <pc:sldMk cId="0" sldId="400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6:00:27.031" v="112" actId="1076"/>
        <pc:sldMkLst>
          <pc:docMk/>
          <pc:sldMk cId="0" sldId="401"/>
        </pc:sldMkLst>
        <pc:spChg chg="mod">
          <ac:chgData name="Sharma Computer Academy" userId="08476b32c11f4418" providerId="LiveId" clId="{D3DE25F7-5DE3-4655-88C5-9005ECE82090}" dt="2023-09-08T06:00:27.031" v="112" actId="1076"/>
          <ac:spMkLst>
            <pc:docMk/>
            <pc:sldMk cId="0" sldId="401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6:00:15.615" v="110" actId="1076"/>
        <pc:sldMkLst>
          <pc:docMk/>
          <pc:sldMk cId="0" sldId="402"/>
        </pc:sldMkLst>
        <pc:spChg chg="mod">
          <ac:chgData name="Sharma Computer Academy" userId="08476b32c11f4418" providerId="LiveId" clId="{D3DE25F7-5DE3-4655-88C5-9005ECE82090}" dt="2023-09-08T06:00:15.615" v="110" actId="1076"/>
          <ac:spMkLst>
            <pc:docMk/>
            <pc:sldMk cId="0" sldId="402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5:50:06.780" v="99" actId="207"/>
        <pc:sldMkLst>
          <pc:docMk/>
          <pc:sldMk cId="0" sldId="403"/>
        </pc:sldMkLst>
        <pc:spChg chg="mod">
          <ac:chgData name="Sharma Computer Academy" userId="08476b32c11f4418" providerId="LiveId" clId="{D3DE25F7-5DE3-4655-88C5-9005ECE82090}" dt="2023-09-08T05:50:06.780" v="99" actId="207"/>
          <ac:spMkLst>
            <pc:docMk/>
            <pc:sldMk cId="0" sldId="403"/>
            <ac:spMk id="15" creationId="{00000000-0000-0000-0000-000000000000}"/>
          </ac:spMkLst>
        </pc:spChg>
      </pc:sldChg>
      <pc:sldChg chg="modSp add mod">
        <pc:chgData name="Sharma Computer Academy" userId="08476b32c11f4418" providerId="LiveId" clId="{D3DE25F7-5DE3-4655-88C5-9005ECE82090}" dt="2023-09-08T06:00:43.239" v="114" actId="1076"/>
        <pc:sldMkLst>
          <pc:docMk/>
          <pc:sldMk cId="2273977621" sldId="404"/>
        </pc:sldMkLst>
        <pc:spChg chg="mod">
          <ac:chgData name="Sharma Computer Academy" userId="08476b32c11f4418" providerId="LiveId" clId="{D3DE25F7-5DE3-4655-88C5-9005ECE82090}" dt="2023-09-08T06:00:43.239" v="114" actId="1076"/>
          <ac:spMkLst>
            <pc:docMk/>
            <pc:sldMk cId="2273977621" sldId="404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The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ternary operator </a:t>
            </a:r>
            <a:r>
              <a:rPr lang="en-IN" sz="4800" dirty="0"/>
              <a:t>in </a:t>
            </a:r>
            <a:r>
              <a:rPr lang="en-IN" sz="4800" b="1" dirty="0">
                <a:solidFill>
                  <a:srgbClr val="FFC000"/>
                </a:solidFill>
              </a:rPr>
              <a:t>JavaScript</a:t>
            </a:r>
            <a:r>
              <a:rPr lang="en-IN" sz="4800" dirty="0"/>
              <a:t> is a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shorthand </a:t>
            </a:r>
            <a:r>
              <a:rPr lang="en-IN" sz="4800" dirty="0"/>
              <a:t>of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if-else</a:t>
            </a:r>
            <a:r>
              <a:rPr lang="en-IN" sz="4800" dirty="0"/>
              <a:t> construct and has the </a:t>
            </a:r>
            <a:r>
              <a:rPr lang="en-IN" sz="4800" b="1" dirty="0">
                <a:solidFill>
                  <a:schemeClr val="accent3"/>
                </a:solidFill>
              </a:rPr>
              <a:t>following syntax</a:t>
            </a:r>
            <a:r>
              <a:rPr lang="en-IN" sz="4800" dirty="0"/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7471317" y="4304372"/>
            <a:ext cx="11530360" cy="700296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218770"/>
            <a:ext cx="10861288" cy="3714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endParaRPr 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 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6858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its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value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Use the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switch statement </a:t>
            </a:r>
            <a:r>
              <a:rPr lang="en-IN" sz="4800" dirty="0"/>
              <a:t>to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IN" sz="4800" dirty="0"/>
              <a:t> one of many </a:t>
            </a:r>
            <a:r>
              <a:rPr lang="en-IN" sz="4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blocks of code </a:t>
            </a:r>
            <a:r>
              <a:rPr lang="en-IN" sz="4800" dirty="0"/>
              <a:t>to be </a:t>
            </a:r>
            <a:r>
              <a:rPr lang="en-IN" sz="4800" b="1" dirty="0">
                <a:solidFill>
                  <a:schemeClr val="accent3"/>
                </a:solidFill>
              </a:rPr>
              <a:t>executed</a:t>
            </a:r>
            <a:r>
              <a:rPr lang="en-IN" sz="4800" dirty="0"/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1604943" y="3434577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5837" y="3434577"/>
            <a:ext cx="9300117" cy="9623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Shape 680"/>
          <p:cNvSpPr/>
          <p:nvPr/>
        </p:nvSpPr>
        <p:spPr>
          <a:xfrm>
            <a:off x="13507203" y="3430863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66123" y="3430863"/>
            <a:ext cx="9300117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case 2: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case 4: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1,2,3 and 4</a:t>
            </a: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767025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is </a:t>
            </a: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perfectly valid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</a:t>
            </a:r>
            <a:r>
              <a:rPr 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values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2218724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061" y="5441795"/>
            <a:ext cx="764973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“good”: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2.5: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sz="4800" b="1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395" y="4951141"/>
            <a:ext cx="7605132" cy="4328242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a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vowel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not.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check whether it is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3977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 number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season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which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month falls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given below:</a:t>
            </a:r>
          </a:p>
          <a:p>
            <a:pPr marL="0" lvl="0" indent="0">
              <a:buNone/>
            </a:pP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84856" y="7582829"/>
          <a:ext cx="17011806" cy="2956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0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Month Number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Season Name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11,12,1,2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Winter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3,4,5,6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Summer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7,8,9,10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Rainy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Any other value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Wrong</a:t>
                      </a:r>
                      <a:r>
                        <a:rPr lang="en-US" sz="3200" b="1" baseline="0" dirty="0"/>
                        <a:t> month number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b="1" dirty="0">
                <a:solidFill>
                  <a:srgbClr val="FFC000"/>
                </a:solidFill>
              </a:rPr>
              <a:t>JavaScript</a:t>
            </a:r>
            <a:r>
              <a:rPr lang="en-IN" dirty="0">
                <a:solidFill>
                  <a:schemeClr val="tx1"/>
                </a:solidFill>
              </a:rPr>
              <a:t> language 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supports</a:t>
            </a:r>
            <a:r>
              <a:rPr lang="en-IN" dirty="0">
                <a:solidFill>
                  <a:schemeClr val="tx1"/>
                </a:solidFill>
              </a:rPr>
              <a:t> following type of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conditional statements 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349" y="4348976"/>
            <a:ext cx="21491116" cy="759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/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statement </a:t>
            </a:r>
            <a:r>
              <a:rPr lang="en-IN" dirty="0"/>
              <a:t>is used to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dirty="0"/>
              <a:t>only if a 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specified condition </a:t>
            </a:r>
            <a:r>
              <a:rPr lang="en-IN" dirty="0"/>
              <a:t>is 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59083" y="5790395"/>
            <a:ext cx="9656956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}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if....else statement </a:t>
            </a:r>
            <a:r>
              <a:rPr lang="en-IN" sz="4800" dirty="0"/>
              <a:t>is used to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sz="4800" dirty="0"/>
              <a:t>if a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800" dirty="0"/>
              <a:t> and </a:t>
            </a:r>
            <a:r>
              <a:rPr lang="en-IN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another code </a:t>
            </a:r>
            <a:r>
              <a:rPr lang="en-IN" sz="4800" dirty="0"/>
              <a:t>if the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3"/>
                </a:solidFill>
              </a:rPr>
              <a:t>not true</a:t>
            </a:r>
            <a:r>
              <a:rPr lang="en-IN" sz="4800" dirty="0"/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043035"/>
            <a:ext cx="9300117" cy="6053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}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else{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8D1AB-AE3E-49B6-EA38-F3F8F3E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>
            <a:extLst>
              <a:ext uri="{FF2B5EF4-FFF2-40B4-BE49-F238E27FC236}">
                <a16:creationId xmlns:a16="http://schemas.microsoft.com/office/drawing/2014/main" id="{16D03C69-A363-68AF-70BC-806822F78A5E}"/>
              </a:ext>
            </a:extLst>
          </p:cNvPr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if...else if … else statement </a:t>
            </a:r>
            <a:r>
              <a:rPr lang="en-IN" sz="4800" dirty="0"/>
              <a:t>is used to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sz="4800" dirty="0"/>
              <a:t>if a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800" dirty="0"/>
              <a:t> and </a:t>
            </a:r>
            <a:r>
              <a:rPr lang="en-IN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another code </a:t>
            </a:r>
            <a:r>
              <a:rPr lang="en-IN" sz="4800" dirty="0"/>
              <a:t>if </a:t>
            </a:r>
            <a:r>
              <a:rPr lang="en-IN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some other condition </a:t>
            </a:r>
            <a:r>
              <a:rPr lang="en-IN" sz="4800" dirty="0"/>
              <a:t>is true and </a:t>
            </a:r>
            <a:r>
              <a:rPr lang="en-IN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final code </a:t>
            </a:r>
            <a:r>
              <a:rPr lang="en-IN" sz="4800" dirty="0"/>
              <a:t>if all the previous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conditions</a:t>
            </a:r>
            <a:r>
              <a:rPr lang="en-IN" sz="4800" dirty="0"/>
              <a:t> are </a:t>
            </a:r>
            <a:r>
              <a:rPr lang="en-IN" sz="4800" b="1" dirty="0">
                <a:solidFill>
                  <a:schemeClr val="accent3"/>
                </a:solidFill>
              </a:rPr>
              <a:t>false</a:t>
            </a:r>
            <a:r>
              <a:rPr lang="en-IN" sz="4800" dirty="0"/>
              <a:t>.</a:t>
            </a:r>
          </a:p>
        </p:txBody>
      </p:sp>
      <p:sp>
        <p:nvSpPr>
          <p:cNvPr id="23" name="Shape 83">
            <a:extLst>
              <a:ext uri="{FF2B5EF4-FFF2-40B4-BE49-F238E27FC236}">
                <a16:creationId xmlns:a16="http://schemas.microsoft.com/office/drawing/2014/main" id="{9919DAE8-0127-C4BC-9DC3-8C704EB310E0}"/>
              </a:ext>
            </a:extLst>
          </p:cNvPr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if else  Statement</a:t>
            </a:r>
            <a:endParaRPr sz="6600" spc="891" dirty="0">
              <a:solidFill>
                <a:srgbClr val="FFFFFF"/>
              </a:solidFill>
            </a:endParaRPr>
          </a:p>
        </p:txBody>
      </p:sp>
      <p:sp>
        <p:nvSpPr>
          <p:cNvPr id="5" name="Shape 680">
            <a:extLst>
              <a:ext uri="{FF2B5EF4-FFF2-40B4-BE49-F238E27FC236}">
                <a16:creationId xmlns:a16="http://schemas.microsoft.com/office/drawing/2014/main" id="{505CB9FA-90C0-7CF4-FA7D-920F2D1A82DB}"/>
              </a:ext>
            </a:extLst>
          </p:cNvPr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A249C-816D-65FD-02F7-249232F73FAE}"/>
              </a:ext>
            </a:extLst>
          </p:cNvPr>
          <p:cNvSpPr txBox="1"/>
          <p:nvPr/>
        </p:nvSpPr>
        <p:spPr>
          <a:xfrm>
            <a:off x="7471317" y="4304371"/>
            <a:ext cx="9300117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}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else if(&lt;</a:t>
            </a:r>
            <a:r>
              <a:rPr lang="en-US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} else{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9618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861885" y="1070533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803059"/>
            <a:ext cx="9300117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stmt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   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displays the message “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JS has a function called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which accepts a string and returns true if it is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number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digit positive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digit positive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or a number with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or more digits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sure that if the user inputs a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numeric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your code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“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numeric value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754</Words>
  <Application>Microsoft Office PowerPoint</Application>
  <PresentationFormat>Custom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 Light</vt:lpstr>
      <vt:lpstr>Helvetica Neue</vt:lpstr>
      <vt:lpstr>Lato 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59</cp:revision>
  <dcterms:modified xsi:type="dcterms:W3CDTF">2024-02-29T11:52:48Z</dcterms:modified>
</cp:coreProperties>
</file>