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7DC41-45FB-4EE0-A3BB-DEC6FCBEE9D3}" v="10" dt="2024-09-22T08:57:57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77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anics test" userId="797eddfb6c94bbe5" providerId="LiveId" clId="{B457DC41-45FB-4EE0-A3BB-DEC6FCBEE9D3}"/>
    <pc:docChg chg="undo custSel addSld modSld">
      <pc:chgData name="Codanics test" userId="797eddfb6c94bbe5" providerId="LiveId" clId="{B457DC41-45FB-4EE0-A3BB-DEC6FCBEE9D3}" dt="2024-09-22T08:58:27.261" v="168" actId="26606"/>
      <pc:docMkLst>
        <pc:docMk/>
      </pc:docMkLst>
      <pc:sldChg chg="modSp new mod">
        <pc:chgData name="Codanics test" userId="797eddfb6c94bbe5" providerId="LiveId" clId="{B457DC41-45FB-4EE0-A3BB-DEC6FCBEE9D3}" dt="2024-09-22T08:54:44.816" v="85" actId="20577"/>
        <pc:sldMkLst>
          <pc:docMk/>
          <pc:sldMk cId="910550424" sldId="256"/>
        </pc:sldMkLst>
        <pc:spChg chg="mod">
          <ac:chgData name="Codanics test" userId="797eddfb6c94bbe5" providerId="LiveId" clId="{B457DC41-45FB-4EE0-A3BB-DEC6FCBEE9D3}" dt="2024-09-22T08:54:25.483" v="29" actId="20577"/>
          <ac:spMkLst>
            <pc:docMk/>
            <pc:sldMk cId="910550424" sldId="256"/>
            <ac:spMk id="2" creationId="{5415F862-93E1-B9CD-CA09-46A2B7C288D5}"/>
          </ac:spMkLst>
        </pc:spChg>
        <pc:spChg chg="mod">
          <ac:chgData name="Codanics test" userId="797eddfb6c94bbe5" providerId="LiveId" clId="{B457DC41-45FB-4EE0-A3BB-DEC6FCBEE9D3}" dt="2024-09-22T08:54:44.816" v="85" actId="20577"/>
          <ac:spMkLst>
            <pc:docMk/>
            <pc:sldMk cId="910550424" sldId="256"/>
            <ac:spMk id="3" creationId="{F068B06A-8523-AC74-B67E-9F6257B9DB77}"/>
          </ac:spMkLst>
        </pc:spChg>
      </pc:sldChg>
      <pc:sldChg chg="addSp delSp modSp new mod setBg">
        <pc:chgData name="Codanics test" userId="797eddfb6c94bbe5" providerId="LiveId" clId="{B457DC41-45FB-4EE0-A3BB-DEC6FCBEE9D3}" dt="2024-09-22T08:58:21.917" v="166" actId="26606"/>
        <pc:sldMkLst>
          <pc:docMk/>
          <pc:sldMk cId="2198893918" sldId="257"/>
        </pc:sldMkLst>
        <pc:spChg chg="mod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2" creationId="{D6DC0FCA-6FFA-9F00-8403-E810921CC005}"/>
          </ac:spMkLst>
        </pc:spChg>
        <pc:spChg chg="add del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49" creationId="{D4771268-CB57-404A-9271-370EB28F6090}"/>
          </ac:spMkLst>
        </pc:spChg>
        <pc:spChg chg="add del">
          <ac:chgData name="Codanics test" userId="797eddfb6c94bbe5" providerId="LiveId" clId="{B457DC41-45FB-4EE0-A3BB-DEC6FCBEE9D3}" dt="2024-09-22T08:58:21.901" v="165" actId="26606"/>
          <ac:spMkLst>
            <pc:docMk/>
            <pc:sldMk cId="2198893918" sldId="257"/>
            <ac:spMk id="54" creationId="{3C54F4CE-85F0-46ED-80DA-9518C9251AD1}"/>
          </ac:spMkLst>
        </pc:spChg>
        <pc:spChg chg="add del">
          <ac:chgData name="Codanics test" userId="797eddfb6c94bbe5" providerId="LiveId" clId="{B457DC41-45FB-4EE0-A3BB-DEC6FCBEE9D3}" dt="2024-09-22T08:58:21.901" v="165" actId="26606"/>
          <ac:spMkLst>
            <pc:docMk/>
            <pc:sldMk cId="2198893918" sldId="257"/>
            <ac:spMk id="56" creationId="{DADD1FCA-8ACB-4958-81DD-4CDD6D3E1921}"/>
          </ac:spMkLst>
        </pc:spChg>
        <pc:spChg chg="add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58" creationId="{885504CF-B07B-45CD-B2B9-77F91DFDF71B}"/>
          </ac:spMkLst>
        </pc:spChg>
        <pc:spChg chg="add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59" creationId="{3C54F4CE-85F0-46ED-80DA-9518C9251AD1}"/>
          </ac:spMkLst>
        </pc:spChg>
        <pc:spChg chg="add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60" creationId="{C6F0F1BD-D7E0-40DE-8DBF-8152D3191EDE}"/>
          </ac:spMkLst>
        </pc:spChg>
        <pc:spChg chg="add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61" creationId="{669216FA-293F-4DFA-AF49-122081674F6E}"/>
          </ac:spMkLst>
        </pc:sp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3" creationId="{38CB78F2-DD51-1A65-A8D9-7E46472A1E22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4" creationId="{5D0B43A5-9A05-D4DE-10CC-6F155C57A121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5" creationId="{84360725-FB99-8616-48C4-2365BF7930E3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6" creationId="{EC0A0637-DAAD-1AF3-3B22-59BEA5DBA47E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7" creationId="{3E896D29-3815-476B-3EB9-0239CCC4E8E0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8" creationId="{D26D1778-E280-22A8-080D-29C234AE77B7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9" creationId="{0ED6B65F-3678-6E32-E66E-CDAEF216FDE4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10" creationId="{273DACDA-BD7A-B0BC-1E40-76AC019A1C4D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11" creationId="{3F037D4F-8AF4-8F36-7117-95CCAEF2FD89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12" creationId="{DE320935-CABB-937E-F472-56E62DA5DAE4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13" creationId="{37DE6F3D-33FA-9B5D-10A7-4C4605D39087}"/>
          </ac:graphicFrameMkLst>
        </pc:graphicFrameChg>
        <pc:graphicFrameChg chg="add mod modGraphic">
          <ac:chgData name="Codanics test" userId="797eddfb6c94bbe5" providerId="LiveId" clId="{B457DC41-45FB-4EE0-A3BB-DEC6FCBEE9D3}" dt="2024-09-22T08:55:15.497" v="125" actId="14100"/>
          <ac:graphicFrameMkLst>
            <pc:docMk/>
            <pc:sldMk cId="2198893918" sldId="257"/>
            <ac:graphicFrameMk id="14" creationId="{9FFE6E7B-86EB-EBEE-EE09-A62FBA0FD66E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15" creationId="{98990BFA-1711-0FAB-FA07-EBD56ADF4269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16" creationId="{D3B72CB4-A964-2082-543F-3DD88BE022EE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17" creationId="{5553B55E-7927-87BA-6682-D9AA35C21DA1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18" creationId="{7D7A5E28-D1BD-A6A0-DABB-A0F7ADE50E7D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19" creationId="{92309F97-9944-0548-E8DB-2B55187EB235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20" creationId="{022C802A-555B-9FF1-7002-94741F0E5FE6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21" creationId="{B0EF391C-344E-D315-5E87-8618FE7C57E2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22" creationId="{8DC1FBDF-20A9-7A6F-E8F3-41C804584475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23" creationId="{72B7F348-D30A-306A-B4C9-5EE2C8C0E197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24" creationId="{E387C0EA-E24B-5EBB-15D4-5153E0267584}"/>
          </ac:graphicFrameMkLst>
        </pc:graphicFrameChg>
        <pc:graphicFrameChg chg="add mod">
          <ac:chgData name="Codanics test" userId="797eddfb6c94bbe5" providerId="LiveId" clId="{B457DC41-45FB-4EE0-A3BB-DEC6FCBEE9D3}" dt="2024-09-22T08:55:34.529" v="129" actId="1076"/>
          <ac:graphicFrameMkLst>
            <pc:docMk/>
            <pc:sldMk cId="2198893918" sldId="257"/>
            <ac:graphicFrameMk id="25" creationId="{E527B0DE-608B-D198-EB24-5FBF6E49B474}"/>
          </ac:graphicFrameMkLst>
        </pc:graphicFrameChg>
        <pc:graphicFrameChg chg="add mod">
          <ac:chgData name="Codanics test" userId="797eddfb6c94bbe5" providerId="LiveId" clId="{B457DC41-45FB-4EE0-A3BB-DEC6FCBEE9D3}" dt="2024-09-22T08:55:34.842" v="130" actId="1076"/>
          <ac:graphicFrameMkLst>
            <pc:docMk/>
            <pc:sldMk cId="2198893918" sldId="257"/>
            <ac:graphicFrameMk id="26" creationId="{316192E7-96B1-D681-EC6D-FB4D7123C276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27" creationId="{28DBECF5-EF3B-9DB2-7534-0795FDCBA61C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28" creationId="{891934EA-9FEC-6A03-FCD9-6C6E64567F15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29" creationId="{C32898AB-A980-553A-3845-489444AEBE40}"/>
          </ac:graphicFrameMkLst>
        </pc:graphicFrameChg>
        <pc:graphicFrameChg chg="add del mod">
          <ac:chgData name="Codanics test" userId="797eddfb6c94bbe5" providerId="LiveId" clId="{B457DC41-45FB-4EE0-A3BB-DEC6FCBEE9D3}" dt="2024-09-22T08:56:10.109" v="138" actId="478"/>
          <ac:graphicFrameMkLst>
            <pc:docMk/>
            <pc:sldMk cId="2198893918" sldId="257"/>
            <ac:graphicFrameMk id="30" creationId="{6B1D3FFC-4C7C-1026-2E90-3FA9D5FAB97D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1" creationId="{FB7623C7-41D4-7A13-8146-D436EDFC04F4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2" creationId="{BC016E83-6C6F-E9B7-D56F-875C753791B6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3" creationId="{F60DC5E3-A953-D31F-21FB-7BF14EA619A2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4" creationId="{DB65FDFC-5A5A-8F89-7E75-4C62345D4D91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5" creationId="{D177DCBB-A490-E79E-E17A-20CC19722C5F}"/>
          </ac:graphicFrameMkLst>
        </pc:graphicFrameChg>
        <pc:graphicFrameChg chg="add del mod modGraphic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6" creationId="{57504B2B-4CD2-7156-36C5-026010EE90AF}"/>
          </ac:graphicFrameMkLst>
        </pc:graphicFrameChg>
        <pc:graphicFrameChg chg="add del mod">
          <ac:chgData name="Codanics test" userId="797eddfb6c94bbe5" providerId="LiveId" clId="{B457DC41-45FB-4EE0-A3BB-DEC6FCBEE9D3}" dt="2024-09-22T08:56:20.635" v="141" actId="478"/>
          <ac:graphicFrameMkLst>
            <pc:docMk/>
            <pc:sldMk cId="2198893918" sldId="257"/>
            <ac:graphicFrameMk id="37" creationId="{A0FC1E4E-118F-2A17-7E4D-4EB1E40219B0}"/>
          </ac:graphicFrameMkLst>
        </pc:graphicFrameChg>
        <pc:graphicFrameChg chg="add del mod">
          <ac:chgData name="Codanics test" userId="797eddfb6c94bbe5" providerId="LiveId" clId="{B457DC41-45FB-4EE0-A3BB-DEC6FCBEE9D3}" dt="2024-09-22T08:56:20.635" v="141" actId="478"/>
          <ac:graphicFrameMkLst>
            <pc:docMk/>
            <pc:sldMk cId="2198893918" sldId="257"/>
            <ac:graphicFrameMk id="38" creationId="{53406E34-D051-28B0-141A-9EE06E154B48}"/>
          </ac:graphicFrameMkLst>
        </pc:graphicFrameChg>
        <pc:graphicFrameChg chg="add mod">
          <ac:chgData name="Codanics test" userId="797eddfb6c94bbe5" providerId="LiveId" clId="{B457DC41-45FB-4EE0-A3BB-DEC6FCBEE9D3}" dt="2024-09-22T08:56:48.811" v="143"/>
          <ac:graphicFrameMkLst>
            <pc:docMk/>
            <pc:sldMk cId="2198893918" sldId="257"/>
            <ac:graphicFrameMk id="39" creationId="{33520647-EE79-6BB1-0CFF-4EA6A3A0513F}"/>
          </ac:graphicFrameMkLst>
        </pc:graphicFrameChg>
        <pc:graphicFrameChg chg="add mod">
          <ac:chgData name="Codanics test" userId="797eddfb6c94bbe5" providerId="LiveId" clId="{B457DC41-45FB-4EE0-A3BB-DEC6FCBEE9D3}" dt="2024-09-22T08:56:48.811" v="143"/>
          <ac:graphicFrameMkLst>
            <pc:docMk/>
            <pc:sldMk cId="2198893918" sldId="257"/>
            <ac:graphicFrameMk id="40" creationId="{21847E21-E721-0940-21F1-D7A27A156310}"/>
          </ac:graphicFrameMkLst>
        </pc:graphicFrameChg>
        <pc:graphicFrameChg chg="add mod">
          <ac:chgData name="Codanics test" userId="797eddfb6c94bbe5" providerId="LiveId" clId="{B457DC41-45FB-4EE0-A3BB-DEC6FCBEE9D3}" dt="2024-09-22T08:56:48.811" v="143"/>
          <ac:graphicFrameMkLst>
            <pc:docMk/>
            <pc:sldMk cId="2198893918" sldId="257"/>
            <ac:graphicFrameMk id="41" creationId="{0C2F2B27-3CC4-3414-DE2A-3A19BB03BF97}"/>
          </ac:graphicFrameMkLst>
        </pc:graphicFrameChg>
        <pc:graphicFrameChg chg="add mod">
          <ac:chgData name="Codanics test" userId="797eddfb6c94bbe5" providerId="LiveId" clId="{B457DC41-45FB-4EE0-A3BB-DEC6FCBEE9D3}" dt="2024-09-22T08:56:52.671" v="145" actId="1076"/>
          <ac:graphicFrameMkLst>
            <pc:docMk/>
            <pc:sldMk cId="2198893918" sldId="257"/>
            <ac:graphicFrameMk id="42" creationId="{5C41BA95-B89F-DEB5-0486-4FEED4FBC751}"/>
          </ac:graphicFrameMkLst>
        </pc:graphicFrameChg>
        <pc:picChg chg="add mod">
          <ac:chgData name="Codanics test" userId="797eddfb6c94bbe5" providerId="LiveId" clId="{B457DC41-45FB-4EE0-A3BB-DEC6FCBEE9D3}" dt="2024-09-22T08:58:21.917" v="166" actId="26606"/>
          <ac:picMkLst>
            <pc:docMk/>
            <pc:sldMk cId="2198893918" sldId="257"/>
            <ac:picMk id="44" creationId="{50AE17B2-4BB5-C659-5FB1-45B328F2AC99}"/>
          </ac:picMkLst>
        </pc:picChg>
      </pc:sldChg>
      <pc:sldChg chg="addSp delSp modSp add mod">
        <pc:chgData name="Codanics test" userId="797eddfb6c94bbe5" providerId="LiveId" clId="{B457DC41-45FB-4EE0-A3BB-DEC6FCBEE9D3}" dt="2024-09-22T08:58:25.120" v="167" actId="26606"/>
        <pc:sldMkLst>
          <pc:docMk/>
          <pc:sldMk cId="345660629" sldId="258"/>
        </pc:sldMkLst>
        <pc:spChg chg="mod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2" creationId="{D6DC0FCA-6FFA-9F00-8403-E810921CC005}"/>
          </ac:spMkLst>
        </pc:spChg>
        <pc:spChg chg="del">
          <ac:chgData name="Codanics test" userId="797eddfb6c94bbe5" providerId="LiveId" clId="{B457DC41-45FB-4EE0-A3BB-DEC6FCBEE9D3}" dt="2024-09-22T08:57:54.192" v="159" actId="26606"/>
          <ac:spMkLst>
            <pc:docMk/>
            <pc:sldMk cId="345660629" sldId="258"/>
            <ac:spMk id="49" creationId="{D4771268-CB57-404A-9271-370EB28F6090}"/>
          </ac:spMkLst>
        </pc:spChg>
        <pc:spChg chg="add del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54" creationId="{D4771268-CB57-404A-9271-370EB28F6090}"/>
          </ac:spMkLst>
        </pc:spChg>
        <pc:spChg chg="add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59" creationId="{3C54F4CE-85F0-46ED-80DA-9518C9251AD1}"/>
          </ac:spMkLst>
        </pc:spChg>
        <pc:spChg chg="add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61" creationId="{669216FA-293F-4DFA-AF49-122081674F6E}"/>
          </ac:spMkLst>
        </pc:spChg>
        <pc:spChg chg="add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63" creationId="{885504CF-B07B-45CD-B2B9-77F91DFDF71B}"/>
          </ac:spMkLst>
        </pc:spChg>
        <pc:spChg chg="add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65" creationId="{C6F0F1BD-D7E0-40DE-8DBF-8152D3191EDE}"/>
          </ac:spMkLst>
        </pc:spChg>
        <pc:picChg chg="add mod">
          <ac:chgData name="Codanics test" userId="797eddfb6c94bbe5" providerId="LiveId" clId="{B457DC41-45FB-4EE0-A3BB-DEC6FCBEE9D3}" dt="2024-09-22T08:58:25.120" v="167" actId="26606"/>
          <ac:picMkLst>
            <pc:docMk/>
            <pc:sldMk cId="345660629" sldId="258"/>
            <ac:picMk id="4" creationId="{E09A628E-2A35-B581-1FDF-06FB0C701B31}"/>
          </ac:picMkLst>
        </pc:picChg>
        <pc:picChg chg="del">
          <ac:chgData name="Codanics test" userId="797eddfb6c94bbe5" providerId="LiveId" clId="{B457DC41-45FB-4EE0-A3BB-DEC6FCBEE9D3}" dt="2024-09-22T08:57:47.911" v="154" actId="478"/>
          <ac:picMkLst>
            <pc:docMk/>
            <pc:sldMk cId="345660629" sldId="258"/>
            <ac:picMk id="44" creationId="{50AE17B2-4BB5-C659-5FB1-45B328F2AC99}"/>
          </ac:picMkLst>
        </pc:picChg>
      </pc:sldChg>
      <pc:sldChg chg="addSp delSp modSp add mod">
        <pc:chgData name="Codanics test" userId="797eddfb6c94bbe5" providerId="LiveId" clId="{B457DC41-45FB-4EE0-A3BB-DEC6FCBEE9D3}" dt="2024-09-22T08:58:27.261" v="168" actId="26606"/>
        <pc:sldMkLst>
          <pc:docMk/>
          <pc:sldMk cId="3327175145" sldId="259"/>
        </pc:sldMkLst>
        <pc:spChg chg="mod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2" creationId="{D6DC0FCA-6FFA-9F00-8403-E810921CC005}"/>
          </ac:spMkLst>
        </pc:spChg>
        <pc:spChg chg="del">
          <ac:chgData name="Codanics test" userId="797eddfb6c94bbe5" providerId="LiveId" clId="{B457DC41-45FB-4EE0-A3BB-DEC6FCBEE9D3}" dt="2024-09-22T08:57:58.976" v="163" actId="26606"/>
          <ac:spMkLst>
            <pc:docMk/>
            <pc:sldMk cId="3327175145" sldId="259"/>
            <ac:spMk id="49" creationId="{D4771268-CB57-404A-9271-370EB28F6090}"/>
          </ac:spMkLst>
        </pc:spChg>
        <pc:spChg chg="add del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54" creationId="{D4771268-CB57-404A-9271-370EB28F6090}"/>
          </ac:spMkLst>
        </pc:spChg>
        <pc:spChg chg="add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59" creationId="{3C54F4CE-85F0-46ED-80DA-9518C9251AD1}"/>
          </ac:spMkLst>
        </pc:spChg>
        <pc:spChg chg="add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61" creationId="{669216FA-293F-4DFA-AF49-122081674F6E}"/>
          </ac:spMkLst>
        </pc:spChg>
        <pc:spChg chg="add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63" creationId="{885504CF-B07B-45CD-B2B9-77F91DFDF71B}"/>
          </ac:spMkLst>
        </pc:spChg>
        <pc:spChg chg="add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65" creationId="{C6F0F1BD-D7E0-40DE-8DBF-8152D3191EDE}"/>
          </ac:spMkLst>
        </pc:spChg>
        <pc:picChg chg="add mod">
          <ac:chgData name="Codanics test" userId="797eddfb6c94bbe5" providerId="LiveId" clId="{B457DC41-45FB-4EE0-A3BB-DEC6FCBEE9D3}" dt="2024-09-22T08:58:27.261" v="168" actId="26606"/>
          <ac:picMkLst>
            <pc:docMk/>
            <pc:sldMk cId="3327175145" sldId="259"/>
            <ac:picMk id="4" creationId="{DE65EE54-56F0-0076-CC39-04F6AA6D9178}"/>
          </ac:picMkLst>
        </pc:picChg>
        <pc:picChg chg="del">
          <ac:chgData name="Codanics test" userId="797eddfb6c94bbe5" providerId="LiveId" clId="{B457DC41-45FB-4EE0-A3BB-DEC6FCBEE9D3}" dt="2024-09-22T08:57:48.895" v="155" actId="478"/>
          <ac:picMkLst>
            <pc:docMk/>
            <pc:sldMk cId="3327175145" sldId="259"/>
            <ac:picMk id="44" creationId="{50AE17B2-4BB5-C659-5FB1-45B328F2AC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EA8E7-C06B-45CE-AFB8-75716E1BD69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358A4-DB87-4298-943B-E7437E6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358A4-DB87-4298-943B-E7437E6947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4AFC-D613-5756-B364-346B2C44F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A1116-B3A6-7BAC-39E5-4ABC9A88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4E1F-DC2C-5A0C-5AE6-9A9474EE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5D53-A2D9-D6CE-06BB-132DE49E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C83D-3E8B-01A4-28B5-077EC730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2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ED62-6C4D-29CA-849D-8BE00D29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6A1B1-9F38-E6BF-6439-417B1467F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A97ED-C265-F06B-40D9-006E11E8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9B7A7-05A3-FE0C-3B84-0904FF6F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7A43-781B-2CBC-A812-E782F379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2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A9D37-444D-862B-3C39-ADB51DEE2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4CC23-DB0F-A131-BA08-4390879C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E72A6-D4D0-404B-4E9C-7401D2AA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5730-88FC-DF39-25A2-38EBF21A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9E4A-B314-DEEB-3E18-5326B28A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210F-ED81-3EB1-52C8-608DAEA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421E-27C8-D4AF-97F4-9AB77629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876A0-E583-D292-11B4-73092875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46E6B-346B-D786-A420-77C9FAFD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9C824-43B1-3CF2-3A14-5C5F9385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1D9A-0622-09BB-CE33-A61FBF7F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8DD17-22F6-7553-D77D-BAF58E41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D202-7485-CB87-49E4-9AEEDF2A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BEF9-DBC4-FA2B-AF39-BC8719B4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0B14F-A219-0451-04D9-A64AE3F1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6347-3C3F-086F-8BA3-407AB861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52E4-6CA5-C981-6E95-85869FD9D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B2FFC-F868-E2ED-3317-1B419B4AC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C519-65B3-29B7-D6DA-DE57CA14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CBB7C-DDB6-86E4-AD2F-B1C2C288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224A0-C394-C04D-A700-DC0BC928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0687-54B4-C922-809D-FCF931E4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4535-F428-B2C3-2337-71867671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F577B-D657-8E8F-9D70-321D4445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CFCE9-63D5-91A4-A282-9749F38DC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95DF4-E257-B93A-431B-B12A1FBF6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B6B11-CD21-1A76-5A65-A1EB71DD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509B8-2D3F-88EA-0565-8BB7C4B1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75D4A-9336-4001-3BDC-F0322C6D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7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AAE1-1973-D00B-7688-68BE2170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93FDF-359A-05E6-A48D-6159CB21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8F84B-685D-5F3E-2A58-4FC0C449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4EB62-3FF0-8DEA-F7EF-632FD3EE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55F12-4BB3-45DF-3902-98A49A87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B7D37-650E-C129-BE70-C03D795E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2D4A3-5107-C020-4F46-7EA2078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6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68B0-0A68-A9B2-634C-510B611F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DC58B-000F-6AAB-BC72-5135E590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9073D-DFC6-7C57-3F54-AE5C0702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9C546-AEB7-AE0A-E8D7-EAFA2739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C060-A28F-1DDB-E611-5CEA86A3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AC498-E0FC-6224-D83A-96A0FF1C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C292-01BC-CE7F-FE24-1C8879B9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322B6-F90B-9F37-F7E9-1570DD13D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5DF35-6C40-E360-004D-74E8FED4F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5ADE2-9241-D7B2-3450-55DCD478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D641C-E5B8-C125-CA68-90832297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49738-24BA-619E-23BB-2138E536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A0013-E861-99A2-D385-B881987A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74B67-87A8-4FD1-9BC9-DD8C17032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F08F-F816-4676-650F-514F2BA70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B1B46-315E-4B88-8669-66B15C6B45B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108E-FB45-6658-DC9E-15A667AC8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9708-ACEB-7AE2-DFDE-0FA31B1A4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F862-93E1-B9CD-CA09-46A2B7C28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Important Points to note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8B06A-8523-AC74-B67E-9F6257B9D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Aammar Tufail</a:t>
            </a:r>
          </a:p>
          <a:p>
            <a:r>
              <a:rPr lang="en-US" dirty="0"/>
              <a:t>CEO/Founder at Codanics.com </a:t>
            </a:r>
          </a:p>
        </p:txBody>
      </p:sp>
    </p:spTree>
    <p:extLst>
      <p:ext uri="{BB962C8B-B14F-4D97-AF65-F5344CB8AC3E}">
        <p14:creationId xmlns:p14="http://schemas.microsoft.com/office/powerpoint/2010/main" val="91055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C0FCA-6FFA-9F00-8403-E810921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.xlsx </a:t>
            </a:r>
            <a:r>
              <a:rPr lang="en-US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vs. </a:t>
            </a: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.csv files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 descr="A table of information&#10;&#10;Description automatically generated">
            <a:extLst>
              <a:ext uri="{FF2B5EF4-FFF2-40B4-BE49-F238E27FC236}">
                <a16:creationId xmlns:a16="http://schemas.microsoft.com/office/drawing/2014/main" id="{50AE17B2-4BB5-C659-5FB1-45B328F2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14" y="846483"/>
            <a:ext cx="6022872" cy="51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9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C0FCA-6FFA-9F00-8403-E810921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.xlsx </a:t>
            </a:r>
            <a:r>
              <a:rPr lang="en-US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vs. </a:t>
            </a: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.csv files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E09A628E-2A35-B581-1FDF-06FB0C70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99" y="1099846"/>
            <a:ext cx="6129502" cy="46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C0FCA-6FFA-9F00-8403-E810921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.xlsx </a:t>
            </a:r>
            <a:r>
              <a:rPr lang="en-US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vs. </a:t>
            </a: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.csv files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65EE54-56F0-0076-CC39-04F6AA6D9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99" y="1881356"/>
            <a:ext cx="6129502" cy="306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7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Important Points to note in R</vt:lpstr>
      <vt:lpstr>.xlsx vs. .csv files</vt:lpstr>
      <vt:lpstr>.xlsx vs. .csv files</vt:lpstr>
      <vt:lpstr>.xlsx vs. .csv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Codanics test</dc:creator>
  <cp:lastModifiedBy>Codanics test</cp:lastModifiedBy>
  <cp:revision>1</cp:revision>
  <dcterms:created xsi:type="dcterms:W3CDTF">2024-09-22T08:54:13Z</dcterms:created>
  <dcterms:modified xsi:type="dcterms:W3CDTF">2024-09-22T08:58:32Z</dcterms:modified>
</cp:coreProperties>
</file>