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/>
    <p:restoredTop sz="94643"/>
  </p:normalViewPr>
  <p:slideViewPr>
    <p:cSldViewPr snapToGrid="0">
      <p:cViewPr varScale="1">
        <p:scale>
          <a:sx n="188" d="100"/>
          <a:sy n="188" d="100"/>
        </p:scale>
        <p:origin x="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7:12.414"/>
    </inkml:context>
    <inkml:brush xml:id="br0">
      <inkml:brushProperty name="width" value="0.17143" units="cm"/>
      <inkml:brushProperty name="height" value="0.17143" units="cm"/>
      <inkml:brushProperty name="color" value="#FFFFFF"/>
    </inkml:brush>
  </inkml:definitions>
  <inkml:trace contextRef="#ctx0" brushRef="#br0">1 15 15268,'4'-15'1385,"5"48"0,5 48 1,1 24-1,0-1 0,-3-27-1430,-3-20 0,0 0-1105,3 22 0,4 27 0,1 3 0,-3-16 0,-6-38-559,-5-38 330,0 5-1230,-10-59 2256,0 1 1,-4-31 0,0 11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7:16.825"/>
    </inkml:context>
    <inkml:brush xml:id="br0">
      <inkml:brushProperty name="width" value="0.17143" units="cm"/>
      <inkml:brushProperty name="height" value="0.17143" units="cm"/>
      <inkml:brushProperty name="color" value="#FFFFFF"/>
    </inkml:brush>
  </inkml:definitions>
  <inkml:trace contextRef="#ctx0" brushRef="#br0">218 113 19676,'-6'58'389,"-1"-1"1,4 4 0,5 0-300,5-2 0,5-2-90,7 24 180,17-7-4432,-17-54 4342,6-2 502,12-35-592,-15-3 90,15-21 269,-15-37-89,-11 12-1345,-9 4 1,-6-2 984,-20-24 45,5 37 0,-4 3 2095,-17-11-2050,-3 15 0,-6 23-1728,-19 22 1908,2 25-90,7 13-89,27 18 89,18-8 0,3 4 45,11 1 0,4 3-90,2-7 0,2 1 1088,4 12 0,2-1-1043,21 28-369,0-36 0,4-4 368,14 11-89,-12-17 0,2-6 90,8-11-90,0-10 0,0-9 90,-12-4-90,23-18-349,4-15 349,2-9-181,-24 4 1,-3-2 180,3-14 0,8-18-1429,-24 17 1339,-4-2 467,-6-14 0,-2-2-467,-2 5 219,1 1 0,-9 8-129,-16 36 473,2 25-473,-9 11 179,2 66-89,7-39 266,5 19 1,4 4-267,11 11-1215,10 9 1,3 1 1034,7 7 45,-6-32 0,1-6 23,2-18-68,1-6 0,2-7-270,30-4 180,-10-22-90,31-19 180,-35-14-90,2-13 90,2-32 2128,-21 28-1948,13-32 0,-27 44 90,-2 0 227,-3 7-317,-2 6 3450,-2 4-3450,-5 14 51,-2 6-51,-5 20 226,-2 5-406,1 24 0,0 6 0,-2 4-135,2 9 0,1 0-320,2-12 95,0 16-2968,-3 12 3418,-4-19 0,-2 10 0,-1-33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9:35.51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0 760 19496,'1'-17'1439,"2"-1"-1259,0 11 90,2-2-90,2-5 269,20-27-359,-6 12-524,29-32 613,-5 20 1,32-22-180,-18 18 90,11-5-90,-26 21 0,1 1 0,0 1 90,0 2-80,14-4 0,7-1 35,-16 9 0,1 1-45,15-8 0,1 1-90,-2 5 0,-9 4 0,-11 3-180,33-9 90,-57 18-90,0 1-989,-5 2 809,-7 1-359,3-1-712,-8 2-1087,-1 0 2608,0 0 0,0 1 0,-1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2:38.86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 9242,'32'12'2248,"0"-1"-1708,1-3-180,4-1 90,3-2-990,29-2-539,-24-1-1,21-2-3237,-17 0 3469,-11 0 0,7 0 0,-17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2:40.04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87 14 11041,'-3'-14'6836,"1"58"-6297,1-10 91,1 26 0,0 5-360,0-4-2831,0 2 1,0 1 2740,0 3 0,0 21-494,0-35 0,0-1 494,0 13-530,0 32 440,0-55 0,0-5 180,0 17-180,0-25 90,0 13 1337,0-27-1607,-3 0 2358,1-9-2268,-2-1 3302,3-8-3302,-1-1 0,0-2-90,-1-3 90,0 2 0,0-4 90,-1-1 90,-1-3-90,2 2 0,0 1 90,1 1 90,2-8-90,-1 4 90,1-4-180,0 5 0,0 0 89,0-9-89,0 7 180,0-18-270,0 10 0,0-12 90,0 10-90,0 4-90,0 3 90,-6-2 0,2 2-90,-2 4-90,0-2 90,4 12-89,-2-6-1,1 6 180,0 1-90,1-1 90,1 3 0,0 0 90,0 2 90,3 6-180,-2-1 90,4 5-1,1 7-3391,3 2 3302,3 8-2178,1-1 2268,12 22-1517,-7-17 1427,7 16 90,-8-24 0,7 7-90,-4-9 0,6 5 1697,16 1-1697,-22-15 0,17 7 1908,-27-18-4606,1-17-2539,-4 8 5237,-5-30 0,-5 13 0,-3-16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2:40.75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11 26 14009,'-6'-14'5037,"1"3"-10158,8 52 5391,2-2 0,3 31 1319,1-17-1319,-1-9 682,7 33-862,-5-29 90,5 23 0,-4-28-90,-4-14 179,6 17-179,-8-31 3125,1 8-3215,-4-17-3215,0 1 3125,-1-3 268,1 1-178,-2-4 0,0-7 0,0-3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2:41.44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3 395 11580,'-2'-20'6027,"1"-2"-4948,1 8 1,0-12-720,0 7-181,7-10 91,-5 13-90,7-2-90,-7 8 270,2-4-90,0-2-180,0 2 0,0 1 90,-2 4-180,0 3 89,0-2-89,1 0 0,-1 3 90,3-1-90,3 7 90,6-2-90,17 11 0,-4-6 0,15 7 0,-8-7 0,25 0 0,38-14 0,-21 3 0,19-9 0,-15-5-808,-29 6 808,26-7 0,-38 11 0,-4 0 0,-3 2 0,5-1 0,-9 2 0,-2 1 0,-11 3 0,-7 2 898,-2 1-898,0 0 0,1 14 0,-4-6-3482,0 17 3482,-4 7 0,-1-3-843,-2 24 1,-1 4 752,2-4-492,-1 1 0,0 1 492,3-2 90,8 37-90,0-15 1712,5 15-1622,-5-46 1774,1-9-1774,-4-18 2205,1 1-2205,-3-8-3239,0-2 3329,0 3 308,-1-4-309,0 2 271,-1-4-270,-8 7 0,-4-2-90,-8 4 90,-3-4-90,-2-1 3392,-1-2-3302,-19 2 0,9-4-90,-31 3-3212,-13-5 3212,19 0 0,-15-2-64,40 0 64,-2 0-495,-18-13 0,-2-3-45,7 3-539,-5-5 0,7-1-1710,30 8 2789,4-1 0,8 8 0,4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2:42.29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493 4 11490,'-17'-3'3059,"-1"9"-451,4 24-1528,-7 33-4882,4-8 4162,1 16 1347,3 16-1257,3-13-1396,2-10 0,1-1 946,0 3-90,1 2-270,4-37 181,2-10-91,-1 2 0,0-12 1802,0 5-2432,0-5 592,0 0 38,0-5 3482,0-5-3302,0 1 360,0-1-90,0 1 180,-2-2-90,1 0 2248,0 1-2338,-1-1 270,2-2-180,0-1 179,9-9-179,0-2-270,1-2 0,-1-5-719,-5 7 539,-12-13 0,-3 11-180,-32-6 270,23 15 0,-19 0 90,24 7-90,-5 0 0,-12 11 90,-3-2 0,3 7 0,6-6-3212,10-4 3302,3-1 180,0-1-180,7-2 0,1 0-1080,8-9 541,-1 4-2879,6-9 4291,-2 8-963,1-2 0,-1 4 0,0-1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2:42.92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38 15628,'2'-21'3418,"-2"9"-3058,3 7-90,-2 8 719,0 3-719,8 31 0,-4-8 0,6 29 179,-3 1-269,-2-11 0,1 15 0,-3-19 90,2 45-180,-2-33 0,0-4 0,-1-1 0,0-9 0,0 5 0,0-16 90,-1-4 0,1-2-91,-1-6-268,-2-15-1,0-5-90,0-8-4022,-1-20 4292,1-22 0,-1-3 0,1-9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2:43.49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10 406 16438,'-2'-23'1439,"0"3"-989,1 9 1798,-1-14-1978,1 8 180,0-9-270,1 9 0,8-11-90,-1 4 179,15-18-179,-6 17 90,8-3 0,8 7-3482,6 4 3392,3 2 0,16 4 0,-5 6-90,-6 3 90,-1 1 0,32 1-180,-30 0 90,43 0-902,-46 0 902,1 0 1218,23-7 1,3-1-1309,6 1 90,-11-1 0,-2 0-2926,-14 3 2836,-31 3 90,5 0 0,-16 1 0,-3 1 0,1 8-90,-4 0 958,-3 14-868,-4 19 253,0 1-253,-1 18 3392,2-11-3392,2 14 0,0 2 0,0 10 0,1-5 0,0-1 0,1-13 45,0 9 0,0 1-1063,0 0 1018,0-6 0,0-2 0,0-17-121,0 7 211,0-16-2835,-7 22 2835,-1-30 442,-40 16-442,25-29-1363,-40 1 1363,23-25 59,-7 3-59,-5-11 811,11 8-811,0-1-1045,-6-3 0,-1 0 865,-5-2 0,5 2 0,1 1 1730,6 2-3169,-50-14-1038,43 13-312,-33-11 2667,59 19 0,5 1 0,3-1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2:44.13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24 30 10141,'-9'-17'5397,"1"4"-2608,5 102-2430,1-44-134,1 10 0,0 10 314,5 23 1,0-3-360,-1 5-30,0-14 0,1 12 0,-2-15 30,-1 1 0,0-5 0,0-4 0,-1-24 90,0 11-1,0-35-179,-2 0 0,1-10 90,-2-5 90,2-12-180,0-2 90,0-3 629,-1-12-809,2 10 180,-1-12-180,1 13 90,10-21-90,-1 14-180,32-33 180,-18 37-90,19-11 90,-23 21-90,-1 2-179,8-1-3213,-12 3 3392,5-1-90,-12 4 0,-1 2-3508,-1-1 900,-1 6 2788,-3-2 0,-1 7 0,-3-4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2:44.29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292 218 16797,'-94'-20'2519,"36"-2"0,10-2-2340,27 3 91,-18-20-90,32 28-90,0 1-4341,1-3 4071,2 4-180,0-1 950,2 5-1760,1 1-899,0 1-629,1 1 2698,0 1 0,0 2 0,0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2:45.41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112 298 19226,'-2'45'1169,"4"21"-899,1-18-5660,4 22 5749,-1 16 343,-1 3-523,1-3-89,-2-12 0,-2-29 0,-1-7 0,0-4 270,0-1 899,-1-10-1259,1 2 0,-3-10 0,0-10 0,-1-4 2838,1-21-2838,-1-5-90,0-13-1990,-2-28 1900,-1-13-954,1 28 0,-1-1 1134,-1-30-219,-4-12 309,4 44-1385,-2-12 1385,3 24 1385,-3-8-1385,3 11 1980,-4-6-1980,1 5 597,0 6-597,0-4 0,3 13-90,1 5 0,1-4 90,2 9 3302,0-11-3392,2 12 0,17-16 0,-2 9 90,18-6-90,-5 12-3392,4 2 3392,4 3-90,26 0-405,9 5 0,7 0 225,-15 0 0,1 0-999,19 1 0,-3 0 999,9 0 1,-27 0-1,-2 0-45,-8 0 0,1 0 1365,13 0-1140,30 0 0,-52 0-660,6 0 930,-17 0 449,7 0-449,-24 0 2686,1 11-2686,-12-4 0,-1 8-90,-5-4 179,-5 25-149,-2 13 150,-3 32-180,2-13-1480,1 30 1480,6-24 0,0 6 607,2-14-607,0-17-90,8 30 90,1-15 0,1 4-45,5 4 0,1 2-995,-1 2 1,0-5 1129,5 14 0,-11-45 2211,-8-33-1762,0-1-629,-8-1 90,2-4-2095,-18-3 2095,9 0-180,-23-8 1,9 5-1,-33-9-180,-3 1-1337,-3 0 1517,1 1-270,-1 3 90,-9 0 62,-1 2 28,0 2-179,-7 0 1682,20 3-1593,1 0 0,-3 0-180,-19 1 1,-12 0-1710,35 1 2159,20 0 0,15 0 0,-2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9:35.82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31 110 10591,'-9'-20'5757,"1"2"-4858,4 6-179,0 2 1169,0-3-1080,3 6-539,21-10-180,-4 12-90,19-2 0,-16 6 0,0 1 0,-1 0 0,4 0 0,18 10 0,-7-3-90,2 5 90,-16-5 90,-8 2-90,-5-2 90,0 4 0,-5 21-90,-10 3-3302,1 13 3212,-12 10-409,7-23 230,-4 12-1530,-6 14-180,9-20 1438,-12 32 0,18-42 1,-3 7-1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2:45.96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28 116 8622,'-7'-28'4588,"1"4"-2582,2 5-747,-1 4-285,3 3-434,0 2 803,1 3-804,0 6 165,6 21-479,4 41 0,1 11-135,2 14-1191,-5-22 0,2 8 1,-2-9 1190,-1 19-90,-3-31 0,0 4 45,-1 11 0,-1-1 45,1 14-45,-1-15 0,0-2-45,-1 4 90,0-16-2359,0-3 2359,0-22 180,0 2 0,0-8 2178,-7 7-2358,5-18 0,-6-1 90,7-19 3212,0 4-3302,0-13-90,2 14 90,-1-7-180,2 5 90,0 1-90,18-31 0,16-15 90,-3 1-90,5 0 90,-25 35-360,1 0-3867,-3 7 1618,2 12 2609,-8 2 0,0 13 0,-5-6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2:46.10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283 236 10585,'-37'-9'2158,"8"1"-1618,1-9 0,9 3 1723,-7-7-1273,-10-15-1250,9 7 350,-3-6 454,17 19-544,4 3-463,-4-4 463,6 9 0,-1-4 0,8 11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2:47.32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33 77 16438,'3'48'2518,"-3"-8"-1888,7 23-180,-2-12-1,4 28-2919,-3-30 0,0 2 2739,0 3 1,1 0-180,-1-1 0,0 0 884,3 18 1,1-3-705,0 12-651,-2-28 1,-1-3 559,0-3 1,-4-19-90,-2-15 2456,-1-6-2456,1-1-90,-2-6-180,-2-21 90,0-2 2647,-5-42-2827,1 17 90,-1-19-90,1 15-960,1-2 780,-4-26 270,-1-5 180,0 4-232,4 28 1,-1 4 411,0 2 0,-3-18 0,5 41 0,2 5 90,-1 3 449,-2-12-539,2 15 967,-1-9-1057,4 15 816,0 2-816,1 0 0,0-2 0,0 0 0,1 1-90,39-14 0,-16 14 0,51-12 0,-45 18 0,18-1-3392,-5 2 3392,12 0 0,2 0 0,15 0 0,-17-6 0,0 0-822,14 0 822,30-10 0,-71 10-140,-4 1 140,-5 0 90,-3 2 0,3-1 2960,-9 2-3050,5 0 0,-10 1 0,4 12 90,-1 5 980,3 12-1070,1 21 0,7 33-801,-3-13 801,6 20-2930,5 2 2930,-8-31 0,10 30-342,-4-22 432,-5-16-90,5 16-1906,8 16 1906,-12-33 0,9 26-957,-14-36 957,-6-14 1882,2 11-1882,-16-16 90,-4 1 0,-12-7 180,-47-6-270,34-6 347,-37 0-347,44-4 0,-8 0 2268,-22-12-2448,-32-3 2362,15-4-2272,-14 2-179,20 5 179,17 2-180,-14-1-3381,10 3 1402,18 2-809,-8 1-3460,23 2 6518,4 1 0,6 1 0,2 1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2:48.15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31 84 11041,'-9'-24'6926,"-2"-5"-6297,6 17-179,1-3 270,3 12-360,1 5-91,1 3 181,3 18-3482,10 55 3302,1 7-225,-5-31 0,-1 1-2224,5 31 2314,-6-25 0,0 0-217,3 18 127,-3-18 0,1 0 45,3 26-90,-3-26 134,0-3 1,-1-3 45,-1-13 0,1 21-90,-6-52 2273,-1-3-1823,1-3 2814,-1-15-3354,-1 4 475,1-13-385,-2-4 0,1-12 0,0-37-90,0 19-45,16-24 0,3 1 45,-6 27-45,9-12 0,-1 8-45,-12 38-89,5-10 89,-8 17-180,3-6 0,-6 10-2684,-2 3 2774,0 2-900,-4 9 541,-1 6-1620,-4 7-540,-3 4 2699,0 1 0,0 1 0,0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2:48.32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280 319 15898,'-25'-17'2518,"-1"-3"-1888,1-2-180,1-3-2933,-10-11 2753,10 7 89,-5-7-881,5 3 612,8 10-180,-3-3-2248,4 4 359,8 11 1979,-3-4 0,9 13 0,0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2:49.04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0 14369,'-1'50'2203,"5"5"1,1 4-7307,2 25 5282,0-20 1,0-2 90,0 1-1040,0 2 1220,4 26-270,-3-20 704,3 16-524,1-5-180,-4-26-1502,2 14 1952,-2-14 1452,-3-19-1722,0 0 2176,-7-38-2626,0-16-3828,-4-46 1,1-9-311,1 7 4228,0-6 0,0 1 0,3 21 0,-1-2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2:49.83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0 279 14279,'22'-63'4227,"5"5"-3777,0 19 0,4 7 180,9 7-1015,8 3 565,3 3 0,-1 6-90,-14 9 223,1 2-223,-8 1 90,32 1 0,26 15-180,-11-8 90,10 10-90,-51-14 701,-1 0-611,16-2-90,-16 1 0,22-2 0,-29 0 0,5 0 90,2 0-1,-15 0-89,9 0 90,-12 0-90,-3 0 0,11 0 90,27-10-90,-20 7 0,40-7 0,-39 10 0,18 0 0,-10 0 0,2 0 0,21 9 0,7-3-653,-1 5 653,-2-5 0,-3 0 90,-16-1-90,13 2-3085,14 2 3085,-36-3 0,23 3 89,-47-7-89,-3 1 0,-2-2 90,0 1 527,-1 1-527,0-2 3392,-1 4-3392,-4-3-90,-1 2 90,-3-1 0,1 1 0,-14 28-90,3-9-3302,-19 37 3302,10-27 0,-6 12-2269,7-12 2269,-17 35-598,-3 14 598,0 0-614,9-5 0,3-4 614,7-15 473,0 6 0,1-4-383,9-25 0,-6 27-90,9-38 179,-5 14-89,8-30 1878,-6 8-1968,3-10 990,-20 8-990,8-9 3165,-15 2-3075,-22-6-1,1-10-89,-36-1 0,28-5 90,-18 3 0,-3 1-90,6 3-1217,0-1 1,2 1 1216,15 5-2268,-28 0 2088,8 2-3,28 1 0,0 0-267,-38 0-2519,33 0 1,2 0-1259,-11 0 4227,-5 0 0,56 0 0,2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2:50.32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11 50 11670,'-4'-20'4408,"0"3"-3329,3 11 450,-1 1-899,3 4 989,12 41-1349,-2-6 270,16 62-361,-11-31 61,-1 0 0,2 13 0,-2-9-529,-4-20 0,0 0 349,4 21 0,2 10 0,-3-15 30,0 0 89,2 4 1,0-2-90,-3-11 0,9 36 270,-12-54-180,-5-17-90,2 5 0,-5-19 360,1-3 218,1-16-848,1-10 90,-1-2 0,-2-2 0,0 14-90,2-8-90,3-8-1598,2-3 1508,2 5-449,1 8 809,-3 12 0,15 11 0,-1 7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2:50.52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185 201 20845,'-18'-7'1529,"3"1"-1169,5-7-893,-1 0 892,-4-7 290,0 1 250,-13-18-661,11 16-328,-7-10 0,14 19-719,3 4 906,1 1-2346,1 2 2249,3 3 0,1 4 0,0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2:50.72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205 60 13289,'-19'0'3868,"2"0"-2159,10-1 180,-38-14-1709,25 8-4252,-33-12 3983,41 13 303,-6-1 1,12 5 0,-1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9:43.92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0 20215,'14'55'1080,"-1"3"-810,-7-1-5751,-1 3 5796,-1-5 0,1 1 54,1 16-279,-3-17 0,1-2 0,-1-1 0,-1-4 995,-2-13-1355,1 27-269,-1-36-721,0 23-3597,-1-36 4857,2-10 0,-1-16 0,2-11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2:52.08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32 7 15268,'-20'-3'3059,"9"2"-7820,11-1 5210,25 4-179,-2-1-987,41 12 1076,-14-6 989,23 10-1078,-7-5-405,22 2 0,5-1 225,-40-5 0,0-1-45,42 6 0,2-2 90,-32-5 0,-2-2 0,22-1 0,0 0-135,-24 0 0,3-2-120,19-3 0,10-2 0,-17-1-60,-1-1 45,7-2 0,-2-1 456,-13-2-1221,-9-1 2385,-5-1-1485,-13-5 0,-28 11 0,-2-3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2:52.34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39 26 8876,'-18'-8'1619,"3"1"2621,9 3-3970,23 1 1319,-8 0-1230,47 5 1,12 4-90,-15 1 19,11 0 1,-1 0-20,-20 3 3074,0 0-3074,-2 3 449,22 14-449,-28-9 540,3 58-4064,-40-39 3029,-26 26 0,-9 2 135,-6-15 185,3-4 1,-2-1-726,-16 8-2154,13-13-4412,-29 25 6673,34-27 0,-10 8 1,20-15-1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3:01.74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 1 0,'-1'25'960,"0"1"2104,1-2-2525,0 5-1119,0 4 940,10 18 1618,5 24-1348,9 8-46,-10-34 1,1 4 359,9 23 1,1-2-765,-9-26 0,0-1-1,8 25 1,0-4-1011,0-2 1011,3 2 616,2 1 0,2 1-616,9 21-788,-8-19 1,0-1 877,6 5-90,1-1 1395,1-2-1485,2-1 824,-2-10 1,3 0-735,16 17 5,0-7 0,1-3-5,6-7-135,-25-25 0,6 1 179,33 10 1,1-5-180,-35-19 0,1-1-656,37 18 1,-1-4 700,-8-13-90,0-3-589,-7-5 1,4 0 633,-14-5 0,1-1 0,12 2 0,-3-1 531,26 0-576,-32-6 1785,-2-1-1785,-3-2-560,-2 1 650,18-2 0,-3 0-90,-5 0 2122,8 0-2212,-47-1 171,12 1-261,-30-1-90,-2 0-3598,0 0 1350,-3-3 3366,0 1 0,-5-3 0,-2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3:01.96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55 114 15628,'-18'-13'2339,"2"3"-6920,6 2 5300,4 2 1500,1-1-2039,14-4 1309,48-8-1399,-14 5 90,33-4-90,-34 14 0,1 2-1,-10 1 181,38 1-43,-17 13-137,17-5-307,-24 12 307,-12 0-90,-12-2 0,1 18-270,-16-3-180,-15 32 90,-2-18-1660,-7 1 0,-1-1-49,1-2-540,-10 20 3136,12-35 1,3-3-1,1 0 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3:02.63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48 11850,'-7'-20'4048,"1"3"-8719,3 12 5481,2 1 1858,0 2-1679,2 7 320,7 27-949,-1 2-1999,11 51 2179,0 6 1723,2 5-2083,-7-29 0,0-1-1,4 17 46,0 4 0,0 1-135,0 3-45,-4-22 0,0-1 3391,6 21-3257,-6-24 1,1-1-180,4 18 0,2 15-90,-17-79 412,0-5-10153,-1-3 9770,-1-18 0,-2-10 1,0-16-1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3:03.12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51 448 11131,'-17'-26'5397,"5"6"-3419,2-1-1168,6 10-90,0-3 1079,0 1-1530,10-18-3391,0 2 3302,12-12 90,2 9-2358,20-9 2177,28-8-89,13 5-90,-5 18 1,1 6-522,-1 4 611,-17 8 0,-3 3-90,2 5-90,33 19 135,-35-4 0,0 2 45,37 20-1434,-20 3 1434,-41-13 153,2 16 0,-2 5-63,-1 7-45,-2-4 0,-4 1 45,-13-2 89,-2 0-44,-3-1 0,0 1-45,2 15-90,2 32 1563,-3-21-1473,-3-19 0,6 40-90,-4-39 90,1-3 0,0 1 2001,1-2-2001,5 27-826,-6-42 736,-1-4 2764,2 1-2675,9 30 1,-9-35-90,6 21 0,-14-44 90,1-1-42,-1-1-48,0-1 0,0 1-1259,-1-3 2659,-9 8-3649,4-7-629,-8 4-1260,6-7 4138,-1-2 0,-6-2 0,-2-1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3:03.59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98 780 7589,'-14'-35'3238,"2"1"-1799,0 0 660,1 1-31,-2-14-1258,4 11 449,-5-24 174,9 19-1073,-1-4-90,5 7-90,9-6 450,23-25-451,-5 18 46,17-10-135,5 31-239,-10 9 149,37-10 0,-29 17-90,16-2 0,3 5-45,-8 5 0,2 1 45,27-4 45,-25 5 0,-3 1-3250,-10 1 3205,3 2-2053,8 10 2053,-17-4 220,26 14-130,-34-7-90,7 3 90,-2 15 90,-12-6 0,20 34 89,-12-3 1794,10 31-1793,-11-14 79,0 8 11,-3 10 0,0 4-225,-16-47 0,1 2 15,7 28 0,4 12 0,-5-15-921,-4 5 906,-4-22 0,0-1 45,-3 3 90,0 19-90,-2-20 2709,-2 11-2619,-5-14-270,-9-9 0,2-3 671,-8-13-1931,-3-7-808,7-12 2158,-8 4 0,13-14 0,-2-1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3:03.95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26 314 8162,'-9'-28'2969,"2"2"-811,1-6-1258,3 7-91,13-17-764,2 14 495,15-6 0,-2 11-16,5 3 240,22 5 1,4 3-495,-1-1-135,2 3 0,1 5 135,7 16 179,11 7-89,-19 4 0,0 3-180,20 12 135,-20 3 0,-5 5-409,-1 19 228,-18-13 1,-3 1 45,-2 19-90,-13-1 180,-21 27-1172,-2-37 902,-12 35 0,-7-31-180,3-16 0,-9 12-90,8-21-89,-1-2-3907,-29 32 1657,19-26 1971,-23 24 0,27-33 0,-1-1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3:11.82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1760 242 9242,'-35'-31'4587,"-27"-12"-3597,24 21-181,-24-11-179,24 18-1,-3 0 271,-24 1-2372,-10 1 1742,-2 4 270,-21 2-181,34 6-134,-5 6 0,-2 4-45,-2 1-135,14 1 0,3 2 45,4 3 90,-12 12 0,-2 2-90,1 2-45,2 0 0,4 1 45,21-5-90,2 1 90,0 7 0,0 1-1,-4 8-1255,2 1 0,2 1 1256,12-7-90,-5 12-308,4 20 308,6-9 0,-1 17 0,10-21-1761,3 4 1851,2 34-1,0-15-796,3 4 707,1-40 90,1 5 0,0 7-45,5-3 0,0 1-21,-3 11 1,1-2-25,3-12 0,1-5 1526,0 5-1481,4 9 0,0 1-45,2 8 45,3 1 0,1-1-45,-1-18 0,15 34 90,-10-40 155,7 14-155,5-6-90,-7-13 90,10 12-45,-3-15 0,1-2-45,7 6 158,-5-6 1,0-2-69,0-6-90,-1-4 90,51 25-90,-37-24 90,38 17-90,-48-31 0,3-1 90,1-3-45,9-2 0,4 0-45,8-1-159,-4-1 0,-2-1 159,-9-2 90,4-1 603,2 0 1,0 0-694,8 0-973,-7 1 0,0-2 973,10-10 0,-17 5-1212,34-8 1212,-37 9 1042,17 0-1042,-20 1 522,1-1-522,18-1 0,-15 0 45,9 0 0,0 0-45,-3 0 1038,26-2 0,7 0-993,-32 3 0,0-1 0,35-5 0,0 0 0,-34 4 0,-5 0 2543,44-8-2498,-33 7-90,-15 1 0,13-2 90,30-9-90,-38 6 0,38-5 0,-51 9 90,-1-1-90,-2 2 717,55-16-717,-43 11 0,39-12 192,-55 14-102,11-4-1710,12-10 1620,-9 6 555,13-9-555,0-6 0,-16 11-782,12-10 782,-33 19 0,0 0 0,26-13 0,-19 13 0,19-9 0,-28 15 1712,-4-1-1712,25-10 0,-16 8 0,20-11 0,-24 11 0,-1-1 90,-2 0-2423,0 1 2333,6-9 0,2-2 90,4-11-90,-6 4 135,-1-28 0,-4-5-135,-4 14 0,2-12 0,-3 4 90,-11 29-90,0 3 0,0 1 90,-1 3-90,0-35 90,0 25 3302,-1-26-3392,0 33 0,0 3-3392,0-1 3392,0-2-245,-6-26 1,-2-4 244,1 4-1113,-11-29 0,-4 0 1113,3 31-90,-16-34 90,15 45 0,-6-11 0,4 10 0,-5-9 0,5 12 266,1 1-86,-21-28-90,11 15 0,0 0 0,-17-25-90,-7-9 0,36 51-1427,-16-20 1427,10 18 0,-11-16 1241,-8 7-1241,15 14 0,-19-11-90,18 18-1335,-35-11 1335,3 6 90,-11-4 1425,15 11-1515,-20-4 90,26 7 2132,-28-5-2222,1 3 90,25 5 0,-26-5-90,-1-1 503,10 4-413,0 0 0,-1 1-90,-5 1 90,23 3 0,4 1 90,3 2-180,-22-2 90,11 1 0,-3-1-90,-26-2-91,29 3 0,1 0 181,-13-3-90,17 3 90,-13 0 0,-2 0-89,4 2 44,11 0 0,4 0-45,8 3 0,9 0-315,-22 7 0,-4 3-45,1 0-2518,-9 8 1,5 5-1351,24 3 4318,-9 15 0,22-5 0,3 1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3:12.53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 1 16618,'-12'13'2158,"9"2"-1888,20-3 90,10 4-90,3-3 0,7 1-90,2-3-1,3-2 361,50-2-270,-23-3-180,-19-2 0,0-2 0,17 0 179,23-10 1,3-2-1109,2 3 883,1-5 1,-5 1-45,-29 6 90,-4 1-3084,-3 2 2904,-3 0-622,36 1 172,-31 1-1675,15 1 1855,-43 1 302,-13 0-3630,3 0 3400,-5 4 288,-3-3 0,-7 2 0,-5-3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9:44.06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 56 2039,'-2'-19'1530,"1"2"-3317,1 8 1787,5 0 0,-3 8 0,5 1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3:12.79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45 75 16078,'-16'-19'2159,"3"3"-1710,7 7 1,1 3-90,2-1 629,1 3-629,12-4-270,6 6 90,5-2 90,38 16 269,29 16-449,-10-4 0,11 10 0,-52-16 0,-2 0 0,-2 1-3392,5 10 3482,-8 4-180,-5 0 149,-12-2-149,-11-8-180,-39 60 0,17-40-45,-9 9 0,-2-3-134,6-16-181,-6 7-25,0 0 1,13-17-1,-7 10 1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3:14.18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19 90 10591,'-6'-19'3598,"0"3"270,2 4-3149,3 11 361,0 1-631,11 44 271,7 13-226,5 16 1,2 5-1248,-9-28 1,0 0 842,7 22 0,0-3 0,-2-2 90,-2 0 0,1 0 0,0 1-536,1 5 356,-3-11 0,-1-5-2507,-5-17 2777,-2-1 889,-2-12-800,-2 1-179,-3-18 0,-5-3-180,0-9-1731,-14-27 1821,-5-19-90,-4-9 2268,-1-6-2223,7 5 0,0-1-1982,-1-9 1892,2 6 0,1 0 45,6 2 0,2-2-90,3-3 90,3 2-45,8 8 0,2 1 38,5-13-83,12-28 90,11 44-90,15 16 0,24 4 2025,2 30-1935,-9 10-599,-13 15 599,-12-2 3136,0 3-3226,13 21 0,1 4 13,0 0 47,-10 0 0,5 10 0,-11-9 30,-5 7-45,-7-7 1,-3 0-395,-12 1 439,-4 0 0,-5-11 90,-12 28 0,-5 2-90,0-14 45,-4 17 0,-9 2 45,-35 0-90,18-23-1300,-2-12 0,0-7 1120,12-14-539,-39 12-1980,40-23 2699,-4 1 0,20-13 0,9-1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3:14.83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224 1018 12570,'-8'-23'3868,"4"6"-8719,-9 6 5570,5 7 1230,-1 1-1499,0 2 1399,-31 11-1400,9 10-269,-16 7 0,13 18 90,15 32-180,17 14-2179,4-5 2089,22-20 0,-4-40 90,23 3-458,-9-16 458,21-7-90,-23-17 90,2-11 1894,10-33-1714,-9 1-180,4-15 180,-14-6-180,-16 27 0,0-14 0,-8 26 654,0-1-654,-1 7-2299,-8-19 2299,2 5 0,-3 1-1017,4 15 837,3 12 1751,3 8-1661,0 3-1750,13 32 1750,-3 0 1750,19 43-1750,-9-19 0,8 19 0,-5-16 1473,2 2-1473,8-3 0,4 0-90,3 1 90,5-4 0,1-7 90,-7-28 90,39-19-145,-40-13 55,17-21 0,-35 3 90,-3-5 3230,-2-6-3275,-7-6 0,-1-3-135,-1-2 45,0-6 0,-5-11-75,-9 0 0,-5-6 0,1 6-204,5 9 1,-2-1 203,-5-21 0,-3-9 0,1 19 146,-1 9-251,2 11 1,0 3-136,-1 4 90,-2-6 0,8 73 90,9 43 0,6 13 90,-4 27-1476,4-12 1,1-1 1385,3 2 0,0 0 0,2 1-641,-3-29 0,1 3 551,2-1 0,-1-1 45,1-1 0,-1-1-1006,0-11 1,1 1-2008,2 13 0,0-5 3140,-3-7 1,9 36-1,-20-83 1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3:15.29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1 271 14369,'25'-31'2878,"4"4"-5994,8 16 3566,3 3-91,5 0-93,9 2 0,3-1-176,9-2-45,-8 2 0,-2-1 45,-4-3-1468,19-8 1468,-19 5 90,14-6-90,-29 7 90,-3 1 1101,-7 0-1011,-1-7 728,-29 4-908,-2 1-90,-53 18 0,10 12-2268,-10 6 2268,20 6 0,15-3 0,3 22 0,3 4 0,0 3 0,-8 42 0,24-61 0,9 9-1517,11 7 1607,4-2 1517,6-17-1428,-4-22 2553,47-44-2462,-36 17-2154,33-28 2424,-52 21 0,-5 2 1793,-2 1-1973,-2 6-270,-5 8 360,3-2-194,18 34-436,-7-9-1484,17 26 0,1 6-1304,-2-7-1350,28 34 4318,-32-43 0,1-4 0,-1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3:15.92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4 186 0,'0'-26'3209,"0"4"-138,-3 6-1092,2 14-855,2 57 0,3 29-584,0-6-854,2 17 0,0 2 764,2-6-90,1 4-279,-2-27 1,1 7 232,5 21 1,1 3-90,0-5 0,1-1-45,0-4 0,-1-7 180,5 13-60,-7-40 1499,4 14 171,7-80-1791,-7 17-89,-5-49 0,-6-20 0,-3-6 1836,-1-11-1836,-1 20-90,0 6 0,0-39 0,0-8-45,0 44 0,0-1 15,0-12 0,0-7 0,0 9-60,0-25 345,2 30 0,1-4-390,3-8 0,2 1-1014,-2 12 1,1 2 1103,3-2 0,1 8 45,3 9 19,2 9-19,2 9 2260,1 14-2080,36 48-1175,-24 19 0,-1 8 995,3-12 0,-2 1 45,-2 22 0,-5 1 158,-10-18 1,-2-5-114,9 33-893,-8-29 1,-1 0 712,4 21-1085,-3-1 1085,0-2 557,0 25-2041,-9-41 0,0-2-1305,3 36 2879,-5-2 0,-15-31 0,-3 6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3:17.44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1676 10771,'24'-37'2878,"15"-9"-2068,-8 22-5751,13-9 6470,25-6-1169,-21 14 614,-3 2 0,6 0-749,3 0 0,-2 3-225,25-12 81,-17 10 0,-4 2-170,-16 5-271,43-9 180,-51 15-90,19-3 270,-40 11 3406,6 13-3227,-9-6 91,4 16 0,-8 11 594,0-6-684,0 25-180,0-20 90,0 5-90,1-9 179,7 23-89,-5-26 0,7 18 90,-9-34-90,1-1 90,-1-3 540,6-1-540,-1-1 89,24-24-269,-16 7 90,16-20-90,-21 17 90,-2 1-90,-2 2 0,-1 1 0,3-8 0,-3 5-90,2-3-90,0 4 91,-5 9-1,6-1 90,23 59 0,-16-25 0,27 56 90,-24-38 179,16 20-179,-15-29 0,5-2 0,-19-29 180,1-3-90,19-20-90,-11 5-90,16-19-90,-10-6-90,-4 6-809,19-50 719,-21 44-90,10-24-1079,-9 33 629,-8 17 540,8-4-89,8 32-3483,7 13 3752,3 6 90,-2 3-759,-14-16 849,0 0 90,0-4 449,16 8 181,-9-13-630,6 3 90,-15-14 179,-7-2 1,17-26-450,-14 13 3016,12-21-3106,-21 20 596,-3 0-1136,-18-26 450,8 20 0,-19-19 360,13 31 180,-10 15-180,11-3 449,-10 49-359,18-31-90,-5 30 0,9-28 0,12 14 180,0-7 449,20 3-629,-11-19 270,36-45-360,-34 9 90,26-44-90,-36 32-90,3-12 0,-6-12-2580,-3-13 2580,-2-3-2627,-3 11 2627,-1-32-174,-8 12 129,5 15 0,-1-1-45,-8-30 0,3 4-90,-1 0 0,0 0-444,0 0 624,0 1 0,1 3 0,2 12 2231,2 22-2231,1-6-2246,1 31 2156,0 1-854,0 9 944,0 6 0,1 44 0,2 13 0,-1 29-571,1 27 571,3-45 0,1 0 0,-3 0 0,1 4 45,4 36 0,2-1-45,-5-41 0,1 1-236,3 45 1,2 3 235,-2-36 0,1-2 687,2 16 0,0-3-687,-1-18 0,-1-3 90,9 37 270,12-24 0,3-7-270,1-12 17,4-2 0,0-15-107,-12-47 1180,13-53-1270,-20 28 0,7-30 2471,-17 29-2651,-1-11 180,-4 17-450,1-17 450,-2 35-180,-1-4 270,14 79 1142,1-9-1052,8 36-2298,-2-31 2478,2-6-1198,5-8 1018,0-3-472,-2-14 562,-9-14-90,1-6 180,33-31-180,-23 12 2390,32-37-2750,-22 3 180,-12 16 1450,4-8-1629,-23 37 269,6 11 90,-5 12 942,3 14-942,-3 9 180,2 36-1651,-5 0 0,-1 3 1471,0-21 0,-1 0-1,-1 17 1,0-6-2268,-3-11 2358,-3-10 0,-1 5-93,-2 2 0,-1 2 3,0 2 0,-1-2 180,-10 34 90,-1-42-194,3-17 194,-24 12-270,20-31 2081,-15 3-2261,-5-36 0,14 6-2878,-37-62-90,42 36-1260,-10-35 4318,28 44 0,11-19 0,3 3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3:17.65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0 12210,'28'20'1079,"-4"-3"-539,-13 2-90,1-2 809,11 6-989,-3-7 0,10 2-180,-9-13-270,1-2-540,-1-2-128,9-1 0,-1-12 0,9-3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3:19.67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184 569 12570,'-4'-18'2428,"1"2"-539,3-1-1439,-1 6 0,1-8-90,-1 7-91,-1-12-3391,0-2 3842,-5-35-276,-3 3-264,1 2-2087,-2 11 2087,6 27-90,1 2-93,1 5 93,1 3 2131,0 2-2221,0-1-85,-1 1-5,2 3 3324,-2 19-3324,2-7 207,1 28-297,-1-18 91,2 14-91,-1-5-540,0 54 314,0-37-134,0 44 360,-7-54-359,3 9 449,-4-21 0,4-4 0,3-18 360,-4-28-180,0 3 180,-5-39-476,3 20 475,-1-14 721,-5-36-720,6 41 90,-5-38 539,5 33-629,4 23-180,-2-8 0,4 27 0,0 8 90,4 2-90,1 4 0,19 19-90,8 14 89,7 6-854,32 22 765,-31-30 90,40 23-90,-39-32-168,12-1 0,1-2 78,-10-4-90,35 7-180,-62-18-3753,-1 2-655,-5 4 4768,-3 2 0,-4-3 0,-3-3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3:20.52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1398 99 12300,'-22'-30'2698,"0"5"-2068,0 12 0,-4 1-181,-3 4 631,-32 2-900,19 3-464,-27 2 464,2 10-873,11-1 782,-22 9 91,20-3-1505,2 3 1,-1 2 1414,-15 7-470,-11 14 1,1 3 379,10 3 184,18-10 0,-2 8-94,12 6 0,2 8 0,5-6 45,7-9 1,2 1-106,-7 10 0,-3 6 0,9-2 59,15 9 1,8-5 0,-5 19 30,17 0 0,8 17 0,6-7-535,12-5 0,5-3 445,-9-7 0,0 3 0,4-7-272,15 2 1,1-14 331,20 2-1085,5-7 1085,4-8 0,4-8-30,-17-20 0,12-2 0,-7-2 490,-8-2 1,-1-2-551,41 6 0,-5-4 90,-12-11-90,-11-2 60,2-2 0,17-3 0,-3 1-60,-21 1 0,-3-1 0,3 1 187,22-2 0,5 0 0,-10 0-187,-7 0 0,-8-1-45,-9 2 0,-4-1 45,14-2-45,-18 1 0,-3 1 1959,-7 2-2094,-4-3 1,-6 4-5593,-1-2 5772,-15 7 0,-5-3 0,-13 5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3:20.75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21 12300,'9'4'6656,"6"-2"-6026,29-1 359,19-1-539,-15 0 0,19 0 89,-4-5 1,2-1-270,9 2 90,10-2 0,1 0-1,-9 5-224,-7 10 0,-1 3-2698,-7 2 2563,14 23-450,-79 44-180,-21-6-96,8-23 1,-4-1-1524,-27 23-629,11-22-1260,-2 1 4138,1 1 0,-1 1 0,1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9:46.37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0 811 10861,'10'-23'3868,"-2"4"-1890,-3 8 451,-2 6-2069,3 12 0,-3 14-90,1 16-3483,-2 8 3393,0 6-315,-1 2 315,2 27-180,-2-21 90,3 13-2164,-2-29 2074,2-4 180,2 6-95,0-19 275,1 1 2027,15-47-2207,-3-13 398,11-35-443,-14 16 0,-1-1 45,3-19 2913,4-19-2913,-11 42-180,-3 16 90,0-1-3161,-3 12 3161,-1 13-94,1 6 4,-2 21 90,6 72-90,-2-33 0,-2-4 0,1-1 0,3-3 90,1 0-90,1-5 485,33 33-485,-21-44 3480,21 19-3480,-25-51-3386,11-20 3566,32-44-90,-9-11-135,-21 28 0,-4 0-2223,0-26 2178,-8-18 0,-6 15-296,-5 7 1,-2-1 385,-2-16-90,-1-7 135,-8 7 0,-2 3-45,0 10 45,-1-8 0,-1 3-173,0 29 218,0 6-90,1 6 1777,-5-4-1777,4 21 986,-8 14-986,6 29 0,1 53 0,3 11 0,0-16 30,3-7 0,1 11 0,0-13 60,2 1-1067,4 3 0,0 3 1157,0 23-506,1-20 0,2 13 0,-1-10 416,-3-19 0,1 1-248,2 34 0,0 15 0,0-18 248,0 8 211,1-1 1,-1-3-212,-2-26 964,1 16-1054,-1-36 90,-1-6-1,2-2 1613,-1-10-1522,3 13 2544,1-18-2724,1 1 1835,4-17-1835,5-21 634,1 2-904,29-41 90,-11 4 0,13-32 90,-24 22-90,-13-2 0,-4 2-303,-3 9 393,1-45 90,-16 43 0,1 7-3352,-17-36 3442,10 33-90,-9-14 0,6 22 0,-9-12 0,3 9 0,-6-6 0,-12-11 264,17 25-264,-10-13-90,24 33 2852,3 6-2852,4 15-90,1-3-270,12 32 271,2-14-271,20 24 180,-6-23 0,11 2 90,-6-15-90,1-4 90,-7-4-449,47-24 539,-33 0 90,28-15-3392,-39-3 3572,-15 6 269,-3-8-89,-6 2 180,-18-21-450,8 28 0,-12-12 0,12 35 0,0 2 0,1 4 90,1 1 3302,-10 19-3572,7 1 90,-7 17-90,9-2 0,2 2-3482,1 2 3302,2 3 180,14 10 0,-6-17 90,11-1 0,-8-26 0,-1-1 90,6-3 0,13-21 0,-7 7 90,15-30 3212,-22 18-3032,9-33-360,-14 33 90,2-15-90,-8 29 0,0-2 0,-2 6-90,1-2 90,-3 9 0,0 6-90,-1 7 0,1 13 90,0-3-90,0 9 0,1 6 0,0 9 90,7 5 0,-4-17 90,7-14-90,-4-19-3302,10-6 3302,-1-4 0,17-14-90,-5-6 0,0-2-180,5-25 180,-19 31 0,7-16-2358,-15 28 2268,0 3 2448,-1 1-2627,0 3 269,0 19 90,-2-5-270,1 25 90,-2-6 90,-1 6-180,2 6 0,2-6 3392,6-4-3212,-1-12 90,14-22-90,-8-6 90,8-11 270,13-26-3572,-17 22 3482,12-20-180,-23 32 0,-3 5 0,-1 2 0,-2 3-180,0 2-90,5 17 180,-4-7-179,5 24-1,-4-11-90,1 9-450,1 10 451,1-14 3571,0 3-3302,-2-18-540,2-7 540,1-3 0,9-12 90,-2-2 540,14-27-90,-14 15-180,3-8-91,-12 17 1,-3 6 90,2-1-90,-3 2-90,3-2 0,-3 5 0,2-1 90,-2 4-90,1 12-90,-3-1 0,3 9 0,-3 7-90,2-2 90,-1 9-90,1-7 180,1 8 90,0-14-90,1 6-3123,0-16 3213,0-3 180,2-1-270,1-4 90,16-19-90,-7 4-2179,32-60 2089,-30 42 1616,12-33-1616,-24 47 0,-2 2-179,3-8 89,-3 11-90,2-5-90,-5 14 3383,1 14-3203,-2-2 841,0 11-1110,-1 10 718,0-4 1,0 7-90,1-12-270,8-5 90,-4-9-90,7-2-3392,2-18 3392,-1-1-90,9-29 0,1-5 0,-5 7 0,14-42 90,-28 69-90,-4 11 0,-1 7 90,-1 1 90,-2 15-90,0 4 90,-2 12 0,-7 40 3302,7-27-3302,-5 26 180,10-33 360,7-2-451,0-14-89,7-8 90,2-22-90,2-5-3392,6-7 3392,20-36-90,-16 17-45,-2-8 0,-2-1 45,-2-7 0,3-21-45,-10 6 0,-2-1 45,0-10-159,-1-7 0,-2 4 249,-5 24 180,-2-16 0,0 0-90,-1 17-90,0 0 0,0 3 3190,0 18-3191,0 7-89,0 6 90,1-1 0,0 16-180,1 77-89,-2-19 134,1 3 0,-1 9-585,0 22 0,0 3-1595,-1-9 1,2 4 1984,1-3 0,2 6 1,0-7 185,-2-6 1,2-7-172,1-11 0,4-7 225,13-4 0,-10-23 0,10-3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3:48.53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4683 135 15628,'15'-9'3508,"-2"-1"-2878,-10 8 269,-3-3-539,-1 2-90,-2-1 449,-8-1-539,-3 2 0,-9-2 270,-29-3-270,-20-1-180,-21-3-90,12 2 90,12 2-135,-5 1 0,-3 0 90,24 2 0,-1 1 0,-27-3 0,-5 1-90,4 4 0,7 1 45,-8 0-437,16 0 0,-1 1 482,16 6 0,3 0 45,-30 2-45,30-1 0,-5 4-1522,-32 8 1,1 0 1566,-11 5-424,9-2 0,4 1 424,13 2-1724,3-1 1724,1 3-443,7 0 0,-2 3 443,-17 10 0,6 1 0,0 2 0,6 1-273,23-14 0,1 0 273,-12 12 501,-2 4 1,-2 4-457,18-14 0,-2 2 15,-5 7 0,-5 4 0,4-3-60,3-1 0,2 0 45,-9 9 0,2-2 1009,-17 17-964,3-2-90,3-7 0,-2 1 45,27-25 0,0-1-45,-31 30 0,1-2 0,6-5 0,-2 0 0,0 1 0,7-4 0,-2 2 0,20-20 0,1 0-45,-20 20 0,2-1-243,-1 6 288,5-1 1846,1-1-1846,18-19 0,0 2-45,1 0 0,-1 3 45,-11 23 0,1 1 287,14-22 0,2-2-287,-2 9 0,4-3 0,2 4-45,6-6 0,1 1 45,-3 16 240,4 2 1,2 5-286,12-12 0,2-4 45,-4-6 0,3-1-1158,7 10 1,3-8 1067,1-14 0,6 11-270,26 20 270,-18-30 0,23 26-360,16-4 360,-27-28-104,4 2 0,-1-1 104,-5-9 2122,13 8-2257,-6-7 1,0-2 44,8 4 90,-6-3 0,0-1-90,-5-4-1284,0 1 1194,1-1-405,6 2 1,2 1 134,5 2 1089,3 1 1,-2-2-1540,-13-6-539,13 5 982,-18-9 1,1 1 0,-2-1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3:48.87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37 61 12570,'-21'-2'3148,"8"2"-2788,10-2 629,7 2-539,41-7-90,2 0-564,20-3 384,-12 2-3336,-17 3 3246,1 0 75,46-2-165,-44 4 89,35-1-89,-55 4 0,2 0 0,-1 0 180,10 10-90,-16-6 234,5 10-144,-19-7 2064,-7 9-2064,-1 1-53,-46 54-127,25-34 90,-32 34-180,35-45-3328,-21 29 3418,21-22 0,-10 16 0,27-30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3:55.82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 8 6094,'-12'-8'0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3:57.39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6606 516 10411,'-29'-3'1619,"7"1"-1259,-2 2 90,4 0 719,-17 0-270,-21 12-629,10-6 360,-25 13-739,24-8 289,-2 1 179,-2 2 1,-1 0-270,7-2 0,-49 12 0,38-13 0,10-3-3237,-16 2 3147,19-4-456,-22 1 636,-5-3-90,-3 0 0,14-2-1,17-2 4,-29-5 1,-10-3-5,11-1 1,-3-1-661,6 2 1,-4-2-1,3 0 616,-11-6 0,8 0-45,-14-6 90,7 1-90,25 6 93,-8-3 0,-3-1-93,-10-1-45,10 1 0,-1 1-582,-20-6 627,22 6-135,-2 0 0,0 0 45,-2-1 45,15 5 0,3 1-134,-4-1 89,-1-1 0,-1 2 545,-7 0 0,-4-2-635,18 5 0,1 0-176,-20-4 1,2 1 265,-12-2-270,1 2 0,0 0 270,-1 0 45,0 1 0,3 0 909,23 4-1043,-24-2 2351,-2 0-2217,26 3 0,1 1 318,-27-3-363,3 1 1445,23 3-1625,-30-1 0,-7 0-1366,34 1 1,-1 1 1605,-18-1 0,-10 0 0,12 0-60,-24 0-60,42 2 0,1 1 60,-27 0 0,-7 1 90,3-1 0,-1 0 0,34 1 0,0 0-419,-36-1 0,4 1 59,15 0 2437,-23 1-3022,41 0 1,1 0 225,-28 0-972,9-1 1,-4 2 1690,11 3 0,2 1 0,-4-2 0,0 0 0,3 4 0,0-1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1:33.49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40 97 15178,'-15'4'3149,"2"0"-2430,10-3 1620,-2 0-2069,4 0-1,-1 0 631,7 1-270,79 7-540,-40-4-45,9 0 0,0-1 44,-8-2 1,-10-2 180,61 0-180,-28-10-1786,-17 9 0,-1-2 1696,14-11-90,-23 8 0,1-3-655,-3 0 115,25-10-180,-15 3-1888,12-4 2698,-26 7 0,-16 5 0,-5 1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1:33.80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88 56 8342,'-25'-13'4138,"3"1"-7910,12 8 5392,2 0 3027,-1-1-3388,3 2 140,0-2-949,5 3 809,10-2-989,8 3 3482,16-1-3393,10 1-179,15 1 0,-10 0-90,33 14-1628,-40-7 1628,21 12 0,-14 0 0,-20-5-90,11 8-2673,-18 2 2673,-10-8 0,2 8-270,-10 13-270,-29 35 271,12-14-1625,-7-11 0,-3-3-1075,6-10-1348,-8 8 4701,10-16 0,-5-6 0,1-1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2:17.25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0 19316,'22'29'1889,"15"3"-810,49 6-899,-23-13-5660,32 5 5660,-9-16 238,-7-8-777,19 2-1931,-27-19 0,-5-4-409,-5 2 2699,-9-4 0,-4-2 0,-23 4 0,-1-2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2:17.50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158 42 6627,'-30'0'2608,"7"0"-1798,1 0-181,7 0 2534,-10 0-2713,9 0 897,-6 0-1167,18-2 450,42-10-450,-8 5 2268,35-7-2268,-25 10 3392,2 1-2583,52 15-809,-44-3 135,3 6 0,-3 7 45,-18 12-180,3 8 0,-22 4-91,-10-14 1,-12 26-180,0-17 1,-9 14-1,2-13-9239,-24 42 4742,20-37 4587,-16 29 0,28-51 0,1-3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2:22.56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0 16887,'14'25'2609,"4"-1"-7730,12-3 5661,4-2-180,2 0 1503,22 5-1593,10-4-450,-9-10 0,2-1-89,17 1-643,-18-14 1,-4-3 461,-8-3-359,13-11-4429,-6-3 5238,-18 4 0,7-9 0,-21 8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2:22.75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61 9 8786,'-25'-3'2518,"5"1"643,12 0-2171,2 1 868,5 3-958,12 4-630,29 5-91,2 1-723,19 0 724,-13-6 2095,1 1-1736,41 8-449,-34-4 0,27 8 0,-46-5-343,6 19-377,-14 22-2068,-19 34-271,-13-12-1258,-22 6 4227,2-34 0,-7-6 0,-4-1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9:46.54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0 14639,'47'13'1259,"-11"-4"-1349,-3-8-90,-4-1-1079,7 0 196,21 0 0,-14 0 0,13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3:59.13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1240 31 9242,'-42'-15'1889,"1"2"-7100,17 11 6200,-53 10-449,34-1 631,-8 3 0,0 2-721,3 2 0,-16 9-1206,-6 7 1206,-9 10-180,1 1-160,7 2 160,27-11 0,2 2-180,-12 9-45,13-7 0,2 1 135,0 6-58,-11 25 57,14 3 1,2 4 171,11-27 0,1 0-306,-7 28 0,6-5-45,13-10-1582,3 3 1672,2 5 1381,2 1-1291,5 4 0,1 16 0,0-9-135,-1-20 0,0 1-559,2 18 1,1 12 0,0-2 603,1-9 0,0 0 0,0-8-46,-1-4 1,0-1-163,1 12 1,0 7-1,-1-12 163,-2-21 0,0-6 705,0 0 0,1 5-630,1 21 0,2 10 0,-1-7-156,0-10 1,-1 0 65,1 10 0,1 7 0,-1-11 426,-1-20 1,-1-6-457,3 53 90,1-1-45,-2-9 0,-1 3 0,0-34 0,-1 1-45,1 28 0,0 9 60,1-10 0,0 6 0,0-3-544,0-15 1,-1-2 0,0 4 513,2 19 0,0 5 0,0-8 146,-1 0 1,1-7-132,-1-10 0,0-4-305,-2-16 0,1 0 260,1 18 0,1 3 45,-1-4 0,1-2 504,-2-17 0,0 1-504,3 29 0,1 7 15,-3-23 0,2 2 0,-2-5-16,2 10 1,0-2-45,2 22 0,-1-8 0,-1-14 90,0-4-90,0-2 90,0-1-250,0-7 0,0 1 250,3 17-90,-2-5 0,1 0 0,-1-4 45,-2-14 0,1 5-45,2 12 0,-1 0 921,-2-19 0,-1 1-921,4 28 0,0 2 194,-3-20 1,0 0-150,0 14 0,0 0 1429,0-13 0,-1 1-1429,1 13 0,1-3 45,4 7-2108,3 16 2018,0-33 90,-2-24-72,16 4 1,8-2-379,33-1 135,-21-6 0,1-5 197,23-23-1051,-14-7-3422,31-16 4501,-26 4 0,3-2 0,0-2 0,1-2 0,4 0 0,1-1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4:00.22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0 10501,'37'11'899,"0"-1"-629,-3-4 90,23 3-4072,22 12 4252,4 7 589,-4 3-679,-32 15 0,2 15 0,-8-6-360,12 20-31,-16-19 1,4 8 0,-8-3 120,-16-5 0,-7-4-631,8 43 630,-5-8 1,-2 2-1120,-5-29 1,-1-1 1029,1 16 0,-1 9 210,0 9 0,0 10 0,-1-9-211,-1-10 1,0 0-45,0-13 0,0 8 0,0 1 0,-1-6-325,0 0 0,0-4 1,0-3 324,0 13 0,0 1 14,-1-10 1,1 4 0,-1-5-404,1 3 0,-1-4 389,0-2 0,1 5 44,0 5 1,0 7 0,0-3 268,-1-13 0,1-3 1,-1 6-382,1 11 1,0 7-1,-1 1 1,-1-7 246,-1-4 0,-2-4 0,0 1-374,0 11 0,0 2 1,-2-9-166,-3-2 0,-1-7 706,1-5 1,-1-2-2326,-3-3 0,0-3 1934,-8 34 0,5-35 0,0-2 0,-10 22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4:07.72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6 190 19406,'-2'-22'3778,"3"11"-3059,-3 10-449,9 50-4251,-2-7 4340,5 35 1,1 9-180,2 11-840,-2-12 1,-1 1 749,-3-33 0,0-2-804,-1 3 1,0 1 803,1 1 0,0 1-553,-1-2 1,0 1 507,0-1 0,0 2 217,2 19 1,-1 0-218,-2-19 0,1-1 548,1 12 0,-1 1-503,0-15 0,-1 0 269,3 20 1,0 0 1593,1 15-1684,-10-34-179,-7-84-90,-9-48 1195,6 14-1195,0-6 0,0-9-45,0-10 0,-1-5 0,5 34 0,0-2 45,-5-38 0,1 2-45,5 41 0,0 5 45,1-2 0,-1 1-45,1 0 0,-1 1-899,-4-48 854,0 5-79,4 32 1,0-3 78,0-10 0,0 0 90,-1 1 0,3 1-180,6-11 0,4 7 90,7 10 90,12 11-89,14 61-1,25 37 0,6 10 45,-29-23 0,0 1 267,38 33 1,-5 2-223,-13 1 2783,-2 0-2783,-16-15 0,2 5 0,13 19 0,-1 1-1303,-9-12 1,-1 0 1302,7 12 0,-6-5 90,-4 4-2100,-3-1 2100,-5-1-78,-14-23 1,-2 3 77,-4 2 0,-2 0-264,1-1 0,-3-1 219,-5 0 0,-3-5 45,-1 2 0,-3 2 0,-11 0 0,-4 2 90,-11 25 388,6-20 1,-4-4-479,-12 2 0,-10-19 0,-3-5 0,-3 0-90,1-2 0,1-6 0,9-15-180,-22-4 90,20-2-179,-15-3-4516,2-15-162,23 5 4947,-16-14 0,30 8 0,2-2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4:08.41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276 1241 11131,'-3'-27'7915,"1"11"-7285,-11 3-91,-3 15-4250,2-2 4700,-43 37-719,28-13 691,-38 48-781,42-30-90,-2 15-2093,12 4 2093,8-8-90,9 25-148,8-27 238,10 4-90,4-20 90,15 0-90,-8-13 90,27-4-90,-17-29 90,4-2-1299,-1-34 1568,-8-20 1377,-3-13-1601,-18 30 0,-3 1-1318,-3-8 1273,-6 1 519,-3 7-519,0 9 1711,-6-27-1621,3 28 0,-5-8-180,8 30 2444,1 5-2444,8 29 0,25 64 90,-10-26 1207,-2-3 0,0 0-1387,3 0 90,1 0-90,3 1-3278,18 13 3368,6-9-90,2-5 90,-5-21 0,-14-22 90,11-18-90,-12-7 90,5-37 0,-3-20-1102,-15-6 0,-4-5 1012,9-4 0,-3 1-45,-14 7 0,-6 8 1527,-2 1-1482,-2 6-90,0-16 60,-5 15 0,-1-11 0,0 6 30,2 11 0,-1 0 0,-2-9 0,-1-5 0,1 8 0,-1 10 0,1 7 0,-2-24-1064,1 20 1,1 2 883,-1-1 180,0 33 0,5 21 1947,2 47-1947,3 3 0,3 8-831,1 13 0,0 3 831,2 12 0,0 1-90,1-4 1,1 6-136,1-15 0,2 10 0,0-1 0,-1-10 90,1 5 0,0 0 30,-1-8 0,1 8 0,0 0 0,0-14-210,1-5 0,0-11 45,5 26-898,-2-20 0,-2-2-991,1-5 771,4 4 1388,-12-34 0,-2-10 0,-2-6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4:08.91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126 285 8972,'-27'-24'3508,"3"1"-1889,2 4 1619,-2-5-2608,10 12-1,-1-2 990,28 28-1349,3-1 90,19 16-270,18 1 0,-8-8 45,25-3 0,2-3-45,-12-4-1749,4-3 0,-3-2 1749,-20-7-1,32-11 1,-18 0 270,1-4 0,-1-1-1794,-3-2 1794,23-10-90,-45 14-1,-8-1 1,-5 1 2908,-14-12-3088,-10 14 0,-14-7 0,-1 17-90,-4 1 180,-55 40-180,38-18 0,-5 12 0,2 3-738,20-4 738,-4 13-1345,16-9 1255,3 21-606,6-22 606,2 17 0,10-14 0,2-7-180,39 23 90,-2-47 90,15 4 2471,-13-38-2426,-11-15 0,-2-6 225,7-21 743,-8 18 1,-4-6-654,-14-14 0,-7 5 1205,-1 9-1430,-1 0 0,-3 7-3347,-3 28 3392,0 5-772,-1 4 682,0 2 90,0 5 0,0 8 0,-1 5 90,3 65-180,6-5-710,-3-5 0,1 2 620,10 21 2307,-2-3-2577,3-22 0,3-3 0,4 8 180,-3-10 1,2-5-1186,3-16 1365,30-6 0,-26-14 0,22-4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4:09.08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56 36 20395,'9'-17'1529,"-2"3"-1259,-4 11-180,-2 1-2248,0 6 89,-13 30-630,3-5 2699,-11 27 0,3-17 0,-1 3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4:09.46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362 132 8162,'-44'10'4048,"1"-2"-8089,2 0 6829,-8 0-1079,7-1 874,-1 0-2043,17-3-180,9-2 719,2-1-719,5 0 781,-2-1-871,7 0-90,1 0 90,0 0 3895,-2 0-3985,6-2 109,14 0-19,51-6-180,-10 1-293,34-1 293,1 0-1648,-33 4 1,2 0 1602,-1 0 0,2-1 90,23-1 0,-2 1-1192,-30 1 0,-2 0 1102,13 0 0,6-2-612,31-6 0,-3-1 612,-42 5 0,0-1-223,40-4 0,-4 0 88,-22 2 39,-4 4-129,-7 1-90,-7 0 1306,-3 2-6433,-1 0 5397,-4 12 0,-17-1 0,-10 8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4:09.68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182 173 8432,'-37'19'5217,"4"-2"-2788,3 0-540,4-5 1709,-1 3-2789,13-9-89,0 0-180,16-7-1,12-6 181,24-7-181,1-1-224,26-7 0,4-2-135,3 0-180,-7 1 0,3 0-135,-13 7 0,-4 2-4803,33-7 3364,-28 8 0,2 1 1574,0 3 0,-1 3 0,26-4 0,-29 5 0,-1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4:45.69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 42 11670,'-10'-17'4768,"2"2"-3689,7 11 1080,-1-1-1170,2 6 91,4 36-1442,1-1 632,6 33-90,-3-13-3003,5 31 3003,-4-14-207,3 23 117,-7-44 0,1 1-135,-1 1 0,1 2-1090,1 14 0,0-1 1045,-2-17 0,1 0-245,0 8 1,2 0-4703,4 23 5037,3-2 0,1-22 0,-2-27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4:46.10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235 0 11131,'-30'15'5576,"-9"11"-4496,15-1-3412,-18 27 2826,18 10 1,4 2 760,-7 2-1120,7 3 0,11-1-1276,31-10 1141,-3-11 0,22 2-89,-16-40-181,39-16 1356,17-35-1535,1 3 227,-37 7 1,-4-2-139,5-12 1,-2-5-1,-3 0 0,0-1 360,3-5-988,-7 10 0,-3 3 1078,-11 14 196,-3 5 1243,2 5-1170,-6 21-89,0 7 990,3 77-991,-9-32-742,-1-4 1,-1 1 742,3 5 581,11 23 1,2 3-852,-1-10 832,1 6 1,1-9-833,-7-44 0,-1-3-630,10-10 450,-8-15 2424,8-21-2604,-16-8-180,-4-5 89,-24-57 1,4 45 0,-1-2 0,-1 0-1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9:48.19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45 30 16258,'-13'-15'2428,"3"3"-1888,8 11-90,1 0 1349,-2 1-630,-3 65-989,3-27 225,0 30 0,0 5-226,3-10-134,0-12 0,0 0-836,0 8 881,7 29 0,2-38 0,1-1 0,9 44 144,8-9-234,-7-39-360,42 17-1033,-33-36 1213,33 12 0,-30-49-629,24-37 269,-10-4-1508,3-17 1868,-31 21 90,-9 15 0,-3 5 916,-3 4-916,-1 6 180,-2 1-90,-9 1 180,-1 5-90,-4 3 90,-13 15-580,11 3 490,-11 10-2141,10-1 2141,4 5 0,2 3 0,2 15-180,5 8-217,11 8 307,2-12-269,31-4 179,-17-28 2042,21 3-2042,-12-26 0,-2 0 90,3-13 0,-10 2-1863,14-43 2043,-18 16 180,-4-51-360,-19 58 180,-21-13-90,13 43 0,-6-1 0,8 10 2178,-10 28-2268,10-10 3392,-6 23-3482,14 16-442,9-7 442,0 15 90,10-23 0,-2-16-3216,3-4 3126,14-5-390,14-19 480,-6-2 90,23-36 0,-38 17 240,13-17-240,-23 17 0,-1-6 0,-5 2 3231,-2-2-3321,-5 9 0,-9 3 757,-9 12-757,2 2 0,-10 16 0,13 1 0,-10 20 0,6-9-90,-4 24 0,12-27 0,0 10 0,7-18 90,7 0-90,-3-5 0,10-1 0,-2-10 90,-2 0 0,7-9-90,-6-1 90,5-11 0,-5 6 0,0-17 0,-8 20 0,2-8 0,-5 17-90,1 1 0,-2 2 90,1 14 0,0-3-90,1 11-359,12 50 359,-5-35-3392,10 42 3392,-8-53-180,14-1 270,-10-12-90,20-10 90,-18-12 0,8-10 90,-5-2 360,18-55-360,-17 30 2950,13-43-2860,-25 38-90,0-4 135,-5-1 0,-2-2-263,2-3 83,-2 8 0,0 4-2329,-1 12 2464,0-5-1437,0 1 1347,-7-12-1912,4 21 1822,-5-5 268,5 21-268,2 13 1456,-1 3-1456,2 12 1535,1 15-1355,6 65-180,-2-18 1620,0 2 1,2 9-1576,0 10 0,1-3-1701,-3-24 0,-1-1 1656,4 22 0,0-8 90,-3-19-1016,1-5 1106,0-4 270,1 12 359,0-20-852,9-40-137,-6-14-90,5-48 90,-6 22 0,2 0 0,1 5 2607,8-20-2517,-9 24-90,4-11 1467,-10 23-1377,-1 8 0,-1-1-90,-2 6 180,0 13 0,0 12-3392,2 9 3302,2 7-105,2-7 195,0-3-2384,8 7 2204,0-12-180,7 4-2248,11-10-270,-5-5 3428,10-1 1,-8-5 0,1-3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4:46.22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95 164 18057,'-28'-46'2968,"-4"-8"-2698,20 34-90,-3-8-90,12 21-90,0 2-270,2 1-720,7 5 91,5 6-3688,19 8 4587,-5-2 0,11 4 0,-9-7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4:46.63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336 0 13379,'-32'1'4588,"-12"7"-3959,9 7 811,-34 31-1081,35-14-2433,-16 22 2344,29-17 360,-3 43-361,11-17-179,0 19 441,19 2-621,30-22 90,-6-4-2791,13-24 2701,-8-45 90,-10-1 0,11-14 90,-7 1 999,-2-5-369,24-47-91,-21 12 136,-2 5 0,-2 1-496,-10 4 3288,1-2-3288,-12 45 271,0-4-90,0 7-3059,43 54-629,-25-16-2334,33 48 5572,-34-36 0,2-1 0,-1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4:47.66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54 316 2130,'-12'-78'7915,"3"23"-3826,-3-14-2020,4 20-23,1 17 472,1-1-1461,8 42-788,4 14-116,8 54 1,3 21-19,-5-20 0,1 9-517,-1-13 0,2 14 1,1 6-1,0-5 1,-2-10 411,-2-7 0,-1-7 0,1 3-26,5 33 1,2 6 0,-1-21-5,3-6-1402,1-10 1402,0-10 1148,9 6-1148,-7-28 90,9 3-90,-12-32 2016,18-29-2016,-15-6-135,6-33 0,-4-9 45,-4-4-620,-5 9 1,2-11 0,-4 10 619,1-7-45,1-7 1,0 6 44,-8 36 441,6-13-441,7 70 90,3 20 0,9 15 0,-4 8 0,7 17 2115,8 7-2115,-6-24 0,4-1 45,-4-15 0,0-5-45,1-2 0,-1-7 0,24-2 0,-18-21 0,-8-5 0,35-14 0,-31-2-483,27-10 573,-34-1 0,6-33-90,-16 19-1963,1-28 1873,-20 28 180,-10-10 0,-24-23-90,4 24-19,-16-7 19,17 40 180,-17 3-180,16 5 0,-22 10 323,27 2-323,-3 8 0,10 5 0,5 2 2120,2 26-2390,4-4 90,9 26 1470,9-8-1470,6-12-2582,17 3 2672,-11-33-1872,51 4 1962,-31-34 90,23 1-90,-35-21 529,-11 4-259,15-43-45,-17-7 0,-2-3-225,12-17 0,-14 11 0,-6 14 0,-9 54 90,34 59-180,-19-7 1022,7 18 0,3 4-1291,3 11-2520,-1-19 1,3-1-1710,7 5 4077,13-4 0,-34-47 0,-3-4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4:47.81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1 131 23184,'0'-25'360,"0"2"179,0-10-449,3 11 0,-1 0 0,2 17 0,13 48-180,-7-15-90,12 36-359,-2-11-361,4 10-2942,-4-14 1684,-1-7-725,-10-33 2883,-1-5 0,-4-2 0,0-2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4:47.97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14 36 11311,'-7'-18'539,"2"5"-1168,4 9-2070,2 3 2699,2 5 0,1 5 0,3 4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4:48.54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49 360 10951,'-17'-27'5487,"3"5"-4228,7 9-180,2 2-269,2-1-181,1 0-179,1-1 0,10-16-90,1 3-90,11-10-91,1 6 451,50-22-1166,-30 24 626,37-14 0,-40 35 45,12 16 0,2 4-45,0 1-1632,-1 4 1,-5 3 1631,-19 5-434,-3 5 344,-5 4-1930,-3 8 2110,-5 50-1115,-5-22 935,-8-8 0,-3 0 1468,-2 3-1468,-10 8 0,-1 1-90,1-2 0,2-9 0,0-2-1346,3-4 1166,1-3-180,1-1 565,0 40 1,4-41 0,2 30-1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4:48.68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0 18416,'14'16'900,"-2"-5"-3868,-5-7 539,-4-2 2429,4 1 0,-5 0 0,1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4:49.57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0 165 17067,'48'-16'1799,"-6"5"-1439,11 4 180,16 2-270,-7 2-2696,31-2 1,7 0 2470,-48 3 0,0 1 45,24-2 0,9 0 0,-12 1 1498,9 1-1468,-18 1 0,10-1 0,-8 1-30,33 0-353,-26 2 1,18 2 0,2 0 0,-13-1 307,-4-1 0,3 0 9,-1 1 0,16 1 0,6 0 0,-4 0 0,-17-1-301,8-1 0,-4-1 247,-11 1 0,7-1 0,1 1 0,-6-1 30,-3 0 0,-5-1 0,2 1 30,9-1 0,2 0 0,-1 0 192,-3 0 1,0 0 0,-1 0-223,0 0 0,-2 0 0,-4 0-30,4 0 0,-4 0 0,1 1 0,4-2 30,-7-2 0,4-1 0,2 0-555,2 1 0,1 0 0,8-1 543,-5-1 0,8-2 0,3 0 0,-2 0 0,-8 1-48,12 0 0,-8 2 0,4-2 30,-3 0 0,5 0 0,-4 0 0,-12 0-416,-2 1 0,-8 0 326,0 0 0,3-1-599,23 0 0,-1 0-391,-22 1 1,0 1 84,18-1 0,-2 2 995,-28 1 0,-4 2 0,28 0 0,-11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4:51.40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14 14369,'6'-14'3958,"1"22"-3329,-2 18-179,2 18-429,2-1 429,1 3-4172,1 3 3992,2 0 90,15 40 523,-8-30-1558,12 13 1,1-3-136,-9-29 270,30 20-899,-34-103 989,-2-13 810,-4-12-1229,-18-19 1409,-2 43-90,-5-14-1,5 40-89,0 4 286,-2-1-376,3 7 1261,-7-1-1171,-4 42-180,5-13-1,-3 37 1,13-28 1481,7 22-1571,0-16-90,10 12 90,-2-13-90,6-2-1942,34 7 1852,-20-21-504,16-14 0,1-8 324,-12-14 1287,40-35-1377,-51 20 586,5-12-496,-14 12-90,-3 1 2605,3-20-2424,-9 23 89,2-13 1171,-11 30-811,-6 1 209,3 8-300,-6 1-89,5 7 90,0 2-90,1 2 90,0 6-90,1-2 0,0 18-90,14 21 0,-4-12 0,14 10-90,9-30 90,-8-10 0,22-15-90,-2-27 90,-2-13 0,3-16 90,-24 17-90,-9 4 90,-8 0-90,-10 12 90,-2-7-90,-6 16 90,0 6 0,2 5 90,-5 3 0,4 3-90,-19 23-90,18-7-360,-14 61-90,22-42 90,8 48-359,5-49-1350,6 12-540,0-16 2609,2-5 0,0-5 0,2-5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4:51.81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1447 332 8432,'-35'-35'5217,"-44"-12"-3778,25 21-5930,-37-7 5481,36 27-91,9 3 1320,-5 2-960,-27 15 0,-5 4-719,-9 4-560,22-2 1,-10 4 0,12 0 379,-13 16-939,17-4 1,0 3 803,17-3 0,3 0 713,0-3 0,2 7-713,-12 42 0,10 7-225,25-36 0,4 1-423,-12 25 1,8 3 422,20-17 0,8-4-90,5 23-30,5-21 0,6 8 0,0-7 30,-3-9 1,4 0-91,11 12 0,7 7 0,-2-11 150,-6-16 1,1-6-106,14 14 0,4-4-90,2-13 1,0-7 44,32 11 90,-35-19 0,7-8-135,31-24 0,-1-13 225,-39 11 0,0-8 112,16-20 1,11-17-1,0-4 1,-16 7-23,-15 3 0,-5-2-30,13-16 0,5-9 0,-14 8 30,-24 20 0,-7 3 44,1-3 1,-3-2 0,-2 0 0,-4-7 195,-7-22 0,-5-13 0,-2 8-195,1 12 0,-3 0-46,-1-9 1,-4-7 0,-5 9 47,-7 13 0,-9 7 13,-11 7 0,-9 1 0,2 3-150,-1-8 0,-3 5 71,-28-8 1,0 15-162,3 26 998,1 11-5824,-1 20 1,-2 7 4812,-8 8 1,15 6-1,7 6 1,18 17-1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9:48.32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 20305,'16'4'-180,"-1"2"0,-9-3 0,3 1 1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5:18.09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 15088,'55'20'2699,"1"3"-2339,10 10-1,-9-4-4070,6 3 3980,-11-4 771,16 7-770,-15-6-337,-1-2 607,30 17-2547,-18-9 2187,21 11 179,-14-10 1,0 0-270,11 7-776,-8-6 0,-2-1 866,-7-4 20,-1-1-110,20 11 0,-22-13 0,-8-2 0,1 1 0,13 5 1427,6 5-1517,-29-15-360,-8-2 180,-17-10 829,6 3-2717,-21-17 1500,-5-4 1,-1-3 0,-3-3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5:18.35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0 17247,'35'16'1349,"-1"1"-495,13 12 1,1 3-495,1 10-2441,0-6 1,-4-1 2260,-19 2 949,-7 19-1129,-11-12-1115,-10 51 935,-9-43-720,-22 36 419,10-44-418,-11 13 1878,10-21-3408,0 0 2429,0-3 0,0-3 0,1-2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5:19.01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294 367 11760,'-11'-20'4318,"2"2"-3239,5 11-179,0 0 359,-1 0-809,2 1-90,-2 0-1,2 3 181,0 1-450,-9 12 90,1 5-90,-16 27-270,-12 49-3392,10-25 3482,10-17 0,2-3-90,2-4-1260,-13 36 1350,14-38-90,-11 28 0,20-54-90,0-12 270,6-12-90,3-21 90,4-7 1465,-1-8-1465,2-6-824,0 3 0,2-2 1094,3-20-180,-3 19 0,0 1-298,3-7 388,0 5 90,0-1 360,16-38-450,-13 44-90,11-27 89,-17 61 1256,-1 5-985,31 33-270,-4 10-90,15 14 3106,-14-1-3106,-12-14-270,30 30 519,-20-23-789,22 22 90,-28-33-809,-1-1-4268,1 1 5437,10 9 0,-11-10 0,6 6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5:26.13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28 117 15448,'-13'-14'2159,"2"2"-1709,10 10-91,-1 0 1,2-1 450,-1 0-630,8-2-90,6 2 0,10-4 90,35-6-270,15-2 0,-21 5 0,1 1 90,22-3-270,14 6 180,-24 14 0,-7 0 0,-4 8 0,-5 23 0,-23-13 90,16 23 0,-23-4 90,-5 3 0,-1 3 0,7 21 0,-8-19 0,-1 1 180,2 28-180,-3-18 179,2 23 1,-1 4-180,0-4 0,1 5 0,1 7 45,-3-23 0,0-4-1786,-2-9 0,1 0 1696,2 11 0,-1-4 45,3 8-566,-1-2 566,-3-23 0,-1 3-45,2 1 0,0 2 0,2 13 0,-1-1-1056,-1-13 1,-1-4 1010,-1-4 0,0-1 90,4 47-751,-6-46 1,-1 0 660,6 48 708,-7-37 1,0-2-709,0 21 90,-1 6 222,-3-19-223,-3 10 1,-2 4-90,-3 11 671,2-11 1,-1-4-582,-4-22 2799,0-21-2799,-9 14-1544,-9-1 1454,-1 0 90,-3-8-2348,5-14 2348,-18 10 400,-27 8-580,10-7 0,-14 2-2062,10-10 1703,14-8-1078,-17 7 1527,-2 2 0,13-16 0,-16 7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5:37.24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0 301 17697,'22'24'1439,"-2"5"-1079,-9 16 0,-1 5-90,0 9-2081,-1-3 0,-1 1 1991,3 15-91,-4-15 1,1-3 860,-2-1-680,1 13-1150,0-4 1060,-1-12 0,-2-14 0,-3-27-90,-1-3 3183,-3-27-3183,-1-7 180,-5-51-180,2 15 0,-2-19 180,-1-8 258,3 22-348,0-5 0,1-1 0,-1-3-90,3 20 0,0-2 134,1 7 1,3 5-135,5-10-2968,0-17 2967,35 73 1,-11 17-90,24 22 0,-15 9 0,-1 8 0,-4-3 0,1 2 0,6 9 0,1 5 0,-8-8 0,0 4 0,-3-7-88,-4-9 0,-2-2 88,15 28 0,0-4 0,1-6 0,-1-6 0,-2-9-1777,14 6 1777,-11-19 1647,11 1-1647,-17-24 180,14-22-45,-16-35 0,-4-11 116,13-12-206,-16-1 0,-9 1-45,-12 17 45,-6-5 0,-3-7 0,-2-5 0,-1-1-45,0 0 0,0 1 0,-2-2 0,0 7 0,-1 5 0,0 3-1724,0 5 1275,-2-5-9382,3 18 9747,3 14 1,6 30 0,3 17-1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5:38.42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21 898 8612,'0'-32'3958,"0"3"-2249,0 4-270,0 4-6020,-7-3 7280,4 6-481,-6 9-1858,8 8 769,1 23-589,0 16-2629,10 31 2269,-2-4-45,4-1 0,4 4-90,-1-10 0,2-1-45,-2 2 0,1-2-15,20 36 105,-14-57-90,3-8 90,1-8-90,-7-12 270,43-43-180,-36 7 0,31-37 135,-36 7 0,-8-1-45,4-9-46,-2-5 1,0 2 1923,-8 18-1969,0-7 91,0 4-180,-5 32 3326,4-14-3326,-1 46-3125,10 42 3125,0-4 0,6 31-341,2-6 251,-6-17 288,6 12-288,5-7-639,1-9 729,3-4-90,-5-22 90,-7-17 155,0-6-245,27-34 90,-21 14 0,18-29 0,-28 20 0,11-60 0,-16 44 0,7-40 0,-17 59-180,-1-15 563,0 16-383,0-16-90,2 36 0,8 24 3122,3 26-3212,3 9-90,-1 3-719,13 34-47,-12-43 946,14 33 90,-12-56 180,-3-11-3288,2-3 3198,-3-11-1809,27-38 1809,-16 15 198,27-48-108,-26 14 0,5-22-90,-9 14-90,-6 4 18,-2 0-18,-8 29 0,4-10 2322,4 97-2232,-5-17 0,1 19 0,1 4 184,-1 7-184,1 24-519,-1-22 1,1-1 518,2 17-90,-2-18 0,2-1 180,7 15-859,-3-25 859,4 6-90,-6-33 270,4-10-270,3-31 0,-3-5-1425,7-50 1379,-14-18 1,-4-12-90,4 12 1,-2-2-16,-3 10 1,-1-3-1,-1 4 15,2-1 0,0-2-116,-2-3 0,1-7 0,-1 9 161,-1 10 0,0 1-147,1-9 1,-1-6-1,0 13 237,-2-9 1015,1 5-1105,-1 14 0,0 2 0,1 1 1786,3-10-1786,-3 84 1553,1 25-1463,2 49 0,0-10 510,-2-23 1,1 1-601,3 38 60,0-8 0,2 16 0,-1-11-15,-2-22 0,1 0-45,-1 4 0,2 13 0,-1-3 0,-1-16 0,5 24 90,0 3 0,0-1-979,-1-17 934,-2-14 0,1-5 225,-1-22 643,-2-18-823,19-26 0,-10-14 1750,15-22-1750,-3-10-3017,-7 12 2927,5-13 935,-7 19-1025,0 2-957,18-1 1047,-8 12-296,29 1 207,-14 29 89,16 12-90,-10 27 90,-4 22 0,-15-7 45,-14 27 0,-6 3 44,-3-20 465,-5 18 1,-5-4-465,-8-42-2219,-9 16 2219,0-21-427,-14-4 0,-4-1 247,-3-4-11,-6-2 0,-4-8-348,-7-28-4098,-9-12 4547,12-19 0,23 5 0,13-4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5:39.16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31 924 11041,'0'-19'8005,"0"8"-7015,-15 77-900,10-39-1,-6 50-89,11-60 90,8 7 0,0-10 0,16-2-90,-4-17 0,8-9 180,14-35 0,-7-3-90,6-18-4251,-17 11 4250,-13 7 1,-3 0 0,0 3 26,-1-4 1,-4 2-207,-11 17 90,2 0 0,-11 8 0,-13 38 90,8 0 0,-11 24 0,18-4 1649,-5 53-1649,11-24-45,1-10 0,2 0 45,5-1-913,6 24 0,3 2 913,4-10-45,-2 6 0,3-5-45,6-29 90,3-10 90,52-20-90,-33-11-218,40-19 218,-32-24-90,-10 4 45,5-32 0,-2-6-45,-5-3 163,-13 23 0,2-10 0,-5 6-119,-7 2 1,-3 2-45,2-16 0,0-1 45,-5 18 0,-2 2-45,-1 5 0,-2 0 45,-4-3 0,-3 3-1927,-9-26 1882,-11-13 92,-4 57-92,-3 33 594,7 15-504,1 52-90,12-16 0,3 35 0,8-33 0,10 22 0,-2-26 90,18 31-90,0-20 0,8 10-90,4 2 90,-11-19 2268,-6-9-2268,-12-4 3482,-13 20-3482,0-6-90,-5 12-3212,5-37 3302,2-6 90,2-9-90,24 20-1169,24-16-990,15-1-4947,19-24 7106,-28-10 0,-1-1 0,-16 5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5:39.26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 22194,'23'0'-3598,"-3"0"900,-9 0 1283,0 11 0,-4-6 0,0 10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5:40.27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3 423 10501,'-1'-28'4407,"1"3"-1258,-1 7-2340,0 9 271,2 5-181,1 23-3931,5 38 3571,-1 19 1,1 6-450,-2-24 0,0 1-1134,2 31 0,0-2 1224,0 4-127,3 5 1,-1 2-9,-3-46 0,-1 1 134,3 18 1,1 9 0,-2-13 1080,3 8-991,4-30-179,-8-44 90,-1-64-90,-4 19 0,0-39 1978,-1 24-2023,0-6 0,0-7 0,0 7 0,0-5-16,0-16 1,0-10 0,0 7-635,0 5 0,0 1 605,0 9 0,0-4 0,0 12-90,0-16 90,0 7-135,2 5 0,0 1 1981,4 10-1936,4-38-93,36 149 183,-19-7-135,15 40 1,0 9-266,-23-45 0,-2 4 197,7 21 1,5 19 0,0 0-1,-5-14 68,-4-12 0,-1-1-4,0 2 1,4 10 0,-1 0 0,-3-13-222,-4-8 1,-1-6-3116,2 13 0,-1-2-663,6 24 3781,-9-24 1,-7-34 0,-4-7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5:40.44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124 128 7616,'-35'-30'3688,"10"9"-167,-8-9-3161,20 16-90,-1-2 1768,11 8-1948,9 2 770,8 5-860,5-1-180,7 4-180,17 5-3540,41 3 3900,-4 0 0,7-2 0,-37-8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9:52.31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64 59 13199,'0'-18'8905,"0"0"-8815,-1 5 90,0 8-90,-1 1 90,0 12-90,-4 28 0,1-7 0,-4 25-90,3-13 90,0 2-90,1 6 90,-1 2 0,1 35 0,0 8-90,3 2 90,-1 3-1324,3-37 1234,0 5 0,3-8 0,1 0 90,0 19-90,1-18 0,0 2 0,5 28 0,2 2 0,4-12 0,2 1 0,5 16 45,-2-23 0,2-1-3029,7 7 2984,-10-28 0,1 0-108,15 30 108,-2-6 0,-8-20 0,0-2 0,8 9 0,2 2 90,4 5-521,-3-6 0,-1-3 431,-5-11-1031,13 19 1031,-10-17 1993,10 16-1813,2-2-203,-9-14 113,-7-11 0,4 4 90,8 11 0,1-1-180,-12-15 0,0-1-415,13 16 0,-3-4 505,1-6-90,1 1 867,7 3 0,4 4-822,-15-17 0,1-1-1083,14 16 1,0-3 1037,7 2 0,-19-20-326,2-2 1,2 0 325,5-1 421,-1 0 0,-3-3-421,-15-12 522,4 1-432,-17-7 0,2 0-180,-7-2-719,0 0 2879,-7-8-2880,-6-2 410,-1-2 400,-6-5 0,2 6 0,-2-4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5:40.73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62 212 8792,'-13'-45'8725,"0"3"-7286,0 3-269,4 9-181,5 17-3801,0-3 3711,1 5 770,1-1-1489,2 8 0,1 5 0,7 17 90,8 28-180,0 1 0,-1 0 0,0 5-90,-2-2 0,-1 3 44,4 14 1,0 8-45,-1-4 0,-1 6 0,0-4 0,0 9 0,0-1 0,-3-12 0,1 2 0,-3-9 0,3 32 0,-1-17 90,-6-34-284,0-8 284,-2-7 0,1-7-2114,-2-5 1754,0-8-2338,1-19-541,1-7-1528,-2-15 4677,0 4 0,-2 3 0,0 1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5:41.33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37 134 10141,'-6'-20'4947,"0"-3"-9258,3 12 7370,-3-9-841,4 11-959,-3-8 50,3 11-859,0-3-90,1 4 0,-1-1 3751,1-1-3841,1 6-3482,5 15 3662,21 74-360,-7-22-1180,-2-5 1,-1-1 1179,0 11-489,1 3 489,-2 1 0,-2-8 0,2 14 0,-2-10-90,-4-20 0,1 0 30,1 15 0,3 8 0,-2-10 510,5 20 1387,-9-44-1747,5 17 3071,-10-48-3161,5-23 0,-4-4 769,5-20-904,-4-19 0,-1-3-45,2-10-90,-1 8 0,1-12 0,0 11 0,4-8-225,11-12 1,5 5 224,-3 39-2920,24-27 2920,-25 60 90,-4 2 0,2 3-90,11 18-2268,10 8 2448,0 11-180,9 19-1170,-24-17 1260,5 13 90,-13-14 90,1 15-980,-5 25 890,-4-23 970,-5 12-880,-15-27-90,2-4 90,-12 13 0,-18 8-180,12-21 1181,-30 23-6938,-11-22 1440,23-11 4940,-12-4 1,40-20 0,5-1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5:41.84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 37 13559,'-7'-17'4408,"2"2"-2699,3 11 90,2 3-1350,8 34 1,-1-5-180,9 34 90,-3-10-90,2 8-3482,1 8 3481,-1 0 1,0 2-394,4 22 259,-1-3 0,-1-2-45,-1-4-1084,0 8 0,0 1 994,-2-11-45,-3-11 0,0-6-1494,-4-21 1359,-1-7 1359,0-8-1628,-2-6 499,-1-8 1,1-21 0,1-7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5:42.63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42 146 8522,'-10'-29'4498,"2"3"-2430,1 4-538,2 5 1348,0-5-2248,2 10 269,0-4-539,4 15 0,1 2-91,7 13-3121,8 29 3032,0 2-1135,-3 8 1,0 5 1044,3 21-714,-2 2 1,-1 3 668,-6-31 0,0 1-80,5 42 0,0 0 80,-5-38 0,-1-1 0,2 17 0,-1 0 45,4 25 60,-2-28 0,1 12 0,-1-10-106,-2-17 1,0-2-15,2 15 0,1 6 0,0-15 1342,2-9-1282,2-6 1983,1-10-2073,44-24-90,-26-12 0,33-23 0,-36-7 748,0-7-973,2-19 0,1-6 136,2-11 1368,-3 7 0,-2 1-1279,-9 3-945,-1 6 945,-3 5-90,9-40 0,-16 50 180,-1-25 0,-15 62-90,-9 12 90,3 9 0,-4 6 0,2 5 0,0 2 699,3 6-879,-2 63 90,7-53-864,-1 47 774,6-67-2710,15 23 2710,-1-20-90,9 7 180,-4-28 0,7-21-90,-4 3-803,16-25 894,-9 0 89,-2-1 2189,-6-1-2099,-5-17 0,-8 20 0,1-21-90,-9 35 0,2 5 90,-2 9 0,1 5 3263,3 12-3263,2 6-90,4 14-62,18 53-298,10-6 180,0 13-1169,31-18-1350,-41-55 181,23 7 2518,-21-34 0,-7 0 0,7-10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5:43.26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 42 10231,'-2'-25'6566,"0"8"-3867,3 18-2069,4 44-4252,0 4 4071,2 8 1,1 9 90,3 25 0,0 3-882,-2-16 1,0 2 431,-1-15 0,0 4 0,-1 3-407,3 22 1,-1 5 0,0-8 361,-1-13 0,1 4 90,0 6 0,3 16 0,0 0 0,-1-18 45,-1-12 0,0-6-60,0 0 0,0 5 0,1-11 60,4 12-1,-2-29 797,21-73-976,-15 3 2018,19-40-2018,-6-27 0,-12 30 0,-3 12 0,-1 2 3018,3-7-3288,21-28 270,-12 30-180,27-24 0,3 62 90,-16 10 0,8 29 90,-34 9 0,-3 7 1041,-3 4-996,-5 7 0,-2 1 45,1 4-1697,-9 23 1,-4-2 1696,-2-26 0,-16 42-918,-3-49 918,6-14 0,-22 9-9921,-46-37 9657,39-3 1,-30-25 0,65-1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5:43.93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29 1709 10051,'-1'-30'4138,"1"-2"179,-7-47-3687,4 42-5301,-7-41 4851,8 65 0,0-3 1319,0 12-1499,2 3 859,-1 6-949,1 0-2628,8 31 2538,-1-11 0,6 19 2269,-1-17-2269,0-5-2358,7-1 2268,1-8 180,12-13 180,-10-10 0,5-13 719,-1-40-629,-14 27 0,6-30 0,-18 43-90,1-1 90,-1 4-90,-7-9 0,2 9 2268,-8-10-2178,-6 12-90,5 6 0,-27 40 0,26-6 0,-14 34 0,23-19 0,4-6 3482,1 9-3482,9 18-3392,-1-6 3481,17 37-179,-7-37-2178,9 9 2178,-4-24 89,22 3 91,44-33-90,-9-16 0,12-26 45,-50-10 0,-8-6 2163,3-11-2253,-9 9 0,-2 0 135,-2-17-90,-2-5 3317,-4-2-3317,-7 18 0,-1-2-1491,2-35 1446,-4 10 0,-2 2 45,-1 2-45,-3 20 0,0 2 45,-1-7-90,-4 10 0,-1-6 135,-1-13 0,-1-2-1082,0 12 1,-1 3 991,0-4 0,1 6-45,-3-10 149,4 27-149,-5 25 0,8 25 180,-1 66-1632,4 21 1497,0-43 0,0 5-75,2 14 0,1 9 0,0-2-4,0 17 1,1 1-27,-1-20 0,2 3 0,-1-3-75,0 15 1,1-2-136,1-18 0,2 0 0,-1-5-826,0-2 0,0-1 961,5 30 0,1-6-314,2-12-946,0-12-763,1-7-631,1-14 2789,-1-9 0,-1-14 0,-2-8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5:44.10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198 265 7713,'-28'-41'5127,"-12"-13"-4512,11 17 914,-6-7 1350,5 7-2250,14 16 1603,-4-5-1962,20 22 44,3 3-493,72 22-181,-34-12-910,55 9 821,-50-14-1791,12-3-368,-13-1 1840,8 0 1,-13 0 0,3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5:44.43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132 1 18956,'-30'27'1529,"2"6"-1439,2-3 0,5 4-90,9-9-450,2 32 181,5-22 89,11 36-90,2-40 0,10 10 0,-4-16-989,25 24 989,-17-25-450,21 23 451,-32-36-1081,5 11 721,-19-5-1260,-7 12 540,-7-5 719,0-3-1349,6-10-180,6-6 2159,2-3 0,1 0 0,1-2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5:44.56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 8072,'18'2'0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5:45.23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3 105 12210,'-1'-24'6296,"0"-5"-4407,1 14-2248,0-6-1,6 6-6860,12 54 4791,-3-12 2644,6 53 0,-12-21 0,-1 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9:52.62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32 195 19406,'-12'-17'2698,"1"0"-1888,8 9 449,0-4-989,1 0-180,8-11 0,12 0-90,2-1 0,8 5 0,-5 8 90,2 1-90,33 2-90,-19 4 90,24-1 0,-37 5-90,2-2 0,-7 2 90,18 11-3572,9 5 3482,-10 3-2178,-2 1 2178,-26-9 90,-1 7-90,-4 13 180,-8 11-90,-4 3 0,-7-2 0,2-9 0,-1-1 90,0-3 2088,-4 12-2268,5-12-359,-5 14-181,10-21 1773,-2 2-4021,5-10 2878,0 2 0,2-4 0,0 1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5:45.37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0 9055,'5'21'2339,"-1"-4"732,-2-13-2531,0 0-121,6-15-419,1 3 0,1-6 0,0 9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5:45.50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 9242,'8'16'-1350,"-1"-2"541,-4-11 809,1 1 0,0-1 0,0 1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5:45.93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0 132 15718,'14'-22'90,"-3"4"-630,-8 6 1,-1 3-2160,4-11 2249,-3 10-629,3-11 0,-2 14-2598,0-1 3677,3 4 0,2 12 0,2 6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5:46.13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413 0 7623,'13'19'1979,"-4"-4"-1350,-4-9 540,-2-1-179,-1-1-181,-1 1 3329,-1 0-3508,-6 1-91,0-1 1,-5 0 989,-29 1-1259,15-4 0,-19 3 270,-2-5-450,19 0 0,-22 0-1,7 0-538,-10 0-361,14 0-4767,0 0 4729,26-4 0,7 3 0,0-3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5:46.63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1 247 17877,'14'-18'3328,"1"-3"-2878,-13 12-5751,4-4 5661,-4 4 1319,0 0-1410,0-1 1400,1-16-1489,-1 12 0,1-13 0,-2 11 3212,0 4-4021,1-14 89,0 15-1709,0-6-4947,2 12 7196,-1 2 0,0 2 0,-1 1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5:47.43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 14 17067,'-5'-14'5217,"6"30"-3957,7 65-1081,0-12-2482,-3-16 0,0-2 2483,-2 0 90,0-1-90,-1 0-360,3 38 359,-1-32 918,1 27-1007,0-45 180,1 6 0,8 16-180,-4-21-90,9 9 90,-6-33-90,28 7 2191,-18-12-2461,25 2 90,-28-11 1,5-1-1535,20-19-3683,-4 2 809,9-11 4021,-16 7 0,-12 6 0,-2-1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5:47.64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71 217 9871,'-25'-19'6207,"0"-2"-5308,15 13 1350,0-3-1529,31-8-540,-5 7-91,24-10-89,5 5-89,-9 4-361,11-4-2788,13-2 809,-23 7 2429,18-4 0,-32 10 0,-3 1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5:47.84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1 114 10951,'32'-1'1889,"10"-9"-990,-19 2-269,12-8-450,-3 4-4971,16-6 4791,4 3 0,-3-4 0,-5 5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5:48.60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1 226 9961,'6'20'630,"-1"-2"0,1 52-451,-3-43-5749,3 44 5840,-5-59 1499,0-2-1410,0-2 1310,0 0-229,0-1-901,0-2 361,3-2 2852,-2-5-3393,2-1-89,0-3 0,4-7 360,12-36-360,3-5-91,4-14-89,-6 16 270,10-19-270,-15 34 90,11-23 450,-17 33-540,-5 15 0,2-7 0,-7 15 269,1 1-179,-7 0 0,4 2-90,-5 1 0,4 1 90,0 2 180,-4 1-270,4-1 90,-3 2-91,3-3 1,0 2 0,0-2 0,0 1 270,-3 3-360,3-3 90,-3 2 0,3-3 0,1 0 0,-1 0 0,1 0 0,-1 0 0,0 1-90,1 0 0,-1 0 90,1 0-90,0-1 0,0 2 0,1-3 0,-1 4 0,1-4 0,0 2 90,-1 0-90,1-1 90,-1 0 0,1 0 0,0 1-1,-2 2 1,1 0-90,-1 2 90,1-1-3392,-1 7 3302,-1 6 90,-1 7 0,0 5 0,-1 8 360,3 13-270,0-16-90,2 5 90,1-28 89,9 12 3123,-4-12-3302,7 5-90,-1-13-179,19-3-901,40 0 361,15-11 40,-20 5 1,0 0-1,11-7 1,6 5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5:48.87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35 15898,'0'-20'4407,"1"6"-4047,5 49-90,-2-9 0,3 27-90,-2-20 0,-1-3-180,3 6-180,-3-12-90,1 3-180,-2-13-3058,1 6-2402,-2-10 5910,2 5 0,-2-11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7:17.003"/>
    </inkml:context>
    <inkml:brush xml:id="br0">
      <inkml:brushProperty name="width" value="0.17143" units="cm"/>
      <inkml:brushProperty name="height" value="0.17143" units="cm"/>
      <inkml:brushProperty name="color" value="#FFFFFF"/>
    </inkml:brush>
  </inkml:definitions>
  <inkml:trace contextRef="#ctx0" brushRef="#br0">72 156 8612,'-15'-30'4048,"0"1"-2249,4 6-3215,-2-4 1,5 5 0,-2-3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0:12.58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390 0 16977,'-18'34'1889,"0"1"-1439,5-3 0,1 3 269,-5 21-4700,4-11 4430,-1 7 1,1 2-270,-1 5-615,1 0 1,-1 1 614,1 0-347,-3 21 1,-1 1 346,1-4-734,1-6 0,2-3 733,1-10-89,0 2 462,0 6 1,-1 2-553,0 8 45,1-10 0,1-4 45,2-15 0,2-5-90,1-5 1269,-2 15-1179,4-25-180,-2 9 90,4-28-818,1 1 728,0-3 1386,1 3-1566,-1-5 932,0 0-1022,1-1 646,-1-1-736,0 0-4677,0 0 5975,-1 0 0,0-1 0,0-1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5:49.59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314 121 12300,'1'-25'7376,"-1"5"-6117,0 3-809,-8-4 0,3 8-91,-6-3-89,6 11 0,-1 3-90,-1 1 90,0 1 0,-24 21-270,15-8-90,-17 17 0,23-15 0,4 1 0,2 0-90,2 10 90,8 10 0,5 12 0,11 7 0,-4-11-3302,10 10 3392,-12-23 180,13 33 90,-15-21 0,0 3-180,-10-16 0,-4-14 90,-11 13-91,2-5 3663,-36 30-3662,12-26-90,-12 8 0,15-25-539,-6-8 179,3-18-270,-4 2-1619,11-17-4767,12-12 6168,8 14 0,9-38 0,7 16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5:49.82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89 9641,'14'-23'4767,"-3"3"-2004,1 0-1234,-3 6 654,0 2-1823,4 28-1,-3 6-89,4 24-32,-3 3 31,-3 2 1,1 6-1191,-2-3 0,-1 3 921,1 9 0,0 0-45,-3-10 0,0-3-135,-1 26-90,2 0-1617,-2-10 1,0 0 1436,-1 17-3240,0-12 1,0-3 3689,-2-17 0,0 7 0,0-32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5:49.99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1 249 9512,'16'-47'3058,"2"4"-7369,-1 13 5300,4 1-1257,3 4 1438,17-3-205,12 7-1055,3 4-540,-8 9-1839,-13 8 850,9 10 1619,-6-1 0,13 9 0,-16-5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5:50.60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254 0 13199,'7'15'6747,"-1"-3"-5488,-13-11-809,3-1-91,-6-1 1,3-1-90,-1 1 360,-26 1-540,1 14 0,-11-3 0,2 21-90,20-11-90,0 26 0,5 9-90,13 33 135,-4-34 0,3-1 45,21 14-3482,-6-50 3482,2-4 0,0-6-90,-1-4 0,7-2 0,17-21 0,-8 7 90,10-20 0,-19 12 0,0-4-90,14-33 3482,-15 24-3392,13-30 0,-23 42-90,3-4 0,-4 11 0,0 2-539,-1 4 449,11 22 90,-5-1 0,10 17-3392,0 11 3392,-7-11 0,11 26 0,-13-25 0,7 17 90,-10-25 90,2 3 630,1-8-720,16-52-90,-9 23 0,10-47 0,-20 31 0,0 0 0,0 2 0,0 4 3212,6-6-3212,-4 12 0,4-3 270,-6 14 180,32 31 90,-12 8-181,20 20 1,-22-1 225,-7 11 0,-1 4-225,4 18-180,-4-9 0,-2-3-90,-2-7-450,-5-14 180,-3-25-270,-2-9-4587,-2-13 5127,0-3 0,0-1 0,-2-3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5:51.20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146 111 8702,'6'-26'3238,"-2"3"0,1 1-1619,-4 7-1079,-9-1 0,3 9-180,-12 6-3393,3 9 3393,-3 7 180,-7 11 269,-5 40-539,6-2 45,12-3 0,3-1-135,2 2-90,16 31-1511,-1-57 1511,6 6 2643,1-14-2553,18 2-180,7-11 0,1 1-2643,31-34 2643,-31-7 90,23-10 278,-26-1-368,-13 5 90,-3-5 0,1-1-808,11-29 808,-13 25 90,11-22-180,-23 39 2427,-1 0-2337,-7 12 1458,-3 3-1548,0 4 0,-4 6 90,2 2 1637,0 5-1457,2 32-180,1-12 0,11 62 0,-4-49-1,10 24 181,17-10-270,-15-31-90,18 12 0,0-47-2607,-3-11 2697,6-6-90,-5-18-360,-11-17 271,-6 3-1,-5-12-90,-12 33 90,-1 0 0,-8-9 90,1 7 90,-7-11 90,2 18 0,-2 4 0,-10 1 90,4 9 2337,-5 4-2427,6 10 0,-7 12 360,-14 35-180,14-8-3482,-4 29 3391,26-35 1,3 6 0,14 15 0,8 10-491,8 2-49,23 7-2075,-16-35 1176,36 11 1724,9-30 0,-13-3 1,7-11-1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5:51.31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6 23184,'17'-3'629,"-3"2"-1078,-11 0-9086,2 1 9535,1-1 0,-2 1 0,0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5:52.76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464 110 7970,'-21'-24'2788,"0"1"-1846,-3 3-222,-1 2 2338,-34 2-2608,28 8 360,-46 17-451,50 4 49,-16 15-138,21-8 0,2 2 0,2 5 359,-8 34-3701,12-18 3522,-8 45 51,16-21-51,1 10-270,3-6-317,2-10 317,9 20 0,-4-14 0,8 20 645,-3-5 1,0 2-646,2 13-45,-1-7 0,0-1 44,-2 3 91,1 5-23,-4-31 1,2 14-1,0 3 1,-1-11-158,1 6 0,-1 1-1,2 4 1,0 14 0,1-2 0,-2-16 0,-1-16 0,-1-2 60,4 28 0,2 13 0,-2-9-60,-1-18 0,-1 0-60,2 5 0,0 7 0,-1-9 15,-1-10 0,0-6 0,0 5 0,1-1 0,0-1 0,0 0-1221,0 1 0,-1 1 1221,1-3 0,0 3-387,4 29 0,-1 2 387,-2-21 0,1 0-45,-2-10 0,0 2 0,-1-3 45,2 6 0,0 2 15,2 14 0,2 10 0,-2-8-749,1-2 1,0-1 718,-1 2 0,1 6 0,-1-5-30,-1-21 0,-1-3 0,0-3 382,0 11 1,0 7-361,3 6 1,3 15 0,0 1-1,-3-13-22,1 2 0,0-1 22,-3-14 1,2 8-1,0 0 1,-2-13-23,0-2 0,-2-7-291,0 0 1,0 3 290,5 26 0,-1 1 485,-3-23 0,0 3-455,3 21 0,1 11 0,-1-10-30,-3-16 0,-1-3-104,1 2 1,1 5 0,-2-9 103,-2-10 0,0-5 0,-1-1 0,1 5 30,1 9 0,0 7 0,0-6-30,-1 0 0,0 2 0,2 13 0,2 10 0,-2-11 419,-3-19 0,0-5-419,2 21 0,1-2 0,-4-29 0,1 4 0,2 19 0,1 10 0,0-8 0,-1-11 0,0 0 0,1 10 0,1 6 0,-1-11 2166,4 19-2121,-2-29 0,1-1-65,5 28 20,-5-34 0,1-1 0,16 39 0,-5-27-90,10 13 90,-8-34-1555,4-3 1375,20 5-866,-7-21 1,1-2-2193,29 13-1529,20-5 4767,-39-23 0,3-2 0,2-1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5:53.90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 29 15538,'-15'2'3598,"34"-3"-8898,-3 0 5839,60-7-1166,-16 3 806,17-2 1079,-5 2-988,-8 3-180,-14 1 89,32 0-1606,-8 10 1427,2-2 90,-6 14 0,-2 4 0,-5 1-45,3 9 0,-5 3 45,-19 2-105,9 19 195,-8 12-90,-23-26 0,0 3 45,5 15 0,-3 2-91,-5-9 1,-1 1 276,2 18 0,-3-2-141,3 20-91,-7-34 1,0 6 135,3 23 0,0 3-45,-1-9 0,1 2-120,-4-18 0,2 2 0,-2-3 30,3 13 0,0-6-37,-3-20 1,-1-2 36,1 1 0,-1 0 258,0-2 0,2 3-168,7 39 0,2 7-91,-2-12 1,0 0-68,-4-18 1,1 1 0,-1-2 22,3 10 0,0 0 45,-3-12 0,1 3 0,0-1 0,3 21 0,0 0-60,-3-18 0,1 2 0,-2-4 15,2 10 0,-2-3 45,2 6 0,-1-1-90,-3-17 0,0 0 45,3 20 0,0 5 420,-1-2 1,-1 1-421,0 4 0,1 11-9,-5-25 0,1 12 0,1 4 0,-1-3 0,-1-9-36,0 5 0,0-8 0,-1 6-253,2 7 1,0 9-1,-1-3 1,-1-15 252,-3-8 0,0-9 0,-1 1 0,1 8 18,-1-5 0,1 13 0,-1 7 0,1-4 0,-1-9-18,0-3 0,-1-7 0,1 8-94,0 2 0,0 11 1,1 2-1,-1-5 1,-1-13 93,1 10 0,-1-10 0,1 1 0,0 6-86,1 10 0,0 9 1,0-6 85,0-5 0,0 5 18,0 0 0,0 16 0,0-1 1,0-14-19,-1-2 0,-1-4-140,1 2 1,-1 7 0,0-9 139,-1-11 0,-1-4-45,0 8 0,-1-1 45,1-12 0,-1 3 0,-2-4 0,0 5 0,-1-5 0,1 0 0,-2 8-495,-4-5 0,-3 17 1,-2 9-1,-1 2 1,1-7-1,1-14-555,0-3 1,0-11 0,-1 9 156,-1 13 0,-3 14 1,-1 3-1,-1-8 1,2-20 892,-4-10 0,-1-12 0,-2 5 0,-1-1 0,-2 0 0,0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6:20.96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33 97 10861,'-9'-25'5577,"2"3"-9799,2 11 5482,3 2 3027,-3-5-3837,3 8 1129,-1-4-1309,3 16 269,2 25-359,-1 3 90,5 33 0,2 20-90,-2-2 0,-1 9 0,1-3 538,-1-18 0,1-2 0,0 7-673,-1 12 0,1 11 0,-1-4 0,-2-16-45,0-18 0,-1 0 45,1 11 0,0 15 0,0-1 0,-1-14 0,0-14 0,0-3-75,0 14 0,0 6 0,0-13-60,0-5 0,-2-7-3132,1 0 3132,0-18-450,1 2-5127,-1-25-804,2-24 6471,0-12 0,2-29 0,0 1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6:22.04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57 725 7803,'-7'-25'4767,"-1"-7"-3148,1 10 899,-1-9-1528,4 15-181,-1-3 541,2 3-271,0 1-269,-1-2-451,2 4 181,0-1 270,1-2-361,0 3-359,0-6 90,1 8-180,0-4 90,8-5-90,-5 8 90,8-7-90,-6 10 0,0 0 0,1 1 0,-1 3 0,0-1 0,34-9 0,-15 8 0,31-8 0,-20 11 0,8 1 0,23-1-3482,-10 0 3437,23-4 0,4 0 45,0-1-42,-8 1 1,7-1-4,12-5 0,-5 1 45,-35 5 0,0 0-1121,36-6 1,7-1 1120,-3-1 0,-6 1-45,-36 6 0,0-1-617,38-6 1,-3 0 661,-14 3 1494,-4 0-1494,22-2 0,-4 0-45,-26 6 0,-1 1 45,15-2 58,9 2-58,-55 6 2354,5 1-2264,-19 1 2847,4 14-2937,-11-6-3196,0 11 3196,-8-4 0,0 0 90,0 23-90,0-7 0,-6 38 45,3-18 0,1 6 45,-2 18 0,1 8-759,3 0 1,1 7 0,1-5 668,0 6 0,1-3 30,0-18 0,0 2 0,0-8-30,1-11 0,-1-4-773,0 2 1,0 1 817,1 2 0,0 0-45,1-1 0,0 0 817,0-1 1,0 0-818,1-1 0,0 0-1545,6 48 1590,-3-31 0,1 1 730,-3-19 1,1 1-776,1 9 0,2 8 60,5 18 0,3 11 0,-3-13 709,-4-26 1,0-1-770,4 26 0,3 9 0,-4-19 0,-3-20 45,0-1 0,-1 0 2666,1 6-2711,8 32 0,-15-64 0,-1-5 90,2 9-90,-4-15 1052,3 11-962,-4-16-90,1 1 90,-1-3 268,-1-3-358,1-2 90,-1-1-90,0 1 0,-5 2-90,0-4 90,-10-2 0,1-5 0,-7-2-90,1-1 90,-4-1 0,-1 0-3392,-2-3 3303,-2 2-273,-41-16 272,23 10-1045,3 1 1,-6-2 1044,-6 0 1,2 0 89,-26-7-332,-13-3 1,-4 1 286,46 14 0,2 0 45,-23-6 0,2 1 0,-15-2 0,29 9 0,1 0 0,-19-4 0,3 2 0,0 0 0,2 0 1985,-20-2-1940,34 6 0,2 1-336,-15-2 336,15 2 0,3 0-45,-1 1 89,2-1-89,2 1 180,-18-4-90,18 3 90,-35-5-90,47 7 0,-13-2 2555,34 6-2555,-10-3 835,13 1-7222,-7-1 1710,16 5 4587,2-1 0,3 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0:12.90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37 208 7976,'-4'-33'2609,"-1"3"552,1 4-1722,-1-8-1079,2 15-91,-1-6 1500,3 15-1589,-1 3 859,1 0-859,0 1 3572,0-1-3392,-1 3-270,-1 11 90,4 35-180,-2-8 90,2 26 0,4-6-90,-2-10 90,6 17-1,1-1-401,-1-13 312,4 11 107,5 5-17,-7-27 0,8 18 0,-10-35 180,17 9-90,-6-13-360,47-9-90,-33-12-2339,38-27 2609,-24-18 0,-4 8 0,1-13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6:22.41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412 21 10681,'-29'-9'2249,"3"3"-258,5 3-1362,6 2-89,-3 0-90,3 1 950,-42 27-1310,26-14 139,-32 23-229,40-21-3007,1 0 2827,2 0-2229,-9 11 610,13-12-346,-4 7 2145,17-15 0,1-1 0,1-1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6:22.98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330 238 10411,'-11'-45'5937,"-1"12"-5128,-7 0-89,2 19-91,3 12-179,-2 1 0,-12 14-90,1 4-690,-28 52 600,26-20-90,-13 34-2790,24-28 2790,3 5-486,5 8 1,3 3 395,-1 5-45,6 5 0,5-3 45,7-22 0,11 18 0,-1-30 90,17 5 0,13-15 690,12-6-645,-11-35 0,2-10 44,27-23 943,-34 10 0,-3-3-1122,13-23 0,-23 10 0,-2-4-1404,-6-4 1494,1-35-147,-11 18 57,-12-17 0,-6-1-90,-7 6-1054,-12-8 0,-7 5 964,-7 32-90,-25-20-1130,17 50 1130,-2 6 410,0 9-500,9 4-432,-34 20 702,32 21 0,2 7 0,-33 24 0,38-10 0,0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6:23.36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164 26 17247,'-11'-14'1529,"2"3"-269,6 11-1081,-4 10-393,-6 22 304,-1 6 90,-10 35-90,9-22 7,-4 15-52,8-13 0,1-1-495,-1 6-225,3-2 1,1-3-1305,5-13-540,2 5 2519,8 2 0,-6-19 0,7 7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6:23.61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26 12030,'5'-14'6297,"-1"2"-5758,-6 52-269,2-16-90,-2 39 0,2-23-90,0 6-2876,4 13 1,0 2 2695,2 7 519,1-8 1,2-2-880,11 5 1090,-1-18-3069,28 28 720,-25-46 1709,16 8 0,-23-32 0,0-1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6:23.97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1 455 7533,'15'59'1259,"-1"-12"-1349,5 13-270,6-5 180,-6-15 0,8 8-269,1-14-203,1-8 742,-1-5 162,-6-12-72,-2-19-2870,1-14 3050,-1-5-336,-3-11 426,-6-17-39,-5-17-141,-6 8 0,-3-3 360,-2-27-750,0 37 0,-3 4 660,-2 1-1,-1 6 271,-1 6 1018,-7-13-1289,7 25 1,-4-7 1259,10 28-728,5 34-981,3-5-180,6 30 2890,5-9-3519,7 25-1963,-3-16 0,0 1 2682,12 30 0,6 10 0,-15-47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6:24.17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10 0 7623,'-5'20'2338,"0"-2"-1978,5-5 0,1 12-4612,0-5 4162,0 14-456,5 10 186,-2-3-3061,11 36 3421,-7-34 0,2 7 0,-6-28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6:24.38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118 1 11131,'-18'43'90,"1"-1"-720,7 0-6200,-2 2 5661,0 5 239,0 3 930,-1 1 0,1 1 0,0-1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6:34.51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37 30 13559,'-16'-13'3598,"3"2"-2249,8 7 91,3 2-811,1 22-359,3 3 180,7 46-90,1 10-1697,0 12 1,0 6 1426,-4-30 0,0 1-30,-1-5 0,1 5 0,-1 2-697,-1 10 1,-1 3 0,0-1 726,1-6 0,0 0 0,0 2-566,1 15 1,-1 3-1,1-5 506,-1-15 0,0-4 0,0-4-368,1 11 0,0-4 383,0 3 0,0 0 45,0 0 0,2 6-23,-2-12 1,1 9-1,1 0 1,-1-5-8,-1-8 0,0-5 0,1 8-16,1 19 1,2 12 0,-1-1 0,-1-13 0,1 4 0,-1-6 15,-1-9 0,0 3 0,0-4-15,1 3 0,-1 3 45,-1-9 0,0 9 0,0 1 0,0-7 97,-1-8 0,0-5 1,1 7-143,0 20 0,2 12 0,-1 0 0,-1-14-1,1 2 1,-1-5-15,0-14 0,-1 2 0,2 6 60,-1 3 0,1 7 0,1-1 0,-2-9-45,2 20 0,0-2 79,-1-16 0,1 9 0,-1-1 0,-1-12-79,1 0 0,-2-7 484,1 2 1,-1-1-485,0-2 0,0 4 15,0 10 0,0 8 0,0-5-15,1-3 0,-1 2-23,-1-9 1,1 9-1,-1-1 1,0-9-223,0 7 0,0-4 200,-1-11 0,0 3 0,-1 0-134,1 4 1,-1 0-1,0-3 134,0 9 0,1 6 18,-2-16 0,1 11 0,-1 5 0,1 0 0,-1-6-273,1 2 1,0-5 0,0 1 0,0 1 254,0 12 0,0 3 0,-1-2 0,1-4 101,0 6 1,1-4 0,0-10-102,-1-8 0,1-6 0,0 2 0,0-1 45,0-5 0,0 8-45,1 7 0,1 15 0,0 1 0,0-12 0,0 9 0,0-1 0,-1-9 0,1 9 0,1 0 0,-2-11 0,2 8 0,-1-3 0,0-12 0,0 3 0,-1-2 0,2 19 0,0-1 0,-1 9 0,1-3 0,-2-27 0,0-6-107,0-13 1,-1 0 106,1 11 0,1 1 45,-1-5 0,0-2-135,2 26 1235,1 18-1235,-1-10 1097,-2-27-2402,0-9 1,0-2-1754,0-10-1709,1 12 4857,-2-40 0,0-7 0,-1-3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6:37.53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90 20126,'16'75'1709,"-3"-24"-4270,4 12 1,2 1 2740,2-4-780,10 28 690,-12-44-576,7 14 576,-5-17-90,5 6 90,-9-24-90,-2-8 0,16-20-90,-12-8 1731,11-19-1641,-17-1 0,3-32 0,-6 14 0,0-2 104,4-36-104,-5 36 0,-2 4 0,-1 2 2596,0 6-2685,3-13 89,-3 25 0,3-5-2507,22 70 2507,-14-7 0,22 36 1789,-20-21-1789,23 45-90,-16-31 0,-1-4 0,2 0-90,19 20 90,4-15 90,-9-13 0,-5-47-90,-20-11 90,6-15 0,-1-12 0,-6 5 0,5-33 0,-9 25-90,0-15 90,-1 12-270,1-1 181,-2 15-91,-1 7 180,12 55 0,0 8 0,7 18-90,-5-4 180,11 24-90,-6-19 1875,11 15-1875,-12-37 90,-6-18 0,6-5-90,-6-8 0,13-16 90,-5-14 0,6-22-90,0-46 0,-17 32-90,-1-25 90,-15 54 1516,0 0-1785,-18-39 179,9 42 90,-12-30-90,12 56 0,1 2-90,-22 42 180,16-15 0,-14 36 0,22-23-90,6 14 0,2 4 0,5 6 45,-1-5 0,2-2-45,9-10 90,1-5-90,4-6 90,15-2 0,6-13 0,4-4 0,10-28 0,-19-2-3392,19-28 3482,-8-2 0,-3-1-2268,5-23 2178,-23 24-714,-4-7 1,-2-3 713,0-4-122,6-35 122,-20 42 1546,-2-7-1456,-3 10 2088,-9 0-2178,-12 12 0,-6 13 3257,-1 8-3257,0 9 318,-1 25-318,7-7-3392,-1 35 3302,21 3 90,4 0 0,24 29 0,-11-44 0,13 10 0,1 0 0,-5-11-90,33 36 90,-22-11 0,-9-5 0,-1 4 0,-22-24 0,-6-12 0,-8 15 0,-4 7 0,-4-1-806,-17 15 806,14-32 539,-21 20-449,27-34 0,-5 0-90,34-42-180,8-14 90,11-12-269,15-24 3217,-18 30-2993,-2 5 0,1-3 227,24-35-92,-22 33 0,3-3-1280,8-16 1,-2 2 1459,9-14-292,-19 26 0,-5 5 291,-14 18-89,-1-1 90,-11 17 622,-11 3-712,3 9-1,-31 17 3117,19 3-3206,-33 53 924,34-17-1014,0 39 90,22-40-90,10-1 0,8-12 90,-5-10-90,5 6-90,-1 0 180,-11-15 0,4 9 0,-13-19 0,-10 24 0,-2-13 0,-9 18 0,2-20 0,0-1 0,0-1 90,-7 3-90,10-7 0,-5 0-539,10-9 179,5-7-90,7-8 90,7-8-2338,25-19 89,-6 7 2609,13-9 0,-12 10 0,1-1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6:38.18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74 434 6267,'22'-22'3148,"8"-10"-77,-14 15-1632,3-6 150,-18 18-1319,-4 0 769,-2 7-859,-2 0 3842,-27 27-3932,5 10-3482,-11 5 3302,17-5-2178,16-23 2178,1-2 0,2-3 0,2-1-720,1-2 720,7 3 2179,-2-8-2179,6 2 0,-5-9 3392,6-5-3392,0-5 270,22-37 0,-13 15-90,8-14 90,-18 27-90,-6 12 89,1-1-89,-2 5 0,0-1-90,-2 4 90,0 3 180,0 0-180,3 14 0,-1-5-90,5 21 90,-2-7 90,22 40-180,-11-29 180,23 23-180,-21-45 90,7 1-90,35-27 0,-28 4 0,31-20-90,-39 8 90,0-4 0,-1 0-90,0-2-845,2-23 845,-8 12 0,3-17-90,-10-8 270,-4 1-90,-3 4 0,-12 12 0,3 34 90,-7 0 0,-3 24 90,-10 26-2547,-4 30 2412,12-18 0,2 1 45,-3 35-45,11-30 0,3-2 134,0 12-89,3 17-292,8-9 1,2 4 336,-2-21 0,0 1-1,7 37 1,0-2 45,2 2-1023,-7-39 1,-1 2 1112,-2-2 0,-1-1-91,4 36 1659,-4-7-1659,-5-48-89,0-9 261,-11 25 9,-4-14 540,-4 3-810,-3-25-90,7-13-90,-35-43-90,23 14 3084,-22-38-3174,31 23 642,2-6-2036,7-12 0,2-3-1304,-1-5 2692,10-16 1,7 0 0,7 23 0,1 13 0,-1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0:13.58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66 17157,'5'39'1799,"0"1"-719,5 26-721,6 11-906,-2-14 0,1 0 727,7 24-91,-8-36 1,1-5 0,1-1 90,3-2-90,-1-7 582,17 2-582,-15-20 0,14 0 0,-8-35 0,-3 1 0,8-19 0,-9 3 179,6-26-89,-2-14-814,-2-5 724,-6-2-996,-8 11 0,-2 1 816,1-4 45,-2 7 0,0 6-2308,-4 25 1633,-1 6-1638,-2 11-520,-1 10 2605,-2 8 0,1 9 1,1 3-1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6:38.56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0 158 19046,'29'-17'1169,"13"-2"-719,-13 22-270,-1-3-90,-15 18 90,-12-5-90,0 12 270,-1 11-270,1-3-90,-1 4 90,0-18 0,0-2 89,5 8 1,12-3-90,1-2 0,8-9 90,24-27-180,-21 1 0,22-19 90,-28 8-90,-4-4 0,0 2 0,-4-2-90,3-34 90,-10 31 0,2-22 0,-23 34 0,-23 0 0,9 5 0,-15 5 90,17 24-90,4-3 90,-9 15-3392,6 10 3392,7-6 90,-1 38-90,45 17-269,-10-19 179,33 5-90,-18-54 0,3-3 0,0-5-809,42 0 449,-38-6-1709,30 2-629,-46-4 3602,9-10 1,-11 7 0,5-8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6:39.06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51 206 12030,'-18'8'4408,"1"0"-2969,12-7-900,0 2 1,3-1 540,-1-1 89,3 1-719,9 3-3662,7-2 3301,11 3 271,11-5-270,-1 1 0,7-2 90,47-13-45,-21 5 0,4-2-681,-6 0 0,1-1 591,13 1 0,-3 1-45,18-2 90,1 1-90,-48 4 0,1 0 45,22-2 0,1 1 595,-19 0 1,1 1-596,13-1 0,9 0-15,5-1 0,10-1 0,-5 1-343,-20 2 0,-3 1 0,3-1 343,29-2 0,6-2 0,-12 3-30,-16 1 0,-9 0-705,-11 2 1,-5 1 345,18-2-901,5 0-3687,-30 2 4947,-16 0 0,-21 3 0,-1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6:52.75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30 221 11760,'-10'-26'4858,"2"4"-1980,2 6-2248,2 8 719,3 1-989,1 9 539,23 58-3665,-10-21 2946,16 46-1,-14-35-2325,6 23 2416,3 23-1796,-6-19 1616,1 4 0,-11-43 90,-2-9 1138,0-3-1408,-10-33 90,-2-14-90,-8-25 1882,-1-6-1882,-1-3 90,0-4-90,-6-28-107,9 20 0,-1-3 152,3 13 0,1 1 0,-1-5 0,4 4 2701,19-9-2656,-2 46 665,38 4-665,-18 28 0,21 12 0,-12 4-90,-1 6 90,9 12 0,3 6-290,-16-14 1,1 1 289,22 24 0,-4-1-2863,0 4 2863,-20-18 0,-4-1 0,-2 0-487,12 37 577,-29-49-362,-19 35 272,-6-41-633,-20 5 1,-8-4 722,-15-10-90,-24 7 1777,28-17-1777,17-5-90,2 0 0,2-1-5527,-13 2 5617,27-3 0,-5 2 0,29-3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6:53.33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229 750 1770,'-11'-24'3867,"0"4"1273,0 16-4240,-6 5 1948,-16 11-1229,-19 40-1349,15-14-90,-3 28 0,32-30 769,2 2-1039,3-8 3302,10 34-4291,25 2 629,-11-9-90,37-30 450,-39-41 90,15-19 90,-21 6 0,0-2 1080,1-47-901,-7 41 181,1-32-90,-16 38-180,4 16 0,-6-7-90,8 21 0,-1 4 0,2 3 89,10 49-89,8-1-90,4 23-1338,6-19 1338,-4-22-90,30 9 0,-17-23 0,24 2 90,-18-39-90,-8-2 0,5-16-511,4-34 512,-18 17 89,10-34 0,-24 27-135,-6-4 0,-2-4 45,-5 13 0,-1-2 100,-1-29 1,-3 1 79,-11-15 224,-8 2 1,-1 4-225,4 14-45,-1 4 0,1 6 45,11 34 0,2 6 270,-2 17-360,6 9 180,2 40-2560,13 12 2380,0 16-309,10 11 0,4 2 39,2 6-213,-1-8 0,0-3 33,2-11 0,1-4-2294,-3-17 1,0 0 3146,7 10 0,15 19 0,-23-44 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6:53.81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32 314 9691,'-20'1'4768,"10"0"-3599,8 0-989,28-3-270,-4 1 0,35-12-989,7-1 269,-11-5 1,2-1 359,25-7 225,-6-4 0,-4-1 315,-16 3 90,-7 5 0,-4 1 719,-13 3 91,-4 4-91,-6 4 1710,1-5-1800,-12 10-449,-2-2 90,-10 10 1079,-41 43-1349,25-19 0,-29 33 0,34-30 0,2 0-3482,3 3 3481,3 2-89,2 3 0,3-11 0,1 4 90,16 29-360,14-17 180,0 13-90,16-49-90,-2-48 180,-12 7 0,5-24-90,-24 11 3482,-4 10-3481,-3-21-1,-3 0 90,-11 3 0,6 8 0,-7 21 0,9 21 0,2 11 0,11 24-450,7 18-2968,20 40 3418,4-9 0,-1-8 0,-5-23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6:54.31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101 390 8972,'-28'26'2968,"4"-4"-2068,13-12 3597,-4 6-3058,7-8-899,-2 3-90,6-8 719,3-2-539,7-3-91,22-8-3571,23-13 3392,32-14-270,-6 2-1044,-21 8 0,1 0 864,16-5-173,-24 10 1,1 0-8,23-7-89,-1 0-1171,-5 1 1,1-1-1259,14-6 2788,-18 7 0,-3 2 0,-3 2 0,-3 2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6:54.53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139 321 6029,'-34'28'5667,"-7"6"-3325,13-10-1173,-1 1 2400,23-19-3120,13-9 361,29-19-630,4-2-315,21-13 0,4-3-315,3-1 5,-7 3 1,-1 2-635,-6 4-344,-2-1 1423,22-13 0,-17 9 0,15-12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6:54.70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33 20665,'5'-20'-3508,"1"10"990,4 8 2518,-2 7 0,4 5 0,2 1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6:54.86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18 11490,'0'22'1080,"1"0"-7910,1-14 5661,3-3-298,0-9 1467,14-16 0,-4 2 0,11-14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6:55.00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1 225 19496,'24'-18'2788,"24"-16"-2788,-17 16-180,19-15-269,-22 15-714,-1 0-187,2 1 1350,20-9 0,-16 8 0,14-6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0:13.93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113 95 16258,'-9'-21'3418,"5"8"-2968,-7 9-1,1 15 811,-18 67-1171,12-29-2125,0 26 1,3 0 2125,8-22-795,4-2 1,7 0 794,17-2-804,-1-11 714,8-6-298,-15-28 298,1-2 1768,11-15-1678,-5 2 90,9-13-90,-10 3 1257,2-23-1167,-5-11 0,-14-5 0,-5-3-180,-2-13 0,-10 13 0,-3 5 704,-3 17-793,-8-7-1081,-5 18-1079,12 16-629,-16 10 2222,20 16 656,-5 13 0,9 3 0,2 3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6:58.90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0 21115,'15'2'1259,"-4"-1"-989,-9-1 360,0 1-450,0 1 89,1 1-4430,1 5 4431,4 11 679,6 22-814,1 12 0,-1 5-2313,4 19 2223,-3-5 0,-2 5-662,-3-2 0,-3 0 662,2-2 0,-1 1 45,1 24 0,-1-4-90,-3-36 0,-1-2 17,1 12 0,0-1 73,-1-10 0,0-3-45,0 1 0,0 2 90,3 31 0,-1-3 918,1 6-1008,-1-17 0,0-2 45,0 4 0,-1 0 0,1 0-66,-2-22 1,0 2 65,4 29 0,-2 7 0,0 1 0,0 5-90,-2-21 0,0-1-1062,0 4 1152,-1 0-216,0 10 1,0 4 170,-1-41 0,-1 1-45,1 18 0,0 9 0,0-11 0,1 22 30,0-20 0,0 11 0,0-10 15,-1-18 0,0-2 395,2 43 1,1-4-441,0-12 0,2 16 0,1 5 45,-4-47 0,0 2-45,1 20 0,1 9 0,0-12 0,0 15 0,-2-30 0,0 0-430,1 18 430,0 3 605,-2-24 1,0 5-561,2 20 0,-1 0-45,-1-14 0,0 3 0,1 14 0,1 9 0,-1-13 709,-2-26 0,1-3-709,2 42 0,0-3-601,2-12 601,0 2 0,3 8 0,0 3 0,-4-40 0,0 2 0,1 13 0,2 9 0,-1-11 0,3 17 0,-2-15 0,1 11 0,0-8 0,4 30 0,-3-20 0,1 13 0,-2-15 218,3 15-218,-5-27 0,2 9 0,-2-5 45,0-6 0,0 0-45,3 25 0,0 5 0,-3-23 0,1 2 0,-2-7-8,0 0 1,0-3 7,2 19 0,-1-1 0,-2-29 0,-1 0-457,3 35 1,0 1 456,-2-23 0,-1 1 0,4 37 0,-1-5 0,-1-16 0,-4-31 0,1 6-603,3 33 0,0-1 603,0 11-378,0-8 1,0-4 377,-2-14 0,1-1 80,-1-7 1,0 3-126,0-10 0,-1 1 45,2 10 0,0 0 0,-1-3 0,0-1 0,0 1 0,0 0 0,0 4 0,0-1 0,0-3 0,0-4-129,2 31 129,-2-29 1091,2 30-1091,-2-14 0,0 1 0,-1-23 0,0-1-115,0 22 1,1-5 114,-1-13 0,-1-4 0,-1 2 0,2 12 0,-1-3 0,1-1 0,-1-8 0,2 25 0,-3-40 1517,-1 6-1517,-1 6 0,7 31 0,-5-24 2268,4 14-2268,-6-12 3392,10 16-3392,-7 3-486,8-7 486,-8-35 0,1 0 0,5 49 0,-1-25 0,0 1 0,-3-14 0,1-2 0,1 9 0,-1-9 0,-4-27 0,1-3-90,0 7 90,4 13 0,-1 11 104,3 2-104,-2-3-3265,1-12 3265,-3 1-2094,5 20 2094,-1 29-1460,3 5 1460,-3-3 114,-2-28-24,-2-12-90,0-1 1247,0-6-3945,-2-9 1818,-2-19 880,-5-14 0,-3-9 0,-2-12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7:03.28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411 54 10591,'-34'-25'5577,"-11"4"-9169,12 14 5571,-42 18-1439,36-1-898,-32 24 628,45-14 10,-18 36-190,27-20 90,-6 20 90,19-14-91,19 26-89,0-17 1294,31 36-1294,-13-43 2067,15 13-2112,-3-14 0,0-1 45,6 5 188,-6-6 0,-1-1-278,-10-10 0,-4 1 90,9 16 0,-6 18 0,-6-11-90,-10 4 453,-25-18-273,-13-1 90,-16 11-181,0-14 91,-1-6 0,8-14-90,-1-2 90,1-5 90,-18-2-180,2-14 90,-16-3-270,21-7-900,-8-11-1258,31 14-2590,-5-9 4838,28 3 0,4 2 0,8-10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7:03.61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34 101 12210,'-8'-30'5847,"0"5"-10248,4 12 6200,-1 0 329,2 4-1139,0 0 231,1 8-860,2 3 449,1 37-449,11 36-270,-1 1 90,0-13 0,4 9 0,-1-8 1519,6 27-1654,-1-4 0,-1-2 45,-1-9 0,-1-4 0,0-2-90,-2-4 90,0-2-1110,-2-11 0,-1 1 841,2 10-181,7 30-5037,-11-46 809,-3-18 4270,1 3 0,-6-24 0,0-2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7:03.83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6 173 13559,'-6'-16'7646,"15"-10"-12767,2 12 5661,15-10-180,-1 9 1588,19-4-1768,8 2-180,1 1-1948,16 2 1498,-28 9-8867,35 0 9317,-36 4 0,14 1 0,-24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7:04.22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282 26 18237,'5'-14'5217,"-1"3"-4858,-18 39 631,-11 47-810,4-7-2438,-1 28 2438,19-47-2218,2 3 2308,13 38-270,-5-37 0,10 20 90,-7-55 0,8-5-90,-5-7 0,20-17 0,-21 0 90,13-17-90,-19 10 1353,0-4-1353,-12-28 0,-2 15 3392,-8-25-3392,-1 23 0,-3 1 0,-26-26 0,14 24-3572,-19-16 3482,23 30-90,0 4-629,-15-5-1440,19 12 2249,-10-2 0,28 13 0,1 1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7:04.65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52 12660,'3'-17'5307,"-1"3"-4228,-1 9-269,0 1-91,0 1-179,-2 3 1079,1 7-1349,-2 18 0,1-2-90,1 16 0,0-9 89,9 59-3230,1-26 2961,4 25-1428,5-42 1428,-9-31 90,6 0-90,-8-13 0,13-12 0,-7-2 0,20-38 0,-19 15 2430,6-24-2340,-14 20 2229,-2 0-1959,-2-22-270,-2 25 0,0-13 0,-1 32 0,0 1 0,-1-3-90,2 12 0,0 6 0,5 23-225,7 25 0,2 6-1404,4 8 1539,-1-5 0,0-1-179,0-12-91,1-4-2788,18 15 269,-13-24 2879,19 8 0,-31-30 0,3-5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7:05.09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17 852 18327,'-3'-17'2068,"0"2"-1528,1 9-180,1 2 0,0 1 539,-1 6-539,1 2-180,-1 23-3392,1 5 3212,1 12-2359,8 18 2359,-2-19 0,9 14-90,3-6 90,-1-17-1516,22 16 1426,-13-31-90,25 1 0,5-33 90,3-14 90,-3-14 0,-20-4-291,-14 4 291,-2-1 1374,-4-5-1374,2-27 922,-11 11 1,-3-3-833,-1 4 0,-2-2 90,-3-22 0,-3 1-1,-3 22 1,-1 3 668,-7-40-668,2 18-256,4 31 255,1 5 416,1 6-325,-1-7-90,4 22 3243,2 7-3423,9 48 90,8 58 0,0-5-1701,-5-25 1,-1 0 1700,3 21-724,0 8 1,3 21 0,-1-12 633,-4-28 0,0 1-536,4 27 1,1 12-1,-2-19 356,2-3-413,1-2 413,-2-5-2514,5 2 0,1-1-1714,-1-5 4408,0-6 0,0-10 0,-6-41 0,0-7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7:06.29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19 438 11670,'-8'-18'4408,"1"2"-3329,5 11-179,1 0 1348,0 2-1708,8 2-450,-2 2 0,14 3-90,-7-2 0,9 1-3482,-2-3 3392,5 0-617,14 0 528,4-9-2125,0 3 2124,-4-8 0,-14 2 0,7-6 360,0-5 0,-7 5 2304,-2 1-2395,-18 13 528,1 1 13,-2 3-540,1 10 0,-2-2 3392,1 26-3302,3 14-90,0 2-1,2 13-3391,3 2 3392,3 6 0,-3-22 0,2-1-82,6 15 82,1-6 90,-9-40 360,2-6-360,6-16-90,-2-5 90,3-16-91,-8 0 91,3-24 3442,-4-23-3532,-1 14 89,-5-13-179,-3 49 0,-1-6 0,0 13 0,0 2 0,0 6 123,9 24-123,-2 1 0,7 20 0,-3-1 0,-1 2 0,2 0 0,1 0-3358,2-6 3268,8 7-2008,5-9 2008,-2-5 0,3-13 0,4-28 0,8-14 0,-2-21 0,-1-11 90,-10 5 0,-3-1 0,5-8 0,-4 2-249,-6-32 339,-16 45 2168,-2 13-2168,-3 1 0,0 8-474,-10-26 384,-4 13 90,-12-4-90,6 28 0,-16 33-90,18 0 90,-12 21 349,16-7-529,-2 60 90,8-38-72,6 6 1,3 0 71,7-10 0,17 37 45,-1-35 0,2-1 45,12 23-90,15 11 90,-31-52 0,-2-5 0,12 19 90,-17-23 3231,7 13-3231,-19-26 0,-2-1 540,-1-1-360,0 4-90,0 0 394,0 3-574,7 6 0,5-7 0,8 4-90,5-10-180,21-2 180,-16-2-348,31-13 348,-31 1 0,12-13-90,-12 5-3396,18-24 3486,-11 0-40,9-24 130,-24 19 0,-10-2-2168,-8 18 2168,-2 4 113,-2 3 67,-9-24 2134,5 25-2224,-14-26 133,13 41-223,-4 0 0,4 12 90,1 5-90,-1 7 90,3 0-90,1 5-2268,1-1 2268,12 40 90,-5-29-1607,9 24 1517,-9-42 1517,-1-3-1607,4 1 90,-4-7-360,2 1 2538,-5-16-2357,-2 5 3481,-1-11-3392,-8-12 90,-8-2 0,0-7 90,-8 5-90,11 18 0,-3 1 90,6 9 0,-1 3-90,2 1 89,-7 17-3391,3 6 3392,0 15 90,6 0-180,5-4 90,12 13 0,-2-13 0,16 22 90,8-8-180,-4-10 3392,4-6-3482,-11-21-3418,30-3 540,-21-3-1260,24-1 4228,-23-16 0,-7 5 0,8-11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7:07.08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610 1363 13110,'-17'-41'4587,"-2"4"-3688,0 14-5749,-2 2 5569,-3 2 2119,-39-13-2478,26 15-90,-29-8 0,35 19 819,8 3-909,-4 2-14,-44 25-76,35-7 2866,-44 37-2956,58-22 45,5 18 0,3 3-45,4-12-45,2 9 0,4 0 45,15-6-90,-2 2 90,31 7 0,-14-35 0,12 4 90,40-62 0,-44 16 0,43-34 0,-51 23 90,0-4-90,-2-8 0,0-6 0,-2-6 45,-4-17 0,-2-5-830,-1-11 740,-1 4 0,-6-8 0,-11 10 0,-5 6-886,4 23 1,-1 1 840,-5-25 0,-1 5 90,-3 8-90,-1 6 90,0 4-1879,0 3 1879,1 7 90,-6-24-180,9 33 229,-2-12-229,9 38 799,4 11-709,21 82-90,-7-27-473,2 4 1,4 13 262,2 16 0,2 12 0,-1-11 1254,-5-14 1,1 1-1158,0 3 1,3 13-1,0 1 1,-2-9-912,-4-13 0,-1-5 1,0 0-1466,0 3 1,2 0-1,-2 0 2121,7 24 1,-3-6 0,-7-27-1,-3-6 1,0 14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7:08.23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31 17157,'21'-14'1889,"4"2"-1439,10 10-90,7 0-1,-8 2-4250,7 0 4251,-5 0-1499,12 0 1408,8 0-1516,43 11 1427,-14-5-134,-6 2 0,5 0 134,-5-4 0,-1-1-90,-13-1 0,4 0 89,22 0 1,12-2 0,-13 1-135,-29-1 0,4 0 9,8 0 0,17 0 0,7 0 0,-4 0 0,-15 0-54,10 0 0,-4 0 22,-10 0 1,8 0-1,-1 0 1,-12 0 22,0 0 0,-8 0 236,3 0 0,1 0-236,-2 0 0,1 0-45,-2 0 0,3 0 45,27 1 0,1 0-45,-23-1 0,2 1-235,14 0 1,8 0 0,-10 0 234,-20 0 0,1 0 0,8-1 0,12 1 0,1-1 0,-14 0-45,-10 0 0,-3 0-157,14 0 0,7 0 1,-11 0 21,20 0 705,-4 0-930,-31 0 0,5 0 405,30 5 0,0 1 0,-30-2 0,-2 1 0,17 5 0,1-1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0:14.20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103 53 8792,'-14'-22'5487,"1"4"-4138,9 12-359,-1 0 1708,-6 5-2338,2 10 0,-6 9-1,5 12-89,-1 4 0,5 7-90,2 3-502,3-5 546,5 11 1,1 2-135,2-2-45,0 1 0,1-1-45,1-8 0,2-1-3285,0-5 3105,1-3-270,1-6-899,3 0-720,-4-12 2069,3-2 0,-5-10 0,-1-3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7:09.93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0 217 1322,'0'-38'6746,"7"-19"-395,-5 10-3922,6 3-3124,-8 14 1054,0 29 989,0 14-898,2 29-270,4 27 1711,1 6-1756,-1-19 0,1 4 105,2-1 1,0 3-106,3 21 0,0 1 905,0-13 1,1-1-996,-2-3 0,2 0-1358,4 1 0,1-3 1313,-4-17 0,0 1 4,5 10 1,3 2 40,9-1 0,1-4 22,9 10-67,-10-19 0,4-5-1308,24-16 1308,-22-11 1918,18-9-1918,-9-17 89,2-23 1,-1-15-90,-8-24 0,-4-6 0,7 7 0,-5 0 192,-20-1 0,-10 1-192,-9 9 0,-4 2 1452,0 11 1,-1-1-1453,-6-29 0,-1-1-1143,1 26 0,0 4 1143,-13-38-1248,7 33 0,0 4 1069,-1-1-271,-13-38-2429,24 73-4676,4 33 7555,3 1 0,11 52 0,2-13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7:10.36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73 21205,'25'30'899,"-4"1"-5929,-2 43 5210,-6-25-1,7 31 447,-5-15-447,-3-17 985,11 35-984,-8-41-90,2 6 270,-6-30-360,7-25 3021,-3-3-2931,7-19 0,-7-2 1155,6-25-1155,-3 1 0,-1-2-90,9-23 0,-6 15 0,0 4 145,-3 16-235,28-35 90,-26 55 0,16-14-90,-19 50 90,-2 1-90,17 49 0,-14-22-90,11 50 0,-16-44 0,3 15-1169,9 21-4202,-9-40 2583,11 26-1170,-13-50 3867,1-6 1,-1-4-1,1-4 1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7:10.64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171 0 20665,'-18'0'1619,"5"5"-1439,-5 24-90,8-1 0,2 1 90,2 6-180,3-6 90,10 32 0,21 15-90,-5-10 0,13 3 0,-9-37 0,1 3 0,-7-8 90,-3 2-180,-52 26 90,16-26-180,-31 30-3662,11-32 3572,10-9-629,-16 8-3958,16-14 4857,2-2 0,13-6 0,8-4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7:10.93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1 146 10197,'13'-37'6296,"0"4"-4766,-4 6-209,-1 6 478,-1 2-70,-2 10-1279,6 24-2832,1 75 2652,0-9-180,-6-17 0,0 6-944,-1 21 0,-1 3 989,-1-8 0,0 4-641,1-4 1,-1 7-1,1 0 476,1 1 0,0-1 0,1-2-350,0-13 0,0-2 0,0-1 320,1-5 0,-1 0 0,1-6 405,2 1 0,0-9-435,4 10-90,1-5-539,8-6-4588,-6-23 2371,5-7 2936,-5-39 0,-6-4 0,3-17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7:11.10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58 288 1230,'-18'-31'4947,"2"4"-525,1-5-3522,7 14 2467,8-16-3007,10 18 1251,25-15-1431,17 8-720,43-7 1415,-23 12-3034,14 2-629,-36 12 2788,-3-1 0,-7 4 0,-5-1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7:11.62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635 6 10231,'-37'-5'2789,"0"4"-6111,-8 30 4221,8 0-179,-10 17 534,1 20-805,12-9-831,-7 22 1011,19 3 1,4 1-360,1 11-180,2-17 0,5-1 90,16 1 1147,21 5-1147,-1-16 901,17 0-722,-13-52 2737,9-7-2286,9-33-3007,-11 6 2467,2-24 1761,-20-23-1851,-10 32-900,-25-41 1,-11-4 719,-2 26 0,-6-10 0,-3 2-933,-2 21 753,-2 3-359,-21-11-9292,-21-5 9770,16 10 0,-6 3 0,38 24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7:12.33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57 12120,'0'-23'8635,"0"2"-8095,2 10-90,-1 9 359,1 6-449,-1 31 44,4 19 1,1 5-1204,3 17 889,0-11 0,0-4 0,4-15-2954,11 9 2864,3-11 0,2-6 0,-4-17-90,-8-17 90,-3-2-2299,19-18 2299,-12 3 212,15-16-302,-17 4 90,-2-4-90,-4-4 0,0-1 90,-2-41 90,-5 32-90,0-20 90,-5 40-90,0 10 2358,0 4-2358,7 26-629,22 63 89,-8-21-3021,2 0 1,1-4-578,-1-11 4138,10 11 0,-6-22 0,2-3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7:12.76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97 1011 13559,'-8'-25'4138,"4"8"-3239,-7 7 451,3 9-811,2 3 900,-20 59-1259,16-19 0,-11 50-180,19-47 90,11 48-90,11-22-1259,4 20 1259,8-31 0,-3-29-389,26-7 389,-6-11 0,29-18 0,-10-16 90,-10-7-90,-3-8 180,-13-18 0,-3-10-135,-16 18 0,-2-3-1408,16-24 0,-5 0 1363,-14-22-1794,-11 5 1884,-3 19 352,-3-18-352,-4 38 0,-1 0 90,-4-32-90,1 28 0,0 0 276,-6-21 83,-2-5 1,0-1-360,0 4 725,1 5 0,2 9-725,7 39 2957,2 10-2957,4 32-90,2 9 90,3 28-45,1 4 0,2 8-135,3 21 0,0 4-556,0-3 0,0 0 511,2 8 0,1-5 45,-6-37 1,1-5-46,-1-1 0,2 4-315,6 12 0,2 7 0,0-6-674,-4-11 0,1 1-1305,5 12 0,3 7 1,-3-13 1803,4 0 0,7 12 0,-12-31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7:14.23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141 1406 690,'-29'-31'5487,"0"1"-3598,3 3 1529,-7-16-345,15 13-2893,13-17-90,84-2 897,-25 19-1167,7 8 1,3 4 1167,7 8-1348,-3 1 90,-8 5-359,-9 3 647,-9 20 252,-7-8-250,-17 16 250,-17-10-90,-1 6 0,0 5 0,-7 26 89,3-1 1,-1 3-180,-3 22 90,6-1 0,4-4-90,4-21 90,12 37-90,-4-59 636,6 3-726,-2-19 3004,5-5-3004,5-5 1051,10-18-1051,-5 0 0,17-33 0,-20 14 302,8-16-212,-13-1 0,-2 0 0,2-9-1339,-2 6 1,-3 2 1337,-8 7-89,-2 4-552,4-21 552,-7 34 0,3-13 0,-7 91 0,-2-16-2472,1 45 2472,1-30 959,7 21-1049,7-2 90,4-1-90,3-18 0,-3-25 370,1-8-370,3-6-180,42-26 270,-16-15 90,7-28 0,-3-9 0,-9-7-45,-13 9 0,-5 3 135,-13 10-90,-4-4-385,-4 0 474,-3 11 112,-10-17 0,-4 0-201,0 17-325,-2-10 0,-1 8 325,1 34 2592,1 7-2682,-15 31 1176,10-2-1266,-11 28 61,14-8-241,6 7 1,3 4 179,9 30-230,-2-27 0,2-1 230,18 15 0,-3-19 1,3-3 89,-1-1-90,1-3 45,1 3 0,-1 2 135,2 5-45,-3-7 0,-3-3 44,-7-9 361,-4 14-360,-5-20 1367,-1 11-1367,-9-12-90,2-8 90,-7 8 0,5-12-139,-1-1 139,3-5 0,1 0-90,2-7-90,4-2-270,18-20-90,10-17 180,8-9-1307,17-25 1307,-20 24-2835,12-13 2925,-15 15 180,0-2 0,0-2 180,3-6-340,-1 2 1,-3 1 429,-8 6-180,-2 5 641,-10 12-731,-7 17 3157,-2 1-3157,0 3 90,-7 3-90,2 3 982,-12 13-982,-19 79 0,17-48 0,-2 6 0,8-2-3392,20-20 3302,8-5-180,4-3 180,7-10-2268,6-20 2178,16-20 90,-9 0 225,-5-11 0,-7-7 315,-25-31-450,14-4 90,-40 20-90,2 43 2268,-2 7-2268,-19 2-184,14 6 274,-25 16-90,14 12 45,9 16 0,1 6-45,-5 12 0,1 35 0,29-53 3300,11 20-3210,37 28-1220,-9-26 1130,-4-19 0,1-7 0,7-17 0,4-4 90,3-6-90,49-17-363,-12-10 408,-33 6 0,-1-2 45,18-18 0,-25 6 371,24-35-281,-28 19 0,17-27-1246,-37 27 1156,-3-2-1929,-6-8 2109,-40-36-526,-12 44 256,-50 11 0,33 53 0,-4 29 0,39-11 0,-4 27-90,10-8 0,7 2 0,2 1 90,3 1-45,7-6 0,6 0-1241,28 9 1286,16-11 0,-2-14 593,11-43-503,-26-9-90,15-14 210,-3-40 0,4-30 0,-8 7-165,-13 14 0,-2-4-9,-3 11 0,4-12 0,1-5 0,-4 4 0,-8 12-36,-8-19 0,-7 8-604,2-9 1,-3 1 603,-4 17 0,-2 1 136,-1-12 1,0 2-137,-1 15 0,1 0-154,-2-20 1,0 9 153,1 20 0,1-8 1500,-2 39-1500,1 42 2243,-8 82-2513,8-9 0,1 8 252,0-3 0,2 5-1751,3-4 0,3 5 0,1-10-435,2-16 1,1-3 1875,5 27 1,2-4 0,-2-41 0,1-5-1,13 47 1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7:14.36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23 11760,'23'0'9715,"8"-10"-8366,-18 8-899,5-8-720,-12 9-1169,0 1-720,3 12-629,4 6 2788,0 9 0,-3 1 0,-3-4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0:14.35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 75 2759,'-1'-24'329,"7"-1"1,2-1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7:15.33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0 279 18506,'25'4'1170,"4"0"-541,17-4-449,22 9 270,15-2 0,7 0-360,-33 0 0,0 0-2831,31 0 1,-2-1 2830,4-5-449,-17 0 1,3-1 403,-20 1 0,4-2-132,25-4 0,12-2 1,-9 0 131,-16 2 0,-1-1-324,20-5 1,10-2 0,-11 1 323,-19 3 0,-5 0 270,22-3 1,2 0-226,-1-1 0,-2 1-46,-17 2 1,1 1 0,20-4 0,-1 0-45,-23 3 0,-3 1 45,1 1 0,1-1-45,-2 1 0,0 0 686,-1 1 0,1-1-686,-5 2 0,7-1-23,9 0 1,14 0 0,2 0 0,-11 2-383,7-1 1,2 1 359,0 0 0,15 0 0,-1-1 0,-15 3 193,-7 2 0,-8 1-193,6 0 0,1 0 408,2-1 0,5 1-423,-11 0 0,4 0 0,-3 0 15,9 0 0,1 0 45,-11 0 0,4 0 0,-8 0 45,-5 0 0,0 0-15,9-2 0,9 0 0,-7 0 15,0 1 0,-1-1-45,-3 0 0,4-1 0,-13 1 0,2 0 0,0 0-1382,-4 0 1382,18 2 847,-16 0-847,6 0 697,-5 0-877,-24 0-1353,36 13-266,-31 0-270,3 5 1383,-23-5 686,-19-7 0,-2 1 0,-2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9:09.62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169 460 9871,'-13'-38'9355,"6"15"-7376,-4-9-1260,8 22-89,-1-1 899,1 3-989,3 8-3662,3 19 3572,10 63-1447,-3-13 997,-3-14 0,0 1-496,-1 16 496,0 2 0,-1 3-90,1 13 1,0 1-1,0-2 90,0-5 1,-1-7-1,-3-40 1074,0 5-1074,-7-18 0,2-3 809,-6-18-809,-1-16-2309,-2-6 2399,-15-34 392,7 4 0,0-6-572,0-4 0,0-5-917,-2-17 1,4 1 961,6 22 0,4 3-94,2 1 0,2 3 139,2-4-90,9-26 90,1 26 223,6-7 0,5-5-268,1 15 0,2 0 0,4-10 0,4 3 0,-2 13 0,3 6 45,20-5-90,-14 22-1193,-4 14 1283,-7 26 1276,-7-1-1276,4 21-52,-11-3-38,-5 34 0,-3 5 1345,2-3-1255,-3 3 0,-2 7 957,-1 4 0,0-3-912,4-25 0,0 1-1181,-1 41 0,5 1 1181,5-37 0,6-6-45,4-5 0,4-4 90,18 25-180,27-24-1246,-22-37 1156,4-2-431,39-28 251,-49 8 360,14-12 0,-2-3 0,-21 5 0,24-17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9:09.96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119 104 420,'-15'-14'2879,"2"4"1361,4 12-3071,2-1 1230,-9 7-420,-3 11-1530,5-4-89,-1 7 1129,13-9-1039,11 23 3122,0-12-3482,12 18-90,0-19 0,4-4 0,1-2 0,1-6 90,25-2-90,-14-16 90,13 2 0,-23-15 90,-11 4 89,-4-3-89,-3 1 360,-4-6-180,-19-28-270,0 16-1517,-19-4 1,-5 3 1516,2 14 0,-31-12 90,37 29-90,7 4-2268,0 1 2268,-3 1-90,0 10-90,-1 0 2268,10 6-3887,39 35 720,-3-26-990,29 29 1979,7-31 0,-13-9 0,18 1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9:10.52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157 129 18237,'0'-24'3328,"-17"-18"-2969,7 24 91,-13-12-180,12 22 0,1 3 360,0 3-361,-14 13-179,9 2 0,-8 10 90,14 6-180,5-4 0,20 27 0,10 3 0,14-4-518,-2 1 1,4-6 517,7-26 0,-11-11 0,-13-9 0,32-35 180,-23 1-3169,22-20 3079,-37 15 360,-7-12-360,-6 25 0,0-14 632,-4 29-722,-1 3 0,0-3 0,5 27 3392,1-4-3392,7 28-859,16 29 859,-7-21-1599,12 13 0,3-1 1599,-4-12-45,-3-7 0,1-3 45,12-7-2258,16-9 2258,10-23 0,-8-12 384,-20-20-473,-19-6-181,-14-13 0,-1-3 180,-6 0 2268,-9 5-2807,3 5 539,-4 9 90,15-2-90,-3 27 3482,7-1-3392,-6 9 0,1 0 0,-1 1 0,4-2 90,4-3-360,3 0 90,-3 1-90,-3 2-180,-6 2 1,-1 1-361,1-1 810,2 1 0,-3 1 0,1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9:10.85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 91 11400,'3'-27'9355,"-2"7"-8096,0 2-1079,-9 4-90,5 7 0,-6 2-180,8 11-180,0 4-3212,7 49 3393,1-22-406,6 39 315,8-22 0,27 25 270,-12-24 90,15 9 270,-25-38-90,-10-10-1,1 3 1710,-5-4-1799,-45 43-360,21-24-180,-39 31 0,27-42-2068,0 0-5218,-10 9 7556,10-9 0,-5 6 0,10-12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9:12.69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417 856 240,'0'-30'4588,"-2"-21"-666,-6-6-2663,0-1 1139,-6 8 1,-3 4-1949,2 10 539,-41-33-809,34 60-495,-30 10 405,27 10 1540,-20 25-1540,18-9-1,-19 35 1,10 24 0,7-7-338,18 11 1,7 0 157,10-8-210,12-13 0,8 10 0,1-13-1139,21 3 1259,-2-7 0,4-7-269,8-23-1,3-8-485,29-9 35,-14-8 1441,-8-17 1,0-5-722,8-4 1074,-27 0 0,2-6-535,4-13 1,-4-1 180,4-10 1228,-7 12 1,-13 1-1319,-35 13-2745,-16 17 3284,-46 20-852,23-3 133,-20 13-90,31-7 90,-6 13-180,12-3 0,-2 8-894,17-8 804,3 0 2883,13 14-2973,2-12-2948,22 17 2679,7-18-1451,13-5 1720,-6-11 613,13-23-703,-22-2 90,28-23 90,-16 0 180,-4-1 0,-10 2 1748,-13 0-1748,-11 8 90,0-6-180,-11 13 90,-8-8 90,-10-2-1,-15-7-2267,-10 5 2178,-2 10-180,12 11 2273,-5 14-2363,27 1 0,-1 20 0,19-8-90,20 16 0,-5-14-449,58-10 3664,-38-15-3305,19-26 0,-2-10 180,-16-4 90,4-18 0,-4-4 0,-15 10 0,-9 12 0,-2 0 352,-4-7-352,-4-33-558,-4 13 558,-3-17-1500,-13-1 1500,0 29 90,-8-16 0,-12-13-90,-1 20-2621,1 0 2711,5 36 303,4 119-304,13-47-586,1 42 1,6 13 541,10-18 0,3-2 0,-3 0 0,1 2-688,9 26 1,0-6 642,3-4 731,-7-31 1,1-2-822,10 17-71,-2-18 1,3-1 70,7 11 45,-8-19 0,0-4-45,2-10 2162,11-3-2342,13-26 955,-10-7-775,2-25-2509,-19-21 2419,-4-27 180,-6 14 347,-6-4-347,-9 40 0,0 8-90,0-1 0,-7-7-68,5 12 158,-8-2 90,7 17 2513,-1 3-2603,0 9 90,1 47-180,10-6 90,-1 24-225,11-28 0,4-4 45,-1-4-270,39 39 360,-31-61 0,10 0-89,-3-30 2472,-8-11-2113,17-32 360,-17-14-450,-8 15 0,-13-4-90,-12 35 0,2-4 0,-4 13 0,7 4 0,1 9-180,6 7-270,23 22-3122,-9-8 3213,22 21-91,-19-21 270,-3-3 90,-3-5 0,-9-8 90,-2-1 0,0-1 90,-2 0 3662,2-2-3572,4-11-3302,-4-1 3212,3-7 89,-6 5-89,-1 2 90,-1-7 90,4-28-90,-1-1-90,2-1-90,0 17 90,7 19 3302,-2 6-3482,38 29 90,-29-12-90,34 31 90,-37-29 0,8 2 0,-9-6 90,9-6-90,-7-1 90,16-15 0,7-21-90,-8-3 0,6-8 0,-24 24-90,-6 7 90,-4 8-270,2-2 270,-3 5-3302,17 19 3302,-9-2-134,17 30 134,-14-20 0,10 21-90,-11-18-1259,19 34-1529,-17-34 449,6 13 2429,-14-32 0,-4-5 0,-1-2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9:13.26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141 67 11760,'-8'-29'5847,"3"11"-4948,-7 3-179,3 11 899,-27 18-1349,17-4-180,-18 16 0,27-7-180,5 1-180,13 32-90,12-3 180,22 1 0,6-3 270,4 3-1696,-5-19 0,0-4 2236,7-3 0,-18-6 1259,8 13-1710,-39 0 1,-8 0 180,-43 30-360,16-30-2358,-30 26 2268,32-35-270,-3 2-9471,10-15 9792,10-11 1,10-11 0,12-11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9:13.39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36 12300,'20'-2'6746,"-3"0"-5487,-9 1 450,2-2-1709,-5 0-1439,1-2-720,-5 1-539,-1 0 2698,0-1 0,0 2 0,0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7:52.69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38 82 17967,'-15'-13'2069,"2"3"-1530,12 9-89,0 0 539,-2 0-719,2 0 0,-1-1 90,1 1 449,0 0-719,5 1 270,14 0-180,11 1-979,46 0 889,-2-11 0,-20 7 0,0-1-90,21-8 90,2 6 0,1 3-315,-3-1 225,7 1 0,-3 1 0,-17 1-90,38 0-90,-20 0-450,17 0 1033,-17-1-6070,-10 2 5667,-35 0 0,-6 0 0,-18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7:53.00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81 49 11311,'-23'-13'6296,"2"2"-4767,9 4-899,4 3-181,1 0 1,3 1-180,1 1 989,1-1-1079,7 2 270,30 2-270,14 7 0,5 2-90,16 1-45,-1 5 0,-6 1 45,-33-5-90,22 13 90,-41-15-90,1 3 179,-6 6-89,-3 1-269,-11 39-3060,-18 18 361,2-7-1471,-6 1 4349,16-40 0,2-3 0,1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0:14.97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183 46 15268,'-2'-19'4138,"0"3"-810,-14 5-2968,3 12 90,-24 9 89,-4 55-449,10-19-90,0 31 0,24-37 0,4 4-180,20 33-143,-4-33 144,18 21-1,-8-46-900,30-3 720,-18-9-359,57-13 449,-51-5 0,27-10-180,-20-8-3044,-12 5 3404,8-10-2293,-9-7 2383,-11 12 90,5-9 0,-16 15 90,-3 4 989,-4-6-809,-14 5 1768,4 3-1948,-11 9 3144,2 14-3144,-11 11-3152,2 1 3062,-13 18 0,18-10-90,-5 9 0,13-10-90,1-4 419,4-2-689,2-5-450,32 5 540,-5-20 1,24 5-1,-17-24 90,-5 1-181,-4-5-178,23-45-692,-20 17 1321,9-20 90,-25 36 450,-8 18-180,-8-5-181,0 12 1,-6-5 0,-4 14 540,-37 21 2152,20-5-2872,-25 20 1378,36-7-1198,-5 19-180,8-6-45,6 17 0,4 5-135,12 7-450,17 4 0,7-5-269,12-21-4559,32 5 2579,-44-48 2252,2-3 1,-5-1 0,4 0-1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7:53.61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79 238 12390,'-24'0'6386,"3"0"-4677,11 0-899,1 0-450,-1-5-91,7 4 1,2-4 450,42-1-270,11-3-91,42-7-44,-19 2 0,-1 1-225,22-5-324,-29 6 1,-1 1 413,21-4 0,-5 2 0,3 0-135,-31 5 0,0-1-45,26-4 0,-8 2 0,-24 3 0,-2 0-450,52-4 180,-46 7 90,37-4-90,-64 7-6116,4 1 6386,-12 0 0,5 11 0,-11 3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7:53.89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200 168 0,'-30'-12'3119,"1"-1"1964,-7-2-3553,12 4-181,-4-1-270,15 6 1237,2 2 292,-2-4-1382,6 4 124,-2-3 2291,16 1-3552,6 1 91,12-2 333,66-8-333,-17 4-1087,-4 1 0,0 1 997,0 2 0,19 2 180,-25 24-270,-22-7 0,1 17-90,-41-14 0,-1 3-1619,-13 37 0,-6 8-1259,3-6 1761,-4 10 0,-2 0 1207,2-22 0,0 1 0,-1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7:54.58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66 137 14998,'-21'0'7916,"2"0"-7646,6-4 0,6 2-90,1-3 179,12 1 181,52-15-450,-20 7-1741,10-2 0,2 1 1741,-3 2-2269,18-1 2269,-12 5 0,1 1-90,18 0 0,-14 0 0,4 1 45,3 2 0,1 2 0,6-1 0,1 1-45,15-1 0,-2 1-714,-24 1 1,-6 0 713,22 0 0,-41 0 1517,7 0-1967,51 0 181,-45 0-1,41 9-90,-70-5 2179,2 6-7036,-14-5-1369,-5-2 6586,-1 2 0,-5-3 0,-1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7:54.83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37 109 12210,'-16'-11'3958,"2"2"-2969,11 6-179,0 0 1888,2 0-2338,16-9 0,-1 2-90,15-5-1,-3 4 181,19 1 270,23 0-3483,14 3 2943,-14 2-1365,-14 5 1365,-28 0-90,1 0 0,9 12 0,-11-6-1816,22 29 1546,-30-18 1457,10 22-1547,-22-18-9561,-14 78 9746,1-51 0,-1 6 1,-2-2-1,-4-7 1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7:55.39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58 384 11490,'-19'0'8186,"2"0"-6747,6 0-989,0-4 269,18-3-359,4-3-90,19-3 719,61-19-3334,-35 13 2435,-4 2 0,-1 0 90,2 1-1,3 0 181,32-9-270,-19 6 90,3-1 0,1-1-2645,2 0 2509,-19 5 1,2 0-45,23-4 944,-20 6-1034,15-3-90,-27 8-270,18-2-2518,13 0 2968,-6 5 0,-13 0 0,-32 6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7:55.67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55 159 10591,'-20'-11'3958,"4"2"-2609,9 3 540,0 0 539,3-2-1978,12-10-90,4 4 0,16-6-2763,29-4 2673,-17 10 0,23-5-212,-13 13 212,-19 3-2049,33 15 2049,-27 12-90,8 8-1520,-16 7 1519,-15-5 635,-5 4-724,-2 3 0,-4 3-90,-2-9-45,-8 16 0,-2 5-373,-5 17 328,2-15 0,1-2-180,-5 8-2698,2 1-4318,7-29 7714,-2 12 1,8-38 0,1-4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7:56.41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14 79 10141,'0'-25'8815,"0"3"-8185,-6 2-180,5 14-91,-5 0 361,6 16-4342,10 73 3892,-1-26-90,-1 2 0,0 4-1319,6 19 1438,-2-3 1,3 16 0,-2-8-356,-1-9 1,0 4 122,1 1 1,1 14-1,1 5 1,0 0 22,-3-19 0,-1 1 0,0 1 0,0 3 0,1 2-267,0 2 0,0 5 0,0 1 0,1 1 1,-1-1-1,0-3 192,-1-9 0,-1-1 0,1-2 0,-1 0 0,1-1 0,-1 0-15,1 14 0,1 1 0,-1-1 0,-1-7 0,-1-10 30,0-6 0,-2-8 0,0-1-30,1 5 0,-1 0 0,0 0 30,0-1 0,0-1 0,0 4-274,3 21 1,0 6 0,1 1 243,-4-24 0,1 1 0,-1 0 0,1 0 153,0-2 1,0 0-1,-1 1 1,1 1-154,1 11 0,0 3 0,0-1 0,0-9 30,-2-10 0,-1-6 0,2 5-30,0 7 0,0 7 0,1 1 0,-1-1 134,1-5 1,-1 0 0,1-1-1,-1 2-134,2 10 0,1 1 0,-1 0 0,0-4-60,1 11 0,0-4 1,0-5-31,-2-15 0,0-3 0,0-4-2744,4 19 1,0-8-214,4 19 3047,-4-24 0,1-5 0,0-11 0,0-6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7:57.17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86 2129,'0'-20'5217,"0"1"-1066,0 10 2055,0-5-3897,0 3-1860,2-1 591,2 19-680,8 34 3211,0 13-3436,-1 2 0,3 9-1696,2 27 0,1 3 1606,-3-15 0,1 1-15,-4-13 0,1 4 0,-2-2 48,4 27 1,-1 2-19,-4-25 0,0 2 0,1 8-477,-2-9 1,2 6 0,-1 4 0,0-2 0,0-6 416,2 21 0,-1-6 0,0 3-262,-1-11 1,0 3 0,1-1 0,-2-4 320,2 6 1,-1-4 0,0 5-38,0-3 1,0 4 0,1 2-1,-1-4 0,-1-11 1,0-2 0,0-1-1,0 3-150,1 8 0,0 4 0,-1-3 0,0-8 173,2 15 0,-1-4-9,-1-6 1,1 4-1,0-3-36,0 7 0,2 8 15,-4-29 0,3 12 0,-1 6 0,2 2 0,-1-1 0,1-7-73,2 17 0,1-5 0,-1 0 0,1 2 58,-3-10 0,1 3 0,-1 1 0,0-2 0,1-5 0,2 5 0,1 0 0,-1-8 0,-2-13 623,-3-13 0,1-1-3900,7 32 0,3 13 0,-3-15 3066,2 9 1,1 7-1,-3-14 1,-14-63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7:58.75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25 17247,'10'-14'3868,"-1"4"-3328,-6 15-91,4 13 1,1 13 134,5 32 1,0 8-315,4 22-1567,-6-27 0,2 9 0,-1 1 1476,-1 1 1,-1 1 0,0-3-135,2 21 0,0 0-455,-2-19 1,-1 2-1,0 1 590,0 6 0,-1 2 0,-1-6-637,0 1 0,1 9 572,-3-21 1,2 17 0,0 9 0,0 4-1,0-1 1,0-9 0,-2-13-471,1 10 0,-2-13 0,1 10 370,0-7 0,1 10 0,0 5 0,0 1 0,-1-7 0,0-10 45,0 9 0,-1-10 0,0-3-15,0 20 0,1 1-15,0-15 0,-1 4 0,1-4 354,-1 7 0,1 0-354,-2-8 0,2 5 0,-2-3 110,2 10 1,-1 2-119,-1-20 1,1 7-1,-1-1 1,0-7 140,0 15 0,0-3-134,0-13 1,0 2 0,-1 3 0,1 12 0,-1 3 0,1-7-30,0-1 0,-1 0-30,1-1 0,-1 5 0,-1-10 30,1-17 0,-1-2-378,-1 20 1,0 2-2322,1-11 1,-1-2 267,0 6 1,0-3 2430,1-18 0,-2-2 0,-6 42 0,-3 5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7:57.93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26 66 11400,'-7'-19'4948,"1"3"-3689,3 10-180,2 2-5840,-1 0 5571,1 0-172,-1 1-188,0-2-838,2 3 1197,-1 0 125,11 47 1,6 29-710,-5-25 0,0 1-135,7 35 0,2 8 59,-4-17 1,-1 3 0,-2-7 58,0-4 0,-1 0-178,1 2 0,0 7 0,-1-3 105,3 25 0,0 0 136,-5-28 0,1 1 1,-1 3-183,4 19 1,0 5 0,-1-4-60,-2-17 0,0-2 0,0-2 235,-1-1 1,-1-1 0,1 2-206,-1 5 0,-1 0 0,0-2-870,2 13 1,0 0 839,-3-12 0,1 4 0,-1 0 30,0-5 0,-1 0 0,1 3-90,-1-4 0,0 4 1,1 0-1,-1-2 60,1 10 0,0-3 0,0 2-149,0 11 0,0 1 1,-1-10 163,0-11 0,-1-7 385,0 2 1,-1-1-431,0 0 0,0-1 45,-1-5 0,1 2-45,1 18 0,0 4 0,-2-21 0,0 1 0,0-3-45,2 17 0,0 0-825,-2-9 1,0 4 0,0-13-1748,0 9 98,-1-22 1,0-6 2518,-2-15 0,0-15 0,0 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0:16.80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619 1889 12570,'-22'0'8815,"-3"0"-8096,15 0-539,-5 1-90,10 0 180,5 3 0,27 7-180,12 1 0,11 4 0,4-3 0,1-1-328,2 0 283,-6-2 0,-1 0-45,-1-2 0,0-1 90,4 0-1274,-3-1 0,1 0 1184,15 1 0,-4 0 0,3-2 0,19 0 0,-27-3 0,-1-1-409,18 1 319,21-2 90,-50 0-90,22 0 90,-17 0-90,-1 0-2303,21-10 2303,2 5 90,-1-6-298,-9 8 298,-23 1-89,8-3-1,27-1-180,2-1-1229,5 0 1139,-14 3 181,-29 1 1546,4 0-1727,-9 1-93,0-1 363,0 0-180,7-3 180,-16 4 2268,9-3-2268,-15 3-2178,-5 0 2358,7-1 2358,-2-2-2448,3 0 90,-1-4-90,-3 1 90,-4-1 0,3-3 0,-6 3 0,6-7 0,-4 1 270,10-18-91,-7-3 91,7-20-270,-13 14 90,-1-7-2178,-2-7 2267,-3-11-179,1-2 2269,-2 13-2179,-2-2-2359,0 19 2179,0-20-1045,-7-28 1045,3 30 90,-6-30-90,6 41-305,-5-37 305,2 12 0,-4-18 0,5 28 0,0 17 1111,2 2-1111,0-1-90,-2-41 90,3 39 0,-1-29 0,3 52 2061,-2-5-2061,1 4-1644,0-10 1644,0 7 896,1 0-896,0 9 2,1 6-182,-1-1-1663,0 5 1753,0-2 1934,0 5-1934,1 1 1282,-2-1-1372,1 2 180,-5 0 0,0 2 3392,-9 9-3392,5-4 0,-11 8 0,2-6 90,-36 5-429,19-6 339,-22 2 0,26-6 0,7-2 0,-3 1 90,-26-1-90,16 0 90,-24 0-90,13-11-1223,11 6 1313,-9-8 0,-27 0-90,31 5 0,-32-8 297,42 8-297,-15-4 90,12 4-90,-24-2 0,9 1 0,-18 0 0,14 1 1265,2 1-1265,1 1 0,12 1 0,-10-1 0,16 3 0,0-1-3392,-14 1 3392,9 1-610,-24-2 610,27 3 0,-5-1 0,15 1 0,4 1 0,-44 0 0,27 0-90,-30 0-1977,37 0 2067,0 0-1381,-14 0 1381,-3 0 445,1 0-445,4 0 316,15 0-406,-14 0 0,-21 0 90,11 0-90,-8 0 1849,28 0-1759,-14 0-90,12 0 90,-24 7 0,25-3 0,-9 6 1416,13-5-1416,2 1 0,2 0 0,1 0-90,-5 4 90,-1 2 0,4-2 0,3 1 0,11-5-90,2 0 90,-10 7 0,10-4 3376,-11 8-3466,10-7 138,-2 5-48,1-1 0,-12 24-90,12-13 90,-13 28 0,11-5 0,3-5 0,1 6 0,7-21 0,-1-1 0,3-5-90,0-1 90,1 5 0,0-7 90,1 3-90,0-5 0,0 1 0,0 17 90,9 34-90,-5-17 0,9 26 90,-4-17-90,2 1 0,0-2 90,-3-18-90,-2-15 0,-2-2 90,2 5 0,6 26 0,-4-18 0,7 33 90,-4-22-180,-3-11 0,0-3 0,-6-25 90,3 11-90,8 27 90,-5-14-3482,5 15 3392,-8-32 0,2 3 89,11 17 1,2-6-90,6 7 0,-2-16 90,-4-9-90,2-2-539,25 3-2160,-5-3-269,11 2 2222,-17-3 746,-13 0 0,-5 0 0,-2 1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7:59.58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53 12210,'0'-17'7196,"1"-1"-6476,-1 12 1618,1-5-1708,15 51-90,0 15-2976,9 29 2616,-4 3 0,-6-15-669,-3-10 1,1 10 0,-1-5 533,-1-7 0,-1 2-271,2 8 0,1 8 1,-2-10 270,-3-15 0,-2-4-774,2 1 0,-1-1 729,5 46-26,1 3 1,-1 1 70,-5-46 0,-1 0-45,5 40 0,-1-7 90,-3-21 629,2 16-1259,1 2-1753,-2-14-855,-3-21 3634,-2-35 0,-3-10 1,1-3-1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8:00.45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52 64 12120,'-13'-18'4408,"3"4"-2430,4 7-1258,2 2 809,-3-4-1079,4 5-180,-2-2 269,4 6-269,-1 1-90,2 4-3122,2 20 3122,3 5-1090,2 18 1,1 6 999,5 12 0,-5-11 0,1-1 0,2 6-714,-1 3 759,2 12 0,0 3-45,2 11-30,-4-17 0,3 13 0,-1-8-15,-2-10 0,0-4-45,0 12 0,0-3 1825,4 23-2365,-6-30-269,-3-23-8636,2 18 9445,-3-38 0,-1-4 0,-1-12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8:02.50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49 977 14459,'-24'4'3868,"9"-2"-3419,6 16-89,9-2-180,1 9 0,4 5-3122,12 37 3122,-6-21-1,9 23-407,-4-13 408,-3-15-90,2 14 179,3 8-179,-8-27 0,7 21 90,-9-26-180,0-10 180,1 7 0,8-5-90,-6-9 3055,15 4-3145,-8-13 0,7 1 0,1-3 0,16-1 745,-16-2-745,36-5 0,8-3 90,5-1-743,-7 0 0,-1 0 653,3-1 90,20-2-90,-32 5 0,31-6-2869,-21 5 2869,29-5 89,-15 1-1078,-8 0 0,-2 0 989,-2-1-662,-15 3 0,-1 0 662,7 0-1,-2 1 46,5-3 0,2 1-45,5-1 0,-8 0 0,-3 2 0,-11 2 0,0 1 0,-1 1 90,41-3-90,-31 4 1350,31-3-1350,-42 4 180,40-6-180,-30 4 0,30-3-826,-39 5 826,0 0 407,46-4-407,-10-1-153,-34 4 0,1 1 153,48-6 1589,-17 1-1589,-19 2 0,2 1 1596,21-4-1596,9 0 0,-23 1 2163,-15 3-2163,24-2 0,4-1 0,-9 2-1045,-2 0 1,-3 1 1134,-20 3-180,-2-2-1962,1 2 2052,-1-3 437,21 0-437,25-1 89,-15 2-89,-24 2 0,0 0 0,20-2 0,1-1-234,-7 2 234,-23 0 0,1 1 0,8 0 0,2-1 0,8-1 0,-6 0 0,-2 0 0,-6 1 0,3-1 0,10-1 0,2 1-1282,10-1 1282,-13 0 0,5-1 115,-2-1 0,-5 1-115,13-3 0,-8 1 0,-3 1 0,-5 1-372,26-2 372,-20 3 723,-13 1 0,5-1-723,13-2 0,-1 0 0,-18 3 0,0-1-153,15-1 1,1 0 152,-14 1 0,-1 1 45,5-1 0,0 0 208,0 0 0,-2 0-253,43-4-562,-37 4 0,-3 0 562,9 0 0,-7 0 0,-2 0 0,-9 2 1705,-1-1-1705,46-4 0,6 0 0,-16 0-285,16-1 0,-8 1 195,-47 2 2449,33-3-2404,-15-3 0,1 0 45,25-3 0,-13-1 0,-9 2 0,-35 6-2269,28-6 2269,-39 9 2269,3-2-2269,-10 3 90,-2 0-90,-4 1 90,-3 2-90,2-3 3392,-3 3-3392,0-4 0,0 2 90,1-5-90,-2 4 0,-1-3 0,0 1 0,0 0 90,1-5-90,-1 2 0,1-3 180,5-43-180,-4 23 0,6-36 179,2-6-179,-6 34 90,6-25-90,-7 44 90,-1 3 0,8-24-90,-5 16 0,5-15 0,-6 24 90,-1 3-90,-1 2-3392,0-2 3392,0 2-270,2-9 180,-2 10-449,2-8 89,-5 15-4677,2-4 899,-1 5 4228,1-2 0,-2 3 0,2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8:04.17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39 355 13289,'-16'-9'3868,"1"0"-3238,13 7-180,-1-2-1,2 2-89,0-1 0,1 1 629,6-5-809,-1 4-90,12-6 90,0 4-90,7-3 0,3 2-3212,18 0 3302,9 0-90,21 0 0,-20 2 0,0 1-2269,21-2 2179,17-1 0,-45 3-669,7-2 1,2 0 668,9-1 0,5-2 0,-1 0 90,-10 0-1104,21-3 1014,-25 3 0,2 1 0,-1-1 0,28-2 0,-19 2 1014,19-2-1014,6 2 0,-23 2 0,25 0 0,-32 3 351,-1 1 1,2 1-352,9-1 878,-12 2 0,0-1-878,24 1 0,-17 0 0,23 0 0,-18 0 0,2 0 1367,-20 5 0,3 0-1367,19-4 0,9-1 0,-9 2 729,-19 2 1,-3 1-730,26-4 0,-6-1 0,-13 0 191,6 0-191,19 0-1217,10 0 1217,1 0 0,-36-5 0,1 0 0,-9 2 0,-1-1 0,0-2 0,1-1-1424,11 3 0,0 0 1424,-12 2 0,0-1 0,14-1 0,0 0-588,-13 1 0,-1 0 588,44-3-758,-45 3 1,1 0 802,16 0 0,5 0-45,17-1 0,1 1 216,-15 1 1,-2-1-217,-4 1 0,-3 1 778,-13 0 1,0 1-779,20-2 0,2 1-311,2 0 1,0 1 310,-4-1 0,-1 0 758,-3 0 1,-5 1-759,19 0-985,-32-1 0,2 0 985,3 0 0,-2 1-510,28-3 480,-11 0 0,13 0 0,-11 0 30,-22 2 0,-1-1 0,46-2 0,0 0-90,1 2 90,-35 0 0,5 0-45,12 0 0,0 1 242,-14-1 0,-3 1-242,-6 0 0,-3 0 537,33 1-492,-25 0 0,23 0 0,-33 0-90,23 0-369,-15 4 1,1 1 368,28-1 90,-30 2 0,-4-1 0,-8 0 0,1-2-287,6 2 1,2 1 286,5 0 303,4 0 1,-3 1-394,-14-1 0,8-1 0,1 1 90,-4 1-90,38 3 90,-54-6 0,0 1 490,-1-2-490,0 0-126,29 3 126,-24-3 1958,36 3-1958,-43-4-90,8 1 90,6-1 0,-17 0 0,9-1 0,-13-1-90,-10 0 90,6 0-90,-3 0 658,-2 0-568,-1 0 130,1 0-130,9 0 90,1-10 3392,4 6-3392,-9-9 0,-5 10-90,-6-1-630,7-1-809,-10 3-3058,1-1 4497,-9 3 0,0 1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8:14.63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1 465 9781,'26'3'1350,"-6"-2"-991,2 1-89,-2-2 0,5 0 0,2 0 180,17 0 539,23 0-809,-10 0 360,32 0-270,-42 0 44,16 3 1,5 1-1381,21-1 1291,-17 2 0,-1 0 45,12-3 269,-6 0 1,4 1-180,-26-2 0,4-1-151,28-3 1,14-2 0,-12 1-252,-22 1 0,2-2 154,9-3 1,16-2 0,-2-2-1,-16 3-67,-17 1 0,-2 0-15,27-4 0,11-2 0,-14 2-307,12-2 307,-30 4 0,8-2 0,2 1-469,4-1 1,0 0-1,-1 0 469,-7 2 0,-2-1 0,0 1-30,7-2 0,0 2 0,-11 0 0,26-2-458,0 1 458,3 0-640,-25 3 1,10-1 0,-6 1 639,-9 2 0,0 0 0,17-3 0,9-1 0,-2 1-404,-13 2 1,-2 1-1,-4 0 404,10-1 0,1 0 64,1 0 1,6-1 0,-12 2-65,23 0-166,-25 1 0,12-1 0,-6 1 166,-4 1 0,-1 0 0,-5-1 0,3 1 0,-6-1 0,-2 2 0,-7-1 0,27 0 0,-2-1 0,-25 2 0,3 0 613,1 1 0,0-1-613,-2 0 0,4 1 448,4 1 1,7-1 0,-1 1-419,-3 0 0,-1 0 0,0 0 389,33 0 0,-3 0-419,-11 0 0,2 1 0,-1 3 0,7 1 0,-12 0 0,-24-2 0,3 1 0,21 0 0,20 2 0,-2-1 0,-21 0 0,18 0 0,-11 0 0,-3-1 0,-9 0 45,-20-2 0,0 0-45,30 1-85,-19 0 0,10 0 1,-8-1 84,31 1 0,-36 0 0,8 0 0,1 0 30,4-1 0,0 0 0,-6 1-30,1-1 0,1 1 0,10 0 0,7-1 0,-15 1 562,8 0-562,17-1 0,2 1 0,-5-1 0,-11 0 0,-2 0 0,-12 0 0,-2 0 0,-1 1 0,-4-2 0,1 0 0,15 1-816,-16-1 0,-2 0 816,1 0-629,27 0 539,-31 0 1,3 0 44,-1 0 0,0 0 45,-3 0 0,-3 0-90,21 0-360,17 0-303,-34 0 393,29 0 1301,-29 11-1751,-18-7-324,8 10-1204,-22-8 2338,-5 0 0,-6 1 0,-3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8:16.16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0 884 10501,'12'24'3238,"0"-4"-2158,20-2 359,23-1-1079,-7-6 269,35 1-269,-47-10-180,19 0 809,40-2-719,-15-9-90,-8 5 0,1-1 0,12-9 90,2 0 0,1 1-1996,-2-2 1816,-9 2 0,-2 0 0,-8 2-894,2 0 894,3 0-1218,15-4 1,5 0 1127,-40 6 0,0 1 45,39-8 0,1 0 0,-33 7 0,-5 1 45,33-6-90,-34 5 0,6 0 120,14-2 0,8-1 0,-8 2-597,-15 1 1,0 0 505,11-1 1,9-1 0,3-1 145,15-1 1,5-1-1,-11 2-175,-9 1 0,-1 1 30,16-3 0,9 0 0,-16 2-30,-35 4 0,-5 2 45,16-1 0,-2 1-1502,17-2 1487,-12 3 0,11-1 0,-11 1-30,19-1 0,-9 1 0,-2 0-153,-14 0 243,-1 0-90,28-1 0,4 0 0,-33 2 0,2-1 690,-1 0 1,-2 1-601,34-2-90,-25 1 0,0 0 0,28-1-554,-40 2 1,5 0 553,37-1 0,-4 0 0,-7 0 0,0 0 0,-7 1-889,-33 1 889,2 1 1077,-8 1-1032,20 0 0,7 0-45,-17 1 0,1-2 0,34-3 0,0-1 0,10 1 0,-5-6 0,-29 6 0,-1 0 0,22-1 641,7-2 0,12-2-611,-31 2 0,0-1 0,-2 0-30,14 0 0,0-1-428,21-3 1,-10 1 427,-20 3 0,3 0 0,-22 2 0,2 1 0,2-2 0,3 1 0,34-3 0,0 0 888,-31 3 1,1-1-889,20 0 0,11-1 0,-13 2-156,-29 1 0,1 1 156,20-2 0,10-1 0,-12 1-904,21-1 904,-35 2 0,3 1 0,19-2 0,-1 0 0,-28 3 0,0-1-67,28-2 1,2 0 111,-18 1 0,-5 1 249,34-2-294,-12 0 0,14 0 0,-7 0-45,-9 0 0,0 0 214,-2 1 1,7-1-1,-10 1-214,-10 0 0,-6 0 1238,1 1 1,-2-1-1194,33-1-1095,-37 3 0,8-1 1095,11 1 0,14-1 0,1 0 0,-13 1 0,-7 0 0,3 1-351,10-1 1,20 0 0,7-1 0,-7 1 0,-21 1 350,-12 1 0,-4 0-96,9 1 1,12-1 0,-1 0 0,-16 1 50,-16-1 0,-3 2-642,36 3 0,-5 1 147,-24 0 1105,6 6-565,-18-1 0,-30-4 0,7 3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8:17.89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1 923 18506,'31'3'810,"15"0"-540,-2-3-180,5 0-5481,24 0 5571,16-12-90,-14 7 1032,13-11-1032,-42 10 0,0-1 0,-2 0-1160,52-9 1160,-32 5-45,-11 2 0,-1 0-1400,9-1 1490,11-4 0,3 0-135,9-1 90,-18 2 0,11-1 0,-11 2 145,16-3-190,-22 4 0,8-1 45,4-1 0,8 0 0,-6 0 713,-3 1 1,1 0-804,4-1 0,8-1 0,-4 1 347,16-2 0,-10 2-347,-37 5 0,1 1 30,31-4 0,14-3 0,-13 3-30,-29 4 0,-1 0 45,38-5 0,2 0 767,-32 5 1,-3 0-813,3 0 0,6 0 45,3-1 0,12 0 0,1-1 0,-9 1-45,7 0 0,0-1-473,18 0 1,9-2 0,-19 2 472,-1 1 0,-29 3 0,1 0 0,-1 0 0,-3-1 981,32-1-981,-33 1 0,3 0 0,13 0 0,3-1-750,8 0 1,1 0 749,-2 0 0,0 0 436,-5 0 0,-6 1-346,3 0-90,0 0 0,-2-1-937,-21 4 0,2-1 937,4 0 0,1 0 0,-2 0 0,2 0-401,13-1 0,-1 0 401,12-2 30,-10 1 0,12-1 0,-10 1-30,27-4 0,-28 3 0,10-1 0,-14 2 203,7 0-203,-13 1 0,4 0 0,35-3 0,-12 2 0,6 0 0,-8 0 0,0 0 45,10 0 0,-3 1-90,-25 0 0,-5 2 743,-1-1 1,-3 1-609,39-3 950,-23 3 1,6-1-1041,16 0 0,-1 0 0,-25 1 0,2 0 0,4 0 0,6 0 0,-12 1 0,13-2 1650,2 1 0,0 1-1650,-10 0-3300,12 0 3300,1 2 0,-29 0 187,19 0-187,-18 0 0,6 0-1134,16 0 0,0 0 1134,-7 0 0,-3 0 0,5 0 0,-11 0 0,-17 0 2268,21 0-2268,-12 0 0,2 0 0,24 0 0,-9 0 0,-4 0 0,-21 0 0,28 0 0,-39 0 3392,0 0-3392,17 0 0,4 0 0,33 0-90,6 0 90,-17 0-267,-5 0 267,-34 0 0,-1 0 0,1 0 0,0 0-3304,1 0 3304,0 0-118,23-5 118,8 3 0,-16-6 0,0-1-2050,23 5 2050,11-7-1354,-1 10 1444,-36 1 298,33 0-388,-46 0-417,55 0 417,-26 11 492,-16-9 0,-2 2-852,-1 10-1079,1-2-630,-26-1 356,4 4 1713,-14 0 0,-2-1 0,0 2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8:30.62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39 15898,'4'-16'2698,"-1"3"-2068,-2 11 989,2-3-1349,-1 4 450,1-1-451,4 14 91,7 18-180,6 16-90,0 3 90,6 20-90,-11-24-3482,6 16 3572,-2 2-2359,2 6 2179,-1 0-650,-6-19 0,0-1 650,-1 3-132,2 2 0,-2-2 132,-1-8 0,9 41 0,-14-56-90,2 13-360,-2-15 1764,-4-11-1853,6 26 2549,-7-27-2190,5 18 2853,-3-17-2763,0 5 1138,1 0-1048,-1-6 0,-1-2 90,-1-4 179,1 2 451,1 1-450,-1-4 719,1 0-809,0-16 0,1-9 0,1-11 0,0-8 134,-1-20 1,-1-2-225,1-1-159,-1 0 0,-1 4 159,0 17-3407,0-4 3228,-1 12-91,1 0 0,-1 15-90,-1 4 270,1 0 0,6 29 0,3 7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8:30.83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500 44 12210,'-18'10'4767,"1"-2"-2608,-6-17-1349,5 2 449,-25-9-1809,0 6 910,2 1 269,-18 4-359,24 2 702,-40 2-1422,39-1 450,-19 2 0,35 4 0,4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8:31.65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 67 11580,'-4'-20'4498,"0"4"-3329,3 8-269,-1 2-181,1 1 451,-1-1-721,1 3-89,1 1 630,4 20-451,8 48 1,6 33 0,-3-6-316,-1-12 1,-1 2-1028,-1-8 0,3 10 0,-1-2 0,-3-11 848,-1 0 0,-2-11 135,5 30-90,-5-32 0,0 7 90,1 3 0,1 6 0,0-5-135,-1 0 0,1-1 15,-1 0 0,1 6 0,-1-12-1969,3 16 1999,-2-15 90,-2-13 360,-3-34-516,5-31 156,9-34-180,3-24 0,0-7-1495,-3 14 1405,13-23 90,-9 31-90,12-28 90,-15 45 813,18-27-993,-15 36-90,11-19-9561,-23 43 9680,4 18 0,-6 5 1,4 16-1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0:18.94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53 37 17337,'-6'-21'4498,"2"9"-4409,1 9 91,1 7-90,-5 52-90,2-28 90,-3 39-90,5-36 90,0-1-90,1 4 0,-1 1 180,0 36-180,1-26 0,0 37 90,2-50-90,0 9 0,8 18 0,-4-19 90,11 45-90,-2-28 90,11 36-90,-5-28 90,1 9-90,-8-36 0,-2-1 0,2 0 90,0 1-90,9 20-3302,-2 5 3302,2 0 90,5 17 0,-5-13 0,11 27 0,-12-38 0,-1 0-217,12 25 217,4 7-90,-14-42 90,1 0-90,1-1 90,15 22-90,-10-16 268,14 18-178,-13-21-90,5 0 0,15 21 0,-9-16-467,3 0 0,2 0 467,5 4 0,-2-4 0,3 2-428,-15-20 0,2 1 473,20 18 0,3 2 669,-9-10 1,-1-2-715,-3-2 0,3 1 0,26 20 0,-4-3 0,0-2-656,-6-4 0,-3-2 656,-9-7 0,-16-13 0,1 0 0,19 17 80,-9-8 1,1 1-81,-10-7 0,0-1 233,11 11 0,-1-1-233,-11-9 0,-2-2 685,31 29-640,-19-16 0,-1-1-45,6 8-100,-7-8 0,-1-1 100,-9-6 0,-1-2-45,1 1 0,2 0 45,3 4 549,-4-6 0,-2-2-549,-7-6 0,1-1 0,-1-1-2061,19 14 2061,-18-16 0,13 9-716,-25-19 626,-2-2 1171,11 4-1081,-12-8-90,7 1 0,-13-7 0,0-1 0,-1 0-90,11 0 90,-2 0 928,9 0-838,10-10-180,6 1 0,26-9-2088,-21 9 2268,6-1 2088,-6 2-2088,-14 4 0,14-3-270,3 2 270,-24 3-90,21-2 0,-24 2 90,-2 1-90,-2-1 3482,-7 1-3482,-5 0-179,13-2 89,-11 1 90,9-1-90,-14 1-90,0 0-809,3-1-1620,-2-2 181,1 0 2518,-3 1 0,-1-1 0,0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8:31.88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549 288 11940,'-48'-13'7646,"2"-4"-12317,-4-7 6830,-17-12-1620,32 17 1320,-20-10-1499,27 15 0,0 0-1,1 0-1318,-9-5 1139,4 1-270,-4-2-180,15 8-179,6 3-1800,7 4-5397,1-1 7646,3 1 0,0-2 0,3 1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8:32.55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 16618,'11'46'2608,"2"38"1,-2 8-2250,-2-4-716,1 4 0,0 10 686,-5-33 1,-1 1 0,0-6-1854,0-6 0,0 0 1584,0 10 0,1 7 0,-1-10 120,1 19-90,1-1 90,-2-4-649,1 1 0,0 0 559,-1 6 0,0-13 0,0-5-609,-2-25 699,0-9 384,0 1-384,0-14 1786,0 0-1786,-1-12 2938,0-5-2759,0-1 1102,2-14-1461,-1 4 90,5-18-90,-2 0 90,3-8-90,-1-4-3302,12-48 3302,-8 37 44,1-2 1,1 0-134,5-6 89,7-15 0,7-8 0,-9 27-90,3-1 90,-13 31-90,0 4 0,0 2-180,5 4 3392,-4 4-3662,4 2 540,34 26 0,-26-4 0,31 18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8:32.77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567 368 10771,'-23'15'6026,"3"-3"-4407,7-11 810,-20-11-1439,10 1 2158,-50-44-2788,43 26-1607,-7-8 1,1-1 1426,9 7 0,-13-15 0,18 19-90,-1 2 0,2 3-90,1 0-540,-16-7-1709,14 12 1682,-15-3 0,23 15 0,-3 2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8:33.77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69 17 12390,'-19'-6'5037,"2"1"-3958,12 5 1710,-5-3-1980,3 2 91,-1-1-720,6 4 0,2 1 179,13 7 1,28 12-270,-5-3 90,39 13-90,-34-17 0,13 5 0,1 1-90,-4 0 45,1 1 0,-2 1-45,-15-3 0,7 6 90,-7 13 0,-16-11-90,5 13 180,-20-17-90,-9 24-677,-9-3 677,-3 10-101,-4-12 11,4-14-90,-2-1-6072,-23 28 3014,18-23-1350,-15 19 4498,22-32 0,4-1 0,-1-2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8:34.75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 22284,'2'17'900,"2"-2"-630,8-5 89,19 11 1,18 4 0,37 16-270,-22-15 45,0 1 0,-1 0-135,-12-3 90,6 6 0,-2 1-90,-20-5 90,20 23 179,-34 1-179,-4-10-90,-21 24-4071,-42 10 4161,9-21-45,1-10 0,-2-4 904,3-9-949,-12 5-2448,-17 4 2178,23-15-180,-20 12-4947,25-14 5397,9-3 0,1-2 0,12-4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8:35.35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65 42 12210,'-16'-14'5397,"2"3"-4228,9 6 1170,-1-1-1799,3 3 719,0 1-450,6 6-629,30 26 180,8 1-180,29 18-4162,3-7 3982,-16-12 90,-3-3-1319,-6 3 1319,-18-6 0,2 11-90,-34 20-90,-7-17-90,-20 22-179,-18-10 1097,-14 6-2987,-2-1-719,0-3-1440,18-16 4408,-2 0 0,2 1 0,-2-1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9:17.99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22 65 13919,'-5'-16'3958,"0"2"-2429,2 7-899,1 1-3982,-1-2 3711,2 4 861,-1-2-771,2 3 271,-1 4-540,1 1 180,7 60-180,0-4-91,0 9 1,0 4 0,1 13-759,-2-19 1,0-1 668,-1-1 90,2 19-90,1 16 0,-4-49-540,5 43 270,-7-74-6759,0 6 7029,-2-22 0,-1-3 0,-1-6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9:18.39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0 164 11221,'0'-24'5217,"0"2"-4138,0 7-719,10-7 0,-6 8-91,12-9 631,11 5-630,-10 6 90,21-1-181,-12 24 541,30 39-540,-20-10 0,12 25 180,-17 10-136,-15-20 1,-1 1-180,0-8 0,-2 1-1696,0 7 0,-2-5 1741,-3-6 0,-2-2-2358,-1-2 1908,2 28-1179,-4-35 999,2 20-1619,-4-42-629,-1 0 2788,1-3 0,-1 0 0,0-2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9:18.60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14 211 18416,'-11'-19'1710,"8"-4"-1531,13 9-269,9-5-269,0-1 359,51-27 0,-34 23 0,37-20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9:20.07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28 101 21115,'15'42'1079,"-1"-2"-6469,-8 0 5570,0 0-359,0 12 0,1 3 269,1 4 485,-2-5 0,0-3-485,0-10 0,-2-6 0,0-5 0,-1-5 90,0 0 90,0-7-90,-1-2 736,0-5-826,-1-18 0,-1 3 0,-1-25 90,-13-67-90,5 33-621,-2-7 0,-1 1 621,1 12 0,-3-16 1513,1 10-1513,-1-1 2246,2 7-2336,2 15 0,7 25 0,0 4-756,2 8 756,-1 0 359,5 14-359,17 78 0,-10-40-87,3 8 0,-1-1 87,-3-11-180,0 0 0,1 0-2699,9 31 3008,-6-26-4806,7 24 4677,-10-37 0,-1 1 0,-1-2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0:19.24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73 53 10321,'-17'-10'2878,"3"0"-269,6 5-1620,3 2 630,-4-2-989,5 2-90,-1 0 629,1 0-899,1 1 0,0-1 629,2 1-719,15-1-180,2 4 90,7-3-90,1 4 90,-6-2-90,15 7 0,8 7 0,-3 3 0,-5 1 90,-20-6 0,-7-3 360,0 11-450,-4 0 90,-9 22 0,-2-12 0,-21 28-180,15-30 0,-9 11-180,15-24-90,0-2-180,1-2 540,-3 7 0,6-8 0,-1 6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9:28.794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0 356 18506,'27'40'1440,"-3"0"-1081,-12-7 1,1 0-4162,3 17 4072,-4-12-1589,3 10 1499,-7-17 0,-1-5 0,1 3 180,-2-5-270,-1-5 0,-2-6 270,-3-17-270,-3-8 2358,-6-26-2358,1 3 0,-4-15 90,-4-8-180,4 13 90,-5-17-1,0-3-89,2-6-2268,0 2 2268,5 8-1517,4 12 1427,4 16 1427,8-24-1427,4 34-449,24-16 449,-12 30-1697,29 20 1517,-26 14 90,6 14 1427,-15 26-1427,-11-16 1944,-9 31-1854,1-40-2131,-6 6 1951,7-32 1859,19 29-1589,-4-25-90,31 24 90,-14-29-1723,26 6 1723,-4-5 0,11 3 2378,1 5-1118,-16 20-2777,-27 16 1697,-16-6-90,-25 1-1017,2-27 1017,-1-2 1736,-14 7-1646,-12 1-1876,7-7 1606,-4-5 1426,23-15-1785,3-3 449,-20-19 0,19 8 0,-14-14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9:23.260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0 212 19226,'11'44'2159,"-2"1"-1620,-3-5 361,4 29-540,-3-12-3483,3 24 3393,-4-20-2088,4 28 2177,-2 3-179,3-4 797,-1 5-707,-2-33 90,1 3-180,-3-26-90,-3-14 449,-2-22-539,-1-4 0,-2-21-90,-5-32 0,-1-10 45,2 15 0,1 0-490,-5-28 1,1 1 444,1-13 0,3 29 90,1-2-180,1-9-1,1 17 91,2-6 0,0 1 0,7 5 0,2 0 0,-1-9 2089,17-26-2089,-9 82 3122,46 45-3032,-17 5-90,24 27 90,-30-5 0,-5 0 0,-1-5-1334,-3-1 0,-3-2 1244,-8-14-1067,12 53 887,-15-43-2254,9 39 275,-17-56-719,-4-3 2609,1 5 0,-2-12 0,0 5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9:23.509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60 137 12750,'-17'-9'5487,"3"2"-4318,9 4-270,1 2 361,-1-2-361,0 1-629,1-2 0,2 2-90,0 0 539,1 1-719,11-2-90,3 1-89,14-4-2880,45-10 181,-28 5 2878,5-3 0,0 0 0,-5-1 0,16-6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9:23.804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11 66 12480,'-3'-17'6386,"0"1"-5126,2 10 2158,-1-6-2969,1 6-179,0-2 90,2 9 90,6 11-3572,8 20 3211,1 3-521,22 55 252,-17-38-2202,0 2 0,0 0-676,-1 1-2911,7 22 5969,-9-25 0,0 3 0,-1-4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9:30.923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25 619 12840,'-13'-14'1349,"3"3"-1079,9 10 1169,0-1-989,5 0-180,-1 0-91,4 1 1,-3 1 90,2-1-90,1 1 180,5-2-3572,7 0 3392,7-3-1729,61-18 1729,-42 10-99,43-13 9,-56 16 0,0 0-90,1 0 90,1-1 179,46-12-269,-36 10 2264,35-9-2174,-47 13 1207,32-7-1297,-23 5-1064,39-9 1064,-10 2-107,6-1 107,-6 1 0,-2 0 0,2 2 0,-18 3 0,-1 0-270,14 0 2017,-23 6-2017,36-7 90,-42 10 90,11-3-1965,-14 3 1965,-1 0-253,57-12 163,-12-3-572,20-3 752,-32 2-2139,-29 9 1689,45-12 360,-35 10 1959,47-12-2408,-5 10 449,-31 5-2319,28-2 2139,-61 9 533,2 2-803,-4 1 180,-4 0 2269,4 0-2269,-6 0-1259,15 0 809,-10 0-449,13 0 4111,-18 0-4201,-1 0 540,-3 0 809,-2 0 0,-4 0 0,-2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9:31.300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0 0 15808,'31'12'989,"11"5"-179,20 12-450,-8-3 0,10 7-91,-32-13 1,-10-4-90,-7-3-899,-6 4-4382,-12 20 3302,-2-10-360,-9 12 2159,4-19 0,0-5 0,1-1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9:32.726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3 299 13649,'0'-23'7016,"0"2"-6746,-3 6 719,6 16-6289,12 93 5390,-4-39-45,0 6 0,-1 2-943,-1 5 988,-2-17 840,1 12-840,-3-25 0,-1-5-90,-1-5 90,-1-6 2195,1 0-2015,-2-2-270,1-5 90,-1-5 131,-1-9-221,-5-30 0,2 5 0,-5-26 0,-2-13 0,-1-2 0,0-3 0,-1 2 0,2-3-90,5 16 0,2 5 0,-1-19 2684,1-23-2684,11 34-3038,-1 25 3038,8-8-288,-4 18 198,10-2 90,-8 12 0,11 0 90,-2 26-90,5 27 90,-1 12 592,-7 6-592,-12-12 3189,-5-5-3189,-1-2 613,0-3-613,-1-3 90,0-11-90,0 4 0,0-3 0,0-1-90,19 36 90,-6-30 0,15 27-3302,-2-33 3302,1-3 0,-2-1 0,-4-6 90,-7-4 360,0 8-180,-5-4-270,-1 13 90,-20 4-90,3-1-270,-38 41 90,24-38 0,-20 23-90,25-37-1709,-12 6-180,15-13 3007,-8 4 0,19-15 0,2-1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9:32.930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 1 13649,'23'0'5397,"1"10"-4587,-11 3-5841,3 9 5661,-4 1 1678,2 7-1948,-6-6 769,1 11-1399,-3 4-6026,1 22 6296,-2-13 0,-3 4 0,-2-29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9:37.136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75 49 10771,'-24'-3'4677,"6"1"-8448,6 1 4940,5 0-809,0 0 2038,1 1-1768,5 1-360,49 5-180,-20-4 769,41 3-769,-34-5-90,19-9 0,-10 4 90,28-11 787,-10 6-877,-3 1-2559,-13 4 2559,-17 4-297,42 29 297,-35-10 0,38 27 0,-53-14 0,1 6-1493,-3 5 1583,-1 3 45,2 18 0,-1 8-8,-4-15 1,-1 1-83,6 22 0,-2 0-1,-6-25 1,-2 2 75,2 8 0,0 7 0,-1-3-30,3 10 0,-1 1-90,-1-7 0,1 4 0,-1-7 855,-1-2 0,-1-7-765,5 25 0,-2-15 0,2 13 0,-1-8-723,-3-17 1,-1 0 662,3 11 0,2 9 0,-1-2 105,5 25 0,-1-7-90,-6-28 0,0 1-45,0-1 0,2 4 0,-3-8 1133,6 36-1133,-6-33-453,-1-8 1,-1 1 452,2 16 0,-1-6 0,1 0 0,-2-5 45,1 6 0,0 0-45,0 3 887,-2-19 1,0 5-843,0 15 0,-1-2-45,0 2-247,-1-4 0,-1 0 337,-4-1-355,0-16 1,-2 2 264,-5 41 0,5-44 0,-2 0 2149,-15 43-2014,5-36 0,-2 0-518,-8 35 428,7-37 0,0-6 548,0-12-503,-3 3-45,-6 2 0,-3 2 45,-4 6-90,-4-1 0,0-2 3183,6-12-3543,-14 7 0,-2-1-179,7-11-1710,-33 24-5037,53-50 7286,-3-14 0,5-6 0,-3-11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9:37.773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411 47 11041,'-32'-22'5936,"-15"3"-5216,21 14-5751,-26 12 5571,23 5-1168,-10 12 1618,-14 29 267,21-15-897,-22 41-270,35-37-90,-2 15 90,14-5 2178,11 5-2268,4-1-90,22 12 2917,-6-25-2917,13 7-90,27-1 0,-1-13 90,13 6 90,-16-16-89,-21-8-1,-2 0 90,-4 0 90,-2 1 269,14 32-179,-25-21 0,-12 28 0,-9 3-90,-13-15-383,-2 3 0,-2-2 473,-6-11 0,-1-2 90,-15 11-180,8-13-578,-11 7 578,13-15-36,-25 10-863,14-15-57,-5 3-1203,22-27 2069,20-19 0,5-8 0,8-12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7:17.863"/>
    </inkml:context>
    <inkml:brush xml:id="br0">
      <inkml:brushProperty name="width" value="0.17143" units="cm"/>
      <inkml:brushProperty name="height" value="0.17143" units="cm"/>
      <inkml:brushProperty name="color" value="#FFFFFF"/>
    </inkml:brush>
  </inkml:definitions>
  <inkml:trace contextRef="#ctx0" brushRef="#br0">117 186 8072,'11'-24'2699,"-2"4"-8270,-15 6 5661,-2 15 0,-13 8 1499,2 15-1409,-1 6 0,2 8 90,2 6 0,3 4 629,7 1 1,2 3-181,-1 10-223,5 2 0,4 0 44,2-3 0,9 22-1,0-24-89,4-5-1534,38 25 1264,-12-36-90,31 11 1835,-35-45-1925,5-7-90,19-18 0,22-17 45,-17-6 0,1-5-920,-20 9 0,-3 0 965,8-10 0,-5-2-102,-17 6 1,-4 0-169,22-42 90,-5 3 90,-18 11 1835,-18 28-1834,-5 9 416,-30 4-148,12 17 2967,-33 15-2876,25 9-90,-9 16 90,8-1-2080,-3 22 1990,8-8 90,-1 38-1944,12-40 1764,3 19-90,9-12 90,1-10-90,20 18-180,5-31 0,4-4 0,16-35-90,-14-4 91,13-20-326,-12 2 325,-2-4-9,-2-4 369,7-28-90,-13 16 90,-8-8 0,-4-1-90,-5 9 90,-9-15 0,-7 2-271,-10 23 271,-13-34 2221,-13 39-1772,-19 15-449,-5 15 90,2 17-90,17 20 90,12 1 1651,3 8-1651,1 7-2454,4 6 2454,3 6 90,8 15 0,3 4-1395,-1 10 1035,9 9 0,5-1 0,10-11 0,-2-28 0,7 3-515,24 13 0,4-4 155,8 3 180,-3-12 1,2-9-631,4-27 651,39-8 1,0-22 0,-32 3 0,0 0-1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0:21.33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0 19946,'19'44'1259,"-2"-1"-6650,-11-7 5751,1 4 1229,0 2-959,8 45 212,-6-33-752,7 31 0,-9-46 90,0-1-90,-1-2 0,0-6 0,-3-4 90,1 4 2935,0-14-3295,-4 8-540,-1-22 271,-3 0-1710,-4-16-720,1-1 2952,-3-11 1,0 0 0,-1-4-1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9:38.067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73 22 14639,'-12'-21'4767,"-7"21"-4137,7 18 269,-5 37-539,10-12-90,1 10 269,12 44-3661,1-33 3212,0-6 0,1 1 90,7 21-722,-3-19 1,2 1 631,8 33-1015,-7-33 0,0 0 835,7 22-225,1-11 0,2 2-501,4 18 591,-5-23 0,0-2 257,-2-4-752,0-5-2026,-2-7 48,-1-1 2698,-2-6 0,-2-4 0,-2-3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9:38.232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23 476 9691,'-11'-22'7376,"-1"-13"-6027,14-1-809,2-2-90,13 1 0,21 2-450,9 0-180,8-2-180,0 6 90,-13 8 270,9-5 0,3 0 0,6-5 0,-6 4 0,-1 1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9:38.559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394 1 12210,'3'19'2698,"-4"7"-1407,-13 46-841,6-25-1855,-1 8 0,2 2 1945,3 2-681,7 9 0,2 1 321,3 3-45,3-7 0,2-3-45,2-19-493,17 18 493,-11-34 0,8-1 2155,-11-17-1975,5-5-213,9-28 212,-10 9-30,2-22 301,-19 15 821,-3-3-1181,-10-14-1987,-36-32 1807,9 21-90,-25-13-179,1 35 89,13 10-1582,-18-3 1492,18 10-450,-19 1-1888,4 4 1336,1 1 1272,21 4 0,21 1 0,7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9:38.974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20 168 17427,'-10'33'1529,"1"-8"-6829,18 27 5569,-2-14-1166,10 21 987,-3-12 987,4 0-2067,31 21 1,8-1 630,-11-20-91,17 12 0,-2-17 0,-32-53 181,4-12 359,3-50 899,-18-20-719,7 3 843,-26 5 1,-6 4-664,1 28-241,-4-21 0,0 4-29,4 37 90,-3-17-90,8 42-90,0 0 2287,2 9-2287,10 36-90,-1-8-270,20 49 90,-10-32 1795,8 14-3324,1-18 0,1-3-810,3 3 2519,31 20 0,-35-52 0,3-6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9:39.392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73 1147 13379,'0'-39'2519,"-17"-42"-6650,2 29 4490,-7-11 1860,7 50-1949,12 20 1079,11 87-1169,1-44-90,-1 5 0,5 5-90,12 2 0,2-6-90,7 6 166,-4-6 0,2-5-166,2-20 0,-1-6 0,6-6-90,-1-10-360,33-31 450,-26 0-90,-4-9 1,-3-7 89,4-35 1864,-2-2-1774,-11-7-45,-21 23 0,-2 1 45,2-18-1326,-10-20 0,-3-2 1416,-5 8-98,1 16 0,-3 0 188,0 16 0,-1 4-1708,-8-28 1663,7 32 0,0 1 135,-5-9-714,-4-14 624,2 11 1311,4 8-1401,7 23-178,19 75 1,8 25 177,-1-3-60,0-1 0,3 13 0,-1-9 307,-4-17 1,-1-2-383,6 20 0,1-1 0,-7-21 0,2 2-360,14 38 0,1 0 180,-11-34 0,1 0-498,4 9 1,2 7 0,-2-11 183,9 18 858,-12-31 0,0 1-1804,2 2 1,-1-4-135,0-2 1428,11 21 0,-31-64 0,-3-6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9:40.141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60 972 7796,'-29'-20'2159,"4"4"462,19 11-2711,9 3 1319,13 3-3477,54-21 1438,-28 7 860,37-19-950,-43 11 181,-2-2 89,36-36 3759,-34 29-2770,25-26 91,-45 40 1799,2-1-1619,-9 8 1438,1 1-1348,-6 24-180,-3-1-360,3 24 179,2 16-179,1-8 264,4 15-174,17 17-270,-10-39 90,14 23 269,22-77-269,-25 2-90,28-28 90,-34 11 0,6-19 90,6-21-90,-7 12-90,1-12 0,-19 39-90,2 1 90,0 37 90,7 51 0,-4-7-1741,2 8 0,0-2 1651,-2-18 160,28 26-70,-14-73-2502,26-38 2322,-23-6-1493,6-30 1493,-20 30 1403,0-9-1583,2-28 164,-6 17 16,1-20-135,-9 20 0,-5-2 135,-8 16 0,-1 2 885,4-13 0,-3 7-795,-16 3 3101,5 66-3011,8 8 0,-4 15 0,7 45-180,3-26-540,8 16 0,3 2 450,3-6 434,0-13 1,3 3-615,6-4 0,3-3-358,22 29 538,-13-23 1,2-3-786,11 6 1055,-4-11 809,6 11-539,-22-27 1032,12 17-672,-27-28-450,-3-3 89,-1 2 271,-2 1-180,-1-4-360,-1 3 542,2-3-542,-1-7 1019,4 2-1109,0-5-90,4-1-719,45-43 359,-26 16 0,37-36-574,-40 28 394,-1-3-4551,-2 0 2573,-3-3 2608,-1-1 0,-3-3 0,0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9:40.448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224 153 16078,'-77'62'2069,"32"-25"-7550,-12 43 5661,40-37 454,7 9 1,1 1-635,0-3 0,14 27 0,8-4-180,1-46 0,24 39-90,-6-78 848,-6-2-938,12-17 0,-12 3-405,1-15 1,-1-5 3140,0-6-2511,-3 5 1,-3-1 687,-11 0-823,-3 0 0,-3 11 0,-9-18 270,-19-18 249,3 17 290,-13-10 91,13 49-1,-2 4-2004,1 7 2454,-4 4-89,-14 31-181,6 12-2859,-1 18 2320,17 3-70,12 21-20,3-22 456,7-6 0,4 0-546,5 3-90,13 15-2178,33 2 1908,-18-31 1639,30 13-1369,3-37 0,-26-10 0,22-2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9:41.143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332 1297 1500,'8'-46'6926,"-3"13"-4986,-1-5-951,-4 13-269,-7-12-181,1 4-68,-28-34-381,11 36 1055,-28-17-1145,24 38 0,-4 0 0,11 10-180,-17 24 1931,12 1-1751,-21 47 0,29-17 45,6 20 0,3 3-45,2-5 230,9 23 0,5 1-230,5-24 135,18 22 0,5-3 45,0-22-45,6-6 0,4-10-130,-4-33 85,6-2-1726,-3-29 2086,14-49-270,-12 9-203,-15-14 1,0-17-1,-7 9 68,-10 23 0,-3-2 45,5-29 0,1-14 0,-8 9-45,-10 15 0,-5 3-460,2-12 0,-1 1 504,-5 10 1,-2 4 0,-7-34 30,-3 22 0,-6-12 0,3 9 15,6 18 0,-1 1-105,-4-13 0,-3-6 0,0 7 98,0 5 1,3 12-129,1 5 1365,-7 28-1365,34 71-90,7 24 0,2 8 0,-4-30 0,1-1-45,4 20 0,2-1-45,-4-15 1,0-3 180,2 1 1,-1 0-1126,2 0 0,0 1-723,0-4 0,2 2 1847,8 15 0,3 0 0,-7-19 0,0-1 0,9 12 0,-1-1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9:41.256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0 15 12480,'16'-7'3328,"-1"2"-3328,-8 3 0,2 2 0,1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9:42.093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52 2809 10771,'-19'0'5847,"2"0"-5398,6-9 1,7 5 0,7-12-1,12 6 1,8-5-90,6-1 0,4-1 449,56-20-584,-40 16 0,2 0-917,11-4 0,1-1 737,-2 1 0,-2 1-1392,-14 5 0,4-2 1497,31-14 0,13-7 0,-8 3-629,-10 4 1,2-1 523,1-1 0,12-6 0,0 0 0,-13 5 0,-2 1 0,5-4 0,-20 10 0,13-6 0,8-6 0,6-3 0,2-1 0,0 0 0,-5 2 0,-8 5-63,11-6 0,-5 3 0,-3 2 0,2-2 0,6-4-191,-14 8 1,6-3 0,3-2 0,1 0 0,0-1 0,-2 2 0,-4 2 0,-6 2 172,10-3 0,-6 1 0,-3 3 0,-2 0 0,-2 1-77,4-2 1,-2 0-1,-3 1 1,0 1-39,12-6 1,-2 1 0,5-2-98,-5 1 1,3-3 0,3 0 0,0-1 247,-13 7 0,2 0 0,0 0 0,-1 0 0,-4 3 0,19-12 0,-4 2 0,3-1 0,-4 2 0,0 1 0,0-1 0,0 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0:21.88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4 457 11490,'-2'-20'5397,"1"0"-4677,1 8-180,0-7 719,14-36-899,-7 22-90,12-26-91,-12 37 91,0 3 180,5-8-360,-5 11 0,4-7 0,-6 14 0,8-13-3302,4-2 3302,0 0-90,-1 4 0,-7 13 0,4-2 0,2 3 0,3-1-2179,25 4 2179,-6 13 0,13-2 0,-14 12-596,-11-6 596,-1 4-1230,8 10 1230,-9-3 681,5 7-681,-11-4 1657,-2-1-1568,1 17-1244,-6-9 1155,0 12 90,-7 7 1814,-13 14-1904,-12 23 90,-10-10 846,-1-17-1026,6-24 0,-6-8-269,-6-3 3400,-1-2-3760,-12-5-5336,8-6 6055,8-2 0,4-3 0,21-6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9:50.594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557 32 12390,'7'-17'3868,"-1"2"-630,-10 40-2654,-8 24 1,-2 8-405,-6 26-135,2-14 0,-1 2-90,1-13 0,1-4-3437,-13 35 3392,10-28 0,0 0-1742,-11 23 1202,4-17 1,-6 9-1,4-8 270,7-15 1,-1-2-271,-6 13 0,-4 7 1,6-14-1710,-3-5 2339,-1-10 0,0-5 0,0-7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9:50.827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2 167 15448,'-1'-39'2699,"1"5"-2160,0 8-89,0 6 1169,30-12-1349,-11 19 90,43 10-90,-24 21-1,17 20-89,-7 0-3302,6 7 3347,1 8 0,2 5-180,-20-19 0,1 0-1090,23 26 1,-1 1 1089,-26-25 0,-2 0-804,16 20 1,3 5 548,-9-9 0,1 3 1,0-2-314,11 15 0,-1-1-556,6 10 0,-2-2 1079,-13-20 0,-3-4 0,-8-11 0,0-1 0,9 13 0,1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9:52.184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16 430 10321,'-5'-22'5757,"2"7"-3508,3 11-1710,7 45-4341,0-4 4342,4 20 0,1 4-360,1 6 339,-4-16 1,1 4-340,3 10 0,0-3-180,0 7 0,1-1 0,-1-5 90,-5-26-90,1 5 90,-5-21-90,-1-10 0,-2-6 90,-5-26 90,-12-49 0,-5-19-180,9 39 0,0-1 90,-11-40-46,11 41 1,1 1-2223,-6-28 2223,3 0 0,1 0-45,2-2-90,9-21 0,13 0-270,36 12 315,-25 22 0,8 13-45,53 41 2269,-43 28-2179,10 27 1651,-25 0 0,-3 8-1561,-3 14 0,-2 3-90,3-3 0,-3 0-1651,-6 4 0,-5-5 1651,-4 0-1045,-1-11 1,-1 1 1044,1 10 0,-1 30 0,0-38-180,12 5-809,23-3 629,-8-18 360,24-36 0,3-13 0,-11-6 0,4-2 0,0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9:52.954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176 303 15178,'-26'13'2339,"-20"21"-2069,21-9 270,-20 30-361,32-22 181,-3 23-180,12-20-180,18 33 90,-1-33-180,58 18 90,-23-49-90,26-3-155,-30-24 245,-13-2 0,-2-3 270,24-56-180,-28 36-90,16-41 90,-37 40-3131,-26-37 3041,7 31 90,-22-20-42,14 50 42,-1 5 0,-1 5-2091,-10 5 2091,7 4-1287,-24 38 1197,31-9 834,-11 38-834,29-32-1761,17 49 1491,-1-39-90,20 29 91,-6-41 934,5-7-1384,26-6 1211,-21-8-942,46-24 271,-49 5-91,39-43 360,-45 27 2267,11-17-1998,-23 10-179,-6 11-1932,-3-6 2382,-5 14-331,-2 0-119,-8-4 0,4 9-90,-7 1 90,6 9-1,0 3 181,-5 18 1999,1-2-2090,-1 30-2447,5-22 2268,3 14 2178,15 19-2358,12 8 90,25 10 0,-9-30-90,-2-28 90,2-33-90,-18 3 90,18-15-90,-1-25 90,-19 17-89,11-25 89,-26 30-1797,-2 3 1708,-1-4-271,-2 4 270,-4-1 90,2 15-90,-2 22 2637,9 33-2637,-1 1 0,9 15-90,7-3 2551,9-7-2461,15 2 180,-14-24 0,1-16-3392,-5-20 3482,-4-2 0,11-10 719,15-53-719,-24 30-1089,-2-7 0,-4-3 1358,-10-16-449,-2 11-799,-13 5 0,-3 3 439,1 18-4015,-20-36 4375,20 63 0,-3-2 0,9 11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9:53.722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580 228 8882,'-19'-41'3508,"-2"4"-810,-10-2-1708,6 16-181,-7 1 900,-15 38-629,-5 36-811,18-12 1,0 4-2261,7-1 1,4 1 2170,-16 41-605,15-12 1,3 0 334,-5 9-230,3 2 1,2-4 139,8-27-1580,-6 18 1400,11-45 270,-2-17 0,8-25 1061,0-12-881,2-37 0,1-6 90,-1 3 74,1-5 0,-2-5 61,-2 15 0,0 3 89,0-2 1,1 0-34,-3-1 0,1 2-191,0-34 0,1 59 2726,2 0-2726,14 32-180,-1 8-270,31 59-723,-11-9 723,1 0 0,4 4-180,-1-3 1,1-1 44,0 1 0,2-1-630,0 1 1,0-4-1574,18 16 2422,2-4 1,-1-13 0,2-4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9:54.756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217 672 8702,'-5'-28'9085,"-6"-36"-8276,6 36 1710,-8-39-1620,5 49-719,-19 29-180,8 8-3302,-21 58 3392,10 15-313,6-12 223,11-30 0,3-2 0,3 11-90,2 40 90,11-10-225,17-8 0,7-3 135,7-5-270,21-20 1,8-17 179,5-43-993,-21 5 1,1-4 992,5-23 1,-6-5 89,9-4 90,-15 6 0,-3-2-90,-3-6 299,-5-1-299,14-45 180,-26 41 90,1-33-90,-28 64 360,-23 3-270,-6 24 2358,-23 14-2358,13 2 90,-27 37-2359,33-2 2179,-1-3-180,23-3 90,27-16-180,51 24 90,-20-23 0,29 2 2359,-39-43-2359,10-15 0,-5 1 0,11-13 0,6-19 90,-25 13 0,13-17-90,-27 10 3392,-6 11-3482,-16-29 180,-2 28 0,-13-12 0,5 21 0,-1 5 90,-9 1-90,10 6 90,-10 18-3482,22 1 3302,8 28 0,10-18-270,24 11 90,-9-22-360,28-22 1,5-10 449,-5-5-870,1-3 0,-2-3 870,-13-6-217,-5-6 0,-2-4 307,10-14 90,-6-3 0,-3-2 90,-7-1 1038,-13 10 1,-5-7-949,-9-13 0,-5 1-135,0 20 0,-1 2-1,-3-17 1,-5 4 585,-28-4 2216,1 61-2576,-6-10 180,20 78 0,9 22-561,5 2 201,2-12 0,3-1 90,7 1-180,7-3 0,5 12 0,-1-7 0,-2-16 0,0 1-60,5 20 0,2 8 0,1-14-30,11 1 106,5-8-511,-1-22 1,4-5-2745,12 4 2340,26 7-3930,-26-42 4829,9-19 0,-9-4 0,4-16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9:54.865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 1 20575,'1'21'-270,"1"-2"-2788,6 28 540,-1-20 2518,7 25 0,-3-34 0,-1-4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9:55.388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719 0 8612,'-9'50'2788,"-1"12"-2068,-4 19-3236,7-30 1,0 2 3055,-1 4 0,-1 5-360,1 5 1,-2 7-1,2-3 135,-3 14 0,1 5 107,1-15 1,-1 9 0,0 3 0,0-3-176,1-6 0,0-1 1,0 0-1,0 0-411,0 0 1,1-1 0,-1 1 0,-1 7 361,-2 8 0,0 8 0,-1 2 0,0-2 0,2-6-41,-1-8 0,2-5 1,0-1-1,-1 3-112,-2 15 0,-1 4 0,1-2 0,0-7 15,2-5 0,0-6 0,-1 5 97,-3 7 1,-1 8-1,-1-2 1,3-12-158,0 8 0,0-2 80,1-14 1,-1 10 0,-1-1 0,0-12-891,-6 10 0,0-16-2158,0-5 540,-27 17 2707,33-105 1,-5-28-1,7 2 1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9:55.662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0 1 11580,'42'20'3328,"25"38"-3476,-15 7 890,-7-2 0,12 19 0,1 4 1,-7-12-2355,2 5 0,0 1 1702,-3-6 0,6 11 0,0 2 0,-3-6 90,-3-1 0,-3-4 0,1 1-154,-10-15 1,1 1-1,1 1 1,1 3-5,10 14 0,2 4 1,1 0-1,-3-5-52,4 8 0,-1-5 1,-2-1-91,-3-7 0,-1-2 0,1-1-882,-1-3 1,0-1 0,-3-3 12,8 8 0,1 2 989,3 4 0,5 5 0,-5-7 0,-8-11 0,-2-2 0,-5-10 0,-1 1 0,1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0:31.101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15 98 13110,'-14'4'5846,"20"8"-11056,12-5 5659,22 8-717,19-3 718,12-3 807,3-1-1077,2-7-90,-28 0-449,43-16-361,-21 0-944,-13-4 0,-1-2 2130,15-13 1,-13-1 0,-27 7-1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0:23.60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 14 5773,'-6'-13'0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0:31.338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44 28 8792,'-17'-10'2878,"2"2"-2248,9 3 359,1 3 3779,5 0-4139,36 14-179,-5-2 539,31 10 1,5 1-4022,-5-1 3212,-5-3 0,-3 0 89,-12-1-1937,-2 0 2297,14 18-449,-24-8 0,7 14-1806,-32-13 1626,-17 17-75,-36 36-105,11-22 129,-25 20-218,34-49-721,0 2-1169,2-4-539,3-2 2698,4-2 0,6-5 0,3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0:23.328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6 142 13559,'-3'41'2879,"1"-7"-2025,5 18 1,3 13-286,-1 0 1,0 5 0,0-1-480,1 14 0,1 4 89,0-13 1,0 9 0,1-3 0,-2-15-416,4 25 281,-1-9 0,1-2 135,1-4 0,0-6-3051,1 4 2961,-5-34 90,-3-15 90,-5-76-90,-6-23-180,0-20-103,-5-1 283,0 3-45,3 22 0,-1-2-45,2 13 0,1 0-227,-3-13 0,1 5 227,1-5 0,-1-23-45,5 46 0,1 0-45,-2-49-885,3 18 885,2 30 0,11-6 0,-4 16 69,10-7-159,14 10-202,-10 20 292,12-3 2440,27 44-2530,-12 6-612,-6-2 0,0 2 702,7 15-89,-7-2-1,0 16 0,-9 15 0,-1-3 808,-18-8-897,-23 4-2304,0-25 2393,-9 12 0,-3 2 0,-4-2 1316,-17 25-1316,15-39 90,1-2-90,-1-1-2366,-15 20 2186,16-22-270,-8 12-1529,23-31 2069,5-3 0,3-6 0,2-1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0:23.532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0 1 11940,'18'20'4678,"-3"8"-3869,-12 1 450,1 24-4970,-2-9 4160,2 13-1228,1 5 1049,3 0-270,1 0-90,0-11-450,5-7-1247,-4-17 1787,12 11 0,-13-28 0,7 3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0:24.062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167 34 15358,'7'-16'3058,"-1"2"-1259,-6 11-719,-7 3-810,-13 15 179,-9 15-269,-1 8-1606,7 12 0,2 4 1516,4 5-45,2-5 0,3-2-2223,8 0 2267,2-13 1,2 4 0,13 9 0,4 1-90,1 0-45,9 6 0,4-6-45,2-29 0,13 1-449,-2-15-469,7-5-1781,16-14 2789,-11 0 0,-3-13 0,-18 6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0:24.340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17 27 9512,'-10'-15'-270,"3"3"0,8 13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0:24.677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30 205 9062,'0'-34'3598,"0"1"-7550,-7-12 5212,3 15 1138,-5-4-1678,6 18 449,0 6 500,1 7-1309,1 30 44,3 19 1,1 11-135,3 27 0,0 11-253,0-8 1,0 5 0,1 1 42,0-5 0,0 0 0,1 0 167,0 4 0,0 1 1,-1-7-228,1 1 0,0-6-45,0-4 0,-1-5-45,2 18-90,-1-8-90,-1-9-539,3 21-1544,-1-14 374,-1-8 2068,-3-25 0,-3-35 1,-1-4-1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0:25.811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34 352 8432,'-10'-30'3688,"1"3"-2429,1 4 3149,2-6-3599,27-9-719,-7 8-90,24-2-270,2 17 91,-8 5-91,11 0-90,-14 6 0,-5 2 0,-1 2-809,10 0 539,-7 0 361,10 10 89,-18-5 360,3 28 89,-8 0-179,3 7 270,-4 25-270,-6-31 90,3 27 270,8-1-512,-7-23 241,6 9 1,-9-35 180,3-2 0,1-4-180,30-18-180,-17 1 90,20-18-90,-25 9 90,-2-2 0,0-1 0,-2-1 359,6-18-1060,-10 18 881,7-14-180,-13 28-90,0 0 0,-3 6 449,1 1-269,2 24 0,-1 0 0,3 23 270,-1 20-1,5 5 1,0 3-270,4 18-1180,3-11 1,1-7 1179,0-32-31,42 14-59,-22-48 90,8-18 0,0-11-90,-5-17-2050,16-34 1960,-37 33-1370,5-26 1370,-4-13-45,-9 27 0,-2-2 45,4-32-29,-10 24 0,-1 2-151,-1-9-89,-1-18 179,-9 47 944,-2 28-1034,-5 16 2078,0 18-2078,2 11-1747,1 6 1837,2 8-360,1 53 1078,4-23-673,4-11 0,3 0-44,3 7-1,8 5 394,-2-21-439,3-1 0,2 1 135,1 5-45,-2-10 0,1 0-45,2 1-90,5 18 180,-7-22-90,-2 7 1392,-13-40-1572,-1 6 180,0-5 90,-8 20 0,4-21 0,-4 10-90,13-20 0,15-16 0,1-1 3302,11-15-4291,18-28 179,9-23 1080,-16 16 0,0-2-45,-14 19 0,-2 1 38,3-9 1,-4 5 186,-10 14 1349,6-21-1619,-26 34 0,6-1-90,-24 40 0,12-1-90,-4 14 282,5 0-282,5-11-449,13 7-451,35-48 720,-3-16 270,11-19 90,-28-2-3392,-13 22 3482,-4 3 90,-4 8 360,-15-13-540,4 24-1729,-40 14 1819,20 30-241,-21 32 241,26-12-45,12 0 0,5 3-46,12 17 1,1 21-90,18-38 2015,13-11-3814,47-12-270,-25-7 1950,9-23 0,-1-10 0,-13-5 0,-8-2 0,0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0:26.080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242 72 10051,'-16'-28'3508,"-23"1"-2698,20 19-181,-17 0-179,13 17 540,-12 36-900,11-10 0,-1 25-90,23-33 89,10 17 181,33 40-1209,-9-24 1029,-6-16 0,2-4 90,1-8 360,11 9 89,-1 0-2751,3 8 3112,-18-12-900,-22 3-90,-14-17-1930,-36 5 1,-10-1 1929,-11 2 0,15-8 0,4-3 0,7-7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0:26.872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0 67 11400,'34'20'630,"-1"-5"-450,0-11-270,1-2-180,-6-1-359,20-1-990,33-21-332,-21 10 1142,21-19 101,-52 16 0,-5-2 0,-2-1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0:27.073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0 1 9332,'32'0'1259,"1"-1"-809,10 9-1,-3-3 451,37 11-180,-27-6-1677,0 0 1,0 2 1585,-2 2-89,25 7 971,-40 7-1062,-14 5-449,-10 19-1469,-36 11 0,-20 15 0,5-9 1420,15-19 0,-1 0 0,-17 21 0,-8 8 0,9-14 0,0-5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0:24.27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173 475 11580,'3'-21'3239,"0"3"-361,-1 5-2428,-2 8-91,0 0 361,-4 19-3482,-16 71 2942,6-28-46,-2 9 1,1 0-2223,3-4 2178,-5 17-57,7-25 0,1 1 147,-8 38-180,7-38 0,1-2 90,-1 17 0,5-35 0,1-6 90,3-9 1988,4-7-2168,4-15 3241,5-10-3241,11-32-2937,-5 3 2937,6-17-45,-8 12 0,0-6-591,3-12 0,-1-2 636,0 3 0,-1-1-924,0-4 1,-2 5 923,-1-6 0,-2 4-1145,-1 2 1145,-3 6 1235,-1 2-1145,-2 10 760,-1 7-850,-2 11 2269,-14 5-2359,0 23 90,-13 6 0,-18 81 0,18-28-398,0 10 1,1 3 397,6 1 0,-6 22 0,5-4 0,8-37 0,1-1 0,-7 33-2005,4-7 2005,10-57-1431,8-18 1431,2-13 1227,7-17-1227,0-10 516,2-8-516,6-29 0,-6 6 0,0-3 758,-3 16 1,-2-2-759,7-35 0,-3 4 3046,-6 4-2911,-2 16 0,-1 1-595,-2-3 549,0-15 1,-3 44 0,-1 6-22,-8 3 21,2 15 964,-7-1-963,-18 57-90,13-8 0,-16 33 89,17-12 721,2 4-945,4-10 0,2 6-225,0 2 1,0 1 193,1 0 0,0 2-1273,2 11 0,2-4-4562,1-1 6001,1 24 0,2-44 0,0 7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0:27.356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65 166 9781,'-18'5'2609,"2"0"269,3 0-2158,6-2-90,-2 4 1438,7-4-1528,22 13-360,-8-11 0,23 9-180,-10-14 0,25-14-855,4-7 1,2-3-1035,15-10 719,-16 7 1,-6 0 1169,-16 4 0,-5-6 0,-2-1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0:27.555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49 81 9242,'-23'-12'3148,"6"3"-540,9 3-809,40-9-2500,-8 8 1061,32-9 455,-16 11-6,19-2-449,-13 4 224,6 5 1,0 3-405,-8 2-3012,37 22 2832,-63-8-90,-1 11-1260,-12-8-179,-24 56-188,4-36-801,-18 47 2518,10-45 0,-1-1 0,0 1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0:28.696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38 52 4018,'-15'-19'4498,"3"2"-1789,9 12-1900,0 1 1311,0 0-411,1 1-486,6 23-683,8 22-270,3 6 0,3 3-180,10 32 1319,-2-16 1,1 0-1410,4 3 413,-11-24 0,1 0-413,8 12-45,-2-14 0,2-1 45,7 8-90,21 16-1181,-26-48 1181,-7-9 424,1-7-604,35-69 270,-33 31 0,4-10 0,-6-1 0,-16 1 180,-4-18-827,-8 4 0,-1-2 737,-3-23-45,0 26 0,-1 1 1148,-6-17-1283,6 32-90,-2-13 0,7 39-270,2 6-2831,4 7 2112,8 17 764,23 45 1,-5-8-1,14 28 1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0:28.927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 31 13379,'0'-20'4498,"1"9"-4138,2 37 89,-1 30 1,1 10-540,1-8 0,-1 0-721,0 20 0,0-3 542,2 14 449,-2-36-810,4 12-3328,3-14 1979,-2-12 1979,1-21 0,-7-25 0,0-4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0:29.058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0 95 9062,'60'-54'540,"-9"14"-2609,-14 75 653,-7-1 1,0 2 0,1 2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0:29.504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351 977 7623,'-21'0'3238,"-3"-1"-2180,-24 25-68,14-6 217,-21 22-307,27-10-6,2 4 365,-6 25-2238,14-8 1,2 3 1338,-11 39-181,14-35 1,4 3-693,10 17 1,4-3 782,3 7-70,15 12 0,7-10-20,4-43 90,38 21 90,8-97 958,-26 10-1138,19-36-90,-45 19 0,-2-7 662,-5-5-662,-3-11-795,-10-16 0,-2-5 705,1-10 30,-7 17 0,-2-13 0,-2 13 710,-5-19-740,1 23 0,-3-10 120,-6-3 0,-3-9 0,0 6 258,7 24 1,0 4 0,-1-4-409,-6-24 0,0-4 0,2 11-60,3 16 0,4 16 0,5 22-90,2 11-360,23 89 360,-6-22-178,2 10 1,1 4 87,3 15 90,3 8-240,-4-11 1,3 15-1,-2-8-282,-2-12 1,0 0 581,3 12 0,1 9 0,0-9-375,0-7 1,0-8-133,-4-15 1,0-1 311,3 11 0,5 3 588,13 8 1,1-5 0,4 4 0,-5-14 0,0-1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0:29.869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54 187 15538,'-15'43'900,"3"-1"-631,9-1-5659,1 1 5660,1 8-1258,0-6 898,1 7 1168,9 11-1078,6-5 450,26 2-271,-14-28 91,23-36 0,-27-11 90,8-21 2268,-11 2-1998,1-27 3301,-8-12-3616,-11 16 0,-3-2-135,-6-23 180,-15 13 0,-6 4-271,1 20 91,-24-27-90,27 58 360,-11 6-360,8 18 0,-2 6 0,14 18 0,10 10-3482,10 19 3302,3-3-90,10 1 0,4 3-376,-1-16 1,1 0 420,5 12 0,3-2-225,21 22-539,10-15-765,-17-32 0,1-2-855,28 19 2519,11-12 0,-39-30 0,0-1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0:30.161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144 359 240,'-13'-29'3598,"0"3"-2428,-1 4 1438,-6-1-164,6 10 74,-8 2-991,5 28-1167,3 1 0,2 20 2178,8-3-2448,8 16 0,3 3-180,3 6 0,4 4 0,5 0-90,17-4 90,1-5-681,4-15 591,-10-22-1683,63-45 2223,-47-7-270,-1 6 0,-7-4-492,-21-19 672,-13 12 1755,-2-9-1846,-17-14-44,-1 13 0,-4-1 540,-16-24-900,-14-2 1,-4 4-586,-2 13-1934,8 11 1,2 8 3471,10 21 1,9 27-1,13 7 1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0:32.003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504 92 1580,'-13'-39'4677,"4"18"222,-23-11-2201,-13 39-2248,10-3 1238,-9 18-1328,27-4 697,3 6-518,13 34 1,6 7-450,1-6 1322,2 9 0,5-4-1412,6-23 90,0-3 0,13 14 90,-2-4-180,1-1 90,-9-11 180,-7-7 432,-8-13-702,-8 20 90,-9-18-90,-11 12-450,-49 12 180,28-18-135,-7-1 1,0-1-1026,5-7-638,-14 2-3907,16-6 5975,3-3 0,0 0 0,2-1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0:37.55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74 67 10133,'0'-26'6477,"-7"-2"-5848,6 22 1254,-7 1-1524,9 66-89,-1-15 90,-1 31 0,2 9-194,2-23 0,0-1-76,-2 16 0,1 0-1619,2-15 1,0-3 1618,-2-1 0,0 0 89,2 13 1,0 2-966,-1 1 1,-1-2 1010,1-14 0,0-6-136,-3 11 1,-1-56 0,-2-8 450,-12-85-450,6 34 1089,0 0 0,-1-9-999,-2-37 0,2 1 765,5 46 1,0 0-946,-1-18 0,0-7 0,1 12 0,3 2 0,2-2 0,0 16 0,7-35 0,4 26 0,3 0-90,9-21-2805,15 0 2895,-18 70 325,17 17-415,-11 3-21,44 56 21,-35-19 0,-1 6 45,8 11 0,1 10-255,-4 7 0,0 9 1,-4-6-151,-3-3 0,-2 1 450,0 2 0,0 6 0,-5-13 0,-10-26 0,-2-5 0,-1 5 0,0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0:25.10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0 479 12030,'3'-18'4947,"0"3"-3957,-3 9-91,1 1 2070,2 10-2700,4 42 1,-1 1-90,0 36-3302,-2-15 3302,0 6-318,-1-20 0,1 3 228,0 2 0,0 0-45,0 1 0,0-2 0,0-7 0,0 0 90,1 8 0,0-3-135,1 11 90,3 32 90,-7-64-90,0-7 0,0-10 90,-1-6 2941,-1-21-3121,0-8 906,-1-14-906,1-8 0,0-2-45,-4-27 0,-1-7 45,1-12-878,-1 8 1,0-3 832,1 21 0,1 4 45,-1-34-30,2 18 0,-2-11 0,2 10 30,1 20 0,0 3 0,-1-38 0,0 7 0,2 25 0,0 12 0,0-5-2931,11-36 2931,-3 37 0,18-22-1989,-4 55 1989,5 4-315,25 38 225,-19-8 90,20 22 0,-22-15-709,0 2 709,0 1 0,1 1 0,22 32 1392,-13-7-1392,5 23 90,-27-34-45,-33 10 0,-10-1-45,-2-9 68,-5 7 0,-2-2-68,-3-12 2149,-19 12-2419,-4-3 0,0-2-2339,-11-1-359,34-22-1349,-10 5 4317,23-12 0,6-2 0,4-2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0:38.08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32 348 12030,'-15'-18'4318,"2"3"-1260,10 9-1889,44-19-989,-15 13-90,56-19-90,-40 21-4431,17-4 4341,-17 4 769,1 1-1398,41-15 449,-27 7-90,30-8 180,-52 13 180,-11 5 270,-14 5-90,0 18-90,-2 6 2983,9 33-2983,-7-12 0,6 14 179,11 18-179,-7-27 0,13 26 0,11-23 0,6-24-180,27-12 90,-23-26-90,-5-21 90,1-28 0,-22 18 180,9-40 0,-3-4-90,-13 24-90,0-7 0,-3 7 90,-13 35 499,1 3-589,-4 8 0,2 1 180,-2 10-90,13 68-90,-7-27 0,10 58-90,-9-45-1877,8 28 1697,-3-20-1745,3-2 1,5 0-864,17 6 539,6 7 2339,-1-36 0,-11-24 0,1-3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0:38.64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322 1029 14211,'-36'-26'2158,"-10"2"-1798,23 19 540,-42 22-631,38 0 758,-25 25-847,32-4-1,1 8-3598,1 32 3509,10-30 0,3 4 0,3 8 0,2 1 909,5 34-729,22-13 90,11-51 49,-5-5-140,35-43 46,-32-17 0,-3-7-135,29-27-384,-26 18 1,-5-1 383,-4-9 3056,-1-5-3146,-3-5-3146,-2-6 3191,-6-1 0,-2-3-135,-5 29 0,-1-2 30,1-15 0,-1-9 0,-3 4-30,-5-8 0,-3 1-285,-1-21 0,-1 2 285,1 26 0,-1 6-45,-1 10 0,1 8-45,0 9-180,-9 32 270,7 17 2818,-7 34-2908,8 42 90,3-12-1454,2-16 0,1 1 1364,1 25-273,3-13 0,1 1 318,-2-22 0,2 4-170,4 23 0,4 13 0,3-5-10,8 8 0,2-3 135,-3 11 0,3-7-177,0-28 1,2-16 176,0-25 2276,0-9-2456,28-37 2080,-27 4-1810,20-28 185,-34 13-185,-3-3-2510,-1-1 2510,-4-1 101,-2 7-11,-2 3 488,1-7-309,-2 18-179,0 2 0,-1 18 0,2 19 0,1 4 3261,4 13-3261,8 12 0,2 3-57,5 6-78,-2-6 0,3-1-224,18 5-1,-6-19-1439,43 20-1296,-36-40 486,16 5 2519,-31-23 0,4-14 0,6-3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0:38.77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35 97 7713,'-15'-31'2698,"3"3"-1619,4 6-1258,13 7-1800,31 27 1979,9 12 0,11 17 0,-10 1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0:39.10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167 113 9242,'-22'-20'2428,"3"3"-1258,8 13 1528,-25 30-2338,18-6 90,-17 33-180,24-13-5661,2 8 6111,3 49-496,11-31 1,2 1-674,-3-10 1,1-1 538,6 6 0,2-8 1167,8-12-897,16 4 180,11-17-91,3-3-179,9-31 630,-1-38-181,-8-19-359,-5-9-160,-22 5 340,-12-4-1003,-12 20 1,-2-1 552,-4-31 72,-6 23 1,-4 4-343,-6 8 1715,-10-14-4953,-28-3 3418,29 35 0,-25-14 0,38 40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0:40.45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26 1 16168,'-14'5'3508,"3"1"-2969,34 1-89,-4-2-90,24 5-90,-10-4 0,39 0-978,-7-1 348,17-2-180,-32-1 90,-15-2-449,-8 0-4255,6 0 5154,29-12 0,-26 4 0,20-9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0:40.68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48 65 10321,'-19'-9'3508,"3"2"-2159,9 3 2159,1-1-3058,20-3-90,2 1 899,76-5-899,-40 7-90,44-1 0,-64 5 269,15 1 181,25 34-540,-25-15-5751,14 28 5661,-53-24 1319,-5-3-1499,-2 4-629,-25 53 89,9-30-2938,-20 44 780,16-48 2408,0 4 1,1 1 0,2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0:42.76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157 365 8252,'-12'12'8635,"2"12"-7825,9 33-1858,8 4 1,5 13 0,-2-9 1317,3 32-540,-2-32 1,2 10 0,-2-10 719,6 33 272,-4-27-542,3 21 0,-6-38-1,0-3 1171,4 22-990,-11-49 1912,1 8-2092,-12-56 3085,-4-9-3085,-1-5 180,-8-26-270,3 11 90,-6-21 1108,5 17-1198,-1-5-1135,4 10 1,1-1 1134,-9-31-90,8 27 0,1-3 45,1 0 0,1 2-45,-6-30-135,7-2 0,1 2-1077,4 11 1167,7 4 0,7 4-45,8 26 0,16-10 90,0 28-269,52 6 179,-18 24-114,-9 2 1,-2 4 203,7 23-135,-4 10 0,-3 11 45,-20 3 0,-4 2 90,11-7 0,-5 0 535,-21 9 1,-13-6-536,-12-21 1271,-12 17-1361,-9 4-2796,-5 0 2617,-10 5-1,11-18-180,4-12-1709,12-14-809,4-4-2939,2-3 5907,4-4 0,4-1 0,1-2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0:43.08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125 1 16348,'-27'22'2068,"3"2"-1528,7 4-90,2 3-90,1 4-4072,0 21 3982,7-10-180,1 5 265,17 21-355,-1-32 0,12 28 0,-3-36 90,26 3-90,-22-19 0,44-14 0,-42-16 90,21-15 90,-9-22-90,-15 15-90,7-21 237,-21 24-327,-19-42-90,0 32-270,-27-41-360,2 49 451,-2 4-1595,-1 12 1144,20 15-988,-5 13 1798,16 8 0,2 16 0,7 4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0:43.50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367 1146 9242,'1'-22'3778,"-9"-9"1079,-32-2-4048,9 9-179,-16 3-90,24 21 269,-22 23 361,-16 50-991,7-12 136,17 27 0,15 12-270,33-28 0,6-2 0,-19 5 0,10-8 0,36-22 0,5-23 45,-11-39 0,3-12 0,1-10-848,-12-8 1,-5-4 847,20-34-1446,-20 32 1,-4-5 1490,-3-23 0,-7-8-45,-3-9 0,-3-4-307,-1 24 0,0-4 1,-3 2 276,-2 1 0,-2 0 0,-2 8-15,-1 8 0,0 6 0,0 0 0,0 4 45,-2-13-74,-3-13-16,4 23 2307,-2-5-2666,3 110 179,4-18-90,-1 35 0,3 12 90,3-16 0,2-1 0,-2 3 0,0 4-2384,6 20 1,1 2 2300,0-14 1,-1 0 0,1-1 0,0-1 0,1-6 0,0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0:44.72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258 144 9512,'1'-22'6296,"-1"1"-5037,0 3-179,0 2 1798,-29-29-2518,17 28 719,-59 12-899,47 27 180,-35 51-270,40-28 135,2 29 0,4 4-135,3-13-90,6 28 0,7 9-90,12-31 0,4-4 45,-8-4 0,7-1-360,30 21 0,16-22-1696,0-60 1,4-12 2055,-8 20 0,-2-4 45,7-28 0,-10-9-2269,-23 0 2269,-3-2-227,5-21 227,-6-12 90,-4 4-90,-10 1 90,-10 26 90,-17-22-180,3 31 2245,-13-13-2155,7 35-90,2 3 180,-18 16-180,12-3 180,-21 25-90,18 8 3224,0 24-3404,9 20 90,8-25-149,14 30 149,-1-58 0,9 19-3294,3-36 3294,-4-8 0,7-4 90,3-20-90,-4 1 0,7-13 0,-10 1 270,19-48 18,-16 30-198,-3-4 0,-1 0 0,-8 11 0,0-6 2822,-4 9-2912,-4 14 90,2-7-90,-3 19 0,0 5 0,1 16 253,2 11-703,22 64 948,-7-41-633,3 0 0,4-4 45,1-24-90,5-1-3841,35-38 3841,-31 1 0,35-22-198,-22-11 288,-12 10 90,4-25 0,-1-8 270,-3-15-1,-4-3 1,-6 3-180,-14 18-90,-4-5 90,-21 59 0,-21 46 0,8-11-90,-13 65 0,32-33 3249,1 8-3294,17 11 0,6 0 45,0-5-830,8 17 1,2-2 919,0-25-90,8 13-2699,-2-8 2789,-1 1 0,-4-3 0,-7-9 90,-13-10 0,-23 19-90,4-19-180,-51 14-90,38-42 0,-25 1-450,14-31 91,12 3-3191,-19-36 3730,28 16 0,0-19 0,9 11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0:25.60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431 39 11760,'19'-17'4858,"-3"3"-8540,-13 9 4402,-4 3 2308,-2 3-2669,-31 35-89,11-9-525,-17 23 1,0 6 434,5-2-135,4-6 0,3 0 115,6 2-70,4 1 0,1-2 0,1 23-90,7-21 90,0 16-90,8-36 0,58-15 0,-30-19 90,46-14 270,-31-39-180,-17 18-123,5-40 213,-41-17 1319,0 26-1589,-17-23-187,-31 27 187,23 34-179,-28-15 2622,29 41-5771,-29 38 360,32-12-1170,-17 32 4138,44-19 0,3-4 0,2 1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0:44.92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1 124 8522,'17'-41'3868,"-1"3"-2249,-4 11 2069,-2 9-2879,-1 24-89,-7 14 449,2 29-405,-8 36 1,-2 8-1462,4-39 1,1 2 786,-1 11 0,-2 8 0,2-11 90,1 10-1511,1-16 1,0 9 1270,2 1 0,1 7 0,0-1-300,1 24 0,1 2 212,-1-24 1,0 3 0,3-2 147,7 27 0,2-11 0,0-11 0,-2-16 0,0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0:45.10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0 148 9871,'24'-27'3328,"35"-11"-4047,-19 22-5391,29-10 5390,-25 17-359,3 0-1168,5 2 88,3 0 2117,1 2 1,1 3 0,1 1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0:45.22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0 10951,'21'14'7106,"-5"-6"-11777,-5-1 5390,-5-4 1050,-1 0-1769,-1-1-2218,1-1 1768,-2 0 450,2 0 0,-3-1 0,0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0:58.66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2476 268 10411,'-9'-32'3148,"-1"7"-1079,-39-30-6380,-21 14 4940,2 9 1,-6 4-495,17 11 0,-2 3 39,-27 2 0,3 3-84,6 7 964,-15 1-964,46 1 0,-20 12-90,14-6 135,-8 8 0,-2 2-45,3-5-45,-1 4 0,1 0 1892,11-2-1937,-17 7 90,20-3-612,-8 4 0,-2 2 612,-6 2-45,-4 2 0,3 0-1940,12-4 1985,-15 7-1381,0 4 1381,-2 2 273,-18 14-273,37-20 0,1 0 1272,-26 20-1362,6-4 0,25-16 90,18-9-90,1-2 2138,-17 34-2138,14-11 3208,-10 13-3208,20-14 0,7-13-3028,-3 26 3118,2 6-66,4-10 0,1 4 66,-2 37-45,8-8 0,2-1-45,1 6 45,3-23 0,0-5-45,3-8 0,2 0-928,3 5 1,3 1 927,1 8 45,-1-8 0,0-3-1472,-1-9 1427,17 38 0,-3-13 90,7 13 93,-8-25-138,3-5 0,4 2 45,14 14 602,-11-14 0,1-2-602,20 8 2112,-22-24-2157,5-2 0,2 1-45,4 3 45,8 1 0,0 0 45,-7-7-1191,-1-2 0,-1-2 1190,-1-4-72,42 17 73,-25-20 0,2-2-90,-20-5 0,5 0 30,15 1 0,9 1 0,1-3 0,-7-5 0,0-3 0,1 1-30,-1 1 0,1 0 0,-1-1-694,34 2 0,-11-3 694,3-1 0,-34-4 1478,2 2-1478,-4-1 0,2-1 90,17 1-90,11 0 0,-1-1 2211,-25-1-2211,1 0 0,2 0-791,11-1 881,7 0-90,3 0 0,-27 0 0,1 0 0,-1 0 0,5 0 0,2 0 0,8 0-116,-9 0 1,-3 0 115,-9 0 0,0 0 90,22 0-1432,-18 0 1387,9 0 0,4 0-45,15 0 586,1-7 1,1-2-587,9 0 0,-44-1 0,-3-1 0,5 0 0,-19 2 227,-1-2-227,31-7 0,-24 7 0,36-9 0,7 1 0,-31 6 0,24-3 0,-52 9 2874,1 1-2874,-1-1 432,23-4-432,-18 4 0,27-8 0,-32 7 0,7-3 90,9-11-90,-22 11 90,18-15 0,-30 18 0,16-29 0,-13 15-90,13-33 0,-11-36-2259,-4 24 2259,-2-27 0,-8 51-2268,0 9 2268,0-1-337,-7-19 1,-1-2 426,2-1-737,-11-30 0,-2 0 647,4 27 0,0 6 0,1 1-90,-3 5 737,-4-4 0,-4-4-737,-17-32 60,9 26 0,-5-8 0,3 8-382,6 13 1,0 2 411,-13-21 0,-1 3 0,-13-13-45,25 36 0,-1 1 45,0-1 0,0 1 0,-30-33 0,17 23-90,-1 2-21,0 3 111,2 4 0,-1 0-90,-13-10 848,4 5 1,-5-3-804,-8 2 0,2 3 902,18 13 0,0-1-857,-32-18 0,3 4-2115,13 10 2025,-17-8 45,15 14 0,1 1 45,-9-1 0,8 3 0,1 3 0,9 6-796,0 3 706,0 1 82,-22 0-82,-6 2 90,1 2 0,6 4 0,23 4 1716,2 2-1806,-4 0-831,7 0 831,-22 1 90,22 0 321,-35 12-501,5 5 0,-1 2 0,-11 7 1224,3-3 0,2 1-2033,2 5-661,-4 3-419,12-2 2069,16 0 0,34-10 0,-4 7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1:00.04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1334 377 9062,'-9'-66'3238,"3"22"-1529,-16-20-899,8 36-5122,-18-12 5662,-18 7-991,9 12 585,-32-1-674,43 19 89,-29 9 1,-2 4-270,13 1 0,-7 1 0,2 2 0,13 4 45,-6 8 0,-2 3-45,-7 7-587,7-2 1,2-1 585,6 3-352,-10 24 0,-1 4 263,4-5 45,-2 5 0,6-2-45,22-18 90,1 1 0,0 7 0,1 4-90,-4 8 45,5-9 0,0 1 369,-2 18-324,6-20 45,2 16 0,2 1-135,1-6 90,2 9 0,2-4-90,4-23 134,7 36 1,2 5-45,1-19 30,9 11 0,8 19 0,-1-16-30,9 3-45,1 0 0,2-5 711,0-24-666,2-2 0,5-1-1,1-3-588,13 1 0,3-1 589,5 6 30,-6-14 0,11 6 0,-10-9-30,11 0-289,-6-8 0,13 4 0,-11-7 289,14-1 307,-7-3 0,-2-1-307,-9-7 1317,3 0-1407,-1-2 90,2 0 681,-20-7 0,5 0-726,2 1 0,0 0-45,2-1 0,-1 0 1434,-6 0 1,4-1-1405,9 1 0,7 0 0,-4-2 15,1 1 0,3-2-87,18 3 0,10 0 0,-12-2 42,-23-2 0,-6-2 45,4 1 0,-3-1-45,22 0-2707,-28-2 2707,26 0-1414,5 0 1504,-21 0-1462,19 0 1461,-27 0 202,-3 0-201,-1 0 1427,0 0-1517,20-10 180,26 4-135,-35-2 0,-1 1-45,38 1 0,-12-2 0,-34 3 0,-2 0 90,10-1-104,-8 1 0,0 0 14,14-1-192,-17 2 282,13-2 0,27-6 0,-42 4 2069,39-6-1799,-12-20-360,-31 14 3318,28-22-3318,-42 21 90,0-5 62,12-11-152,1-12 89,21-27-89,-22 18 432,4-8-432,-20 16 0,-3 1 0,5-9 0,-4 5 0,-3 2 0,-3 3-1554,-4-1 1554,0-1-1409,-3 0 1,0-1 1408,1-14 0,0-8 0,-1 0 90,-5 7 0,0-13 0,-1 0-249,-3 15 204,-3-15 0,-2 1-1190,-4 16 1190,-5-12 0,-2 0-45,-4 5 1085,0 5 1,-5-1-1086,-22-21-500,13 30 1,-4-1 499,-7 0 0,-2 3 0,7 10 0,-1 1 0,-4 1 0,-1 4-90,-24-17 90,-10 1-589,19 18 0,-11-5 1,5 5 588,9 5 0,-1 0-30,-7-3 0,-8-4 0,5 6 719,-3 4 0,4 5-779,12 5 0,-5 0-578,-7 1 0,-13 0 0,-1 1 1,11 2-458,-4 1 1,1 2 74,-10-2 1,-9 1 0,13 3 898,20 6 0,7 3 0,-40-2 0,-5 2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1:01.41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902 94 12930,'-26'-36'3328,"0"7"-2609,3 16-5749,-2 4 6109,-19 3-817,-25 13 98,9 2-176,0 16 1,2 6 85,8 3-267,6-4 0,2 3 176,5 8 91,1 4 0,-13 32 652,25-35 0,0 5-652,-12 39 0,1 7-254,10-21 0,3 0 74,-2 9 0,3 1 90,8 4 0,3-6-90,1 7-45,4-23 0,1 6-143,5 12 0,3-4 188,1 15-45,3 4 0,1-3-45,3-17-329,1-14 1,3 11 0,-1-9 328,7 23 107,0-13 1,5 11-1,-4-14-17,5-3-45,11 18 0,2-3-45,-10-27 45,-4-8 0,1-3-422,4-3 467,3-1 1118,7 3-1118,23 14 1266,-15-17-1311,-8-9 0,6 0 1239,17 2 0,3-1-1284,-3-4 0,1 0-317,8 3 0,-1-4 317,-22-11 0,-2-3 45,2 1 0,-1-1-300,27 7 255,-26-7 0,-1-1 0,20 5 0,1 1 0,-7-6 0,12 2 0,-7-1 0,-15-3 0,0-1-275,14 3 1,8 1 0,-7-2 319,-10-3 0,-7-2-45,35 6-956,-34-6 1,5 0 1000,33 3 0,5-1 0,-10-4 0,2-1 168,-20 1 0,2 0 0,-4-1-213,9-2 0,-4-1 118,-16-1 0,0-1-73,16 2 0,3-3 0,3-4 0,2-2 0,9 4 0,-4-1-572,-28-4 1,-4 1 526,44-3 90,-32 4 589,-3-2-679,-2 1 1345,26-5-1285,-20-2 0,10-4 0,-7 2-900,-11 3 1,-1 0 869,8-3 0,6-2 0,-11-1-30,17-18 949,-28 10-949,26-17-752,-37 17 752,17-17 6,-13 8 84,28-34-90,-20 5 0,-2-3 0,-16 24 0,-1 0 0,16-28 0,-7 4 90,-13 13-90,-3-4 800,-1 0-800,-1-5 787,-9 15 1,0-3-743,-1-3 0,-1-2-45,1-16 0,-1-1 45,-3 18 0,-1-1 0,-1-32 0,-3-1-45,-4 32 0,-1-1-464,-1-35 1,-2 1 463,0 37 0,-2 5 1273,1-1 0,-3-2-1273,-13-30 0,-3 2-582,-6-11 582,0 9 0,-2 2-1907,-9 12 1907,-8-3-1141,-4 3 1051,10 22 0,-3 0-274,12 12 0,-4 1 139,-30-22 0,-4 2-452,27 24 1,1 2-449,-15-9 1,-8 1 1124,1 12 0,-7 1 0,5 3 0,1 1 0,-1 1 0,-7 1 0,1 0 0,-1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1:03.66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10220 479 11850,'4'-18'2609,"-1"1"-1710,-2 12-179,0-1 1079,1-4-1349,-2 4-1,2-3-89,-1 5 0,0-1 449,0-2-629,0 3 270,0-4 539,-1 5-899,-6-13 0,1 8 90,-10-12-90,8 13-90,-2-2 90,-14-7 0,-6-3-90,-18-10 90,9 8 0,1 3-90,11 7 90,0 0-3392,-13-3 3392,7 3 0,-12-3-90,11 4 90,-3 1 90,-1 0-90,0 1 0,-1-1 89,-19-1 1,6 1 0,-2 1-90,-24-4-90,23 4 0,4 2 90,3 0-90,0 1 90,-23-1-45,22 3 0,-4-1 0,-16-1 0,0 1-45,12 1 0,-2 0 45,-25-1 0,3 0-1361,5 2 1316,18 0 0,-2 0-348,-34 1 348,4 0 0,-5 1 90,13 0-90,18 0 1284,16 4 0,-8 1-1284,-15 2 0,-9 0 0,5 0-184,1 2 1,1 0 183,-4-1 0,-4 1 0,10-1 143,-16 4-53,-3 2-2246,1 1 2201,28-4 0,-4 1-45,-1 1 0,0 0-845,0 0 0,1 0 845,4 1 0,4-1 269,-23 7-224,-12 6 0,-4 3-355,43-13 1,0 0 309,-42 13 0,3 0 0,17-2 45,23-8 0,-3 2 0,-1 2 0,0 0 618,0 0 1,0 2-619,-9 5 0,-3 4-1,-15 11 1,2 1-45,21-12 0,0 0-221,-1 3 0,-3 2 0,9-4 310,-14 13-89,22-16 0,1 1 1846,-17 14-1786,11-4-1,-8 9 1,5-5 920,12-11 0,0 1-950,-11 9 0,-4 6 0,9-8-30,-6 7 90,1 1-2366,0 0 2366,3-4 0,-1 1-90,-14 13-512,14-15 0,2-2 512,-2-1-1281,0-2 1281,0-2-631,1-1 631,0-2 425,0-5 0,0 0-335,-14 8-90,15-10 0,-2-1 0,-24 7 90,18-10-90,-1-2 0,-2-1 90,-2-1-90,16-6 0,-4-1 42,-12 0 0,1-3-42,-9 2-346,-14-1 0,1-3 346,20-6 445,9-1 1,2-2-446,0 0 0,-1-5 0,0-1 0,-9-1 0,-36-9 0,46 6 0,2-1 0,-45-14 0,35 8 0,-33-12 1355,45 10-1355,-16-7 0,-2-2 1634,-1-2-1634,5 4 0,-5-4-890,9 2 1,4 2 979,-10-6-90,7 3 0,1 1 1921,9 2-1921,2 2 0,0-1 0,-19-10 0,5-2 0,-2-1 90,-16-8-164,18 10 0,7 2 74,18 12 0,-1-1 3054,-10-6-2964,-20-9-90,21 12 241,-5-2-241,37 21 0,1 1-90,-3 0 0,-12 35 90,5-13 0,-7 32 0,15-19 0,-1 0-90,-14 33 90,9-24 1051,-11 24-1051,14-32 0,0-2 0,-1 0 0,1-2 0,-22 29 0,18-28-3392,-21 28 3392,31-44 0,-3 4 0,7-8 0,2-2 90,-2 2-90,3-5 0,1-1 3392,1-1-3392,1-15 0,0 6 0,2-12 0,3-4 0,-1 1 0,3-14 0,5-27 0,-4 23 0,12-57 0,-2 21 0,-2 0 0,2-6 0,-11 45 0,2-6 0,-1-19 0,-4 36 0,2-26 0,-5 41 0,-1 1-90,2-8 90,-1 5 0,0-7 0,0 10 0,0 0-3392,0 5 3302,0 0 90,-1 1 0,2-2 0,-1 3 0,2-2-90,4 1 90,6 3 0,5-2 0,4 4 3392,0 0-3392,4 0-3392,17 0 3392,-9 0-64,62 9-2724,1-6-1215,-39 2 0,-1 0 3441,36-5 0,-38 0 1,-19 0-1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1:31.72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123 86 10501,'-8'-19'5397,"1"3"-3778,4 7-360,0 2-179,0 0-181,0 1-179,2 1 269,-3-2-539,2 3 539,-1-1-629,4 13 90,1 11-180,5 33 0,1 9-91,0 11-44,2 10 0,0 4-45,-4-33 0,-1-1-1696,3 15 0,-1 0 1651,-2-15 0,0-3-45,3 43 90,-2-33 0,0 16 0,0 0-1453,-2-19 1363,-1-9 0,-2-36 0,-3-7 2672,-3-16-2762,-3-13 90,-3-16-180,-4-21 0,-2-5 90,0-10 515,0 4 1,1 2-426,3 3-90,1-1-575,0 2 575,2 0-1352,2 13 1,1-2 1441,-4-28-45,5 33 0,0 2-114,-1-11 69,5 32 852,12-3-762,5 24 0,7-3 0,13 23 0,-6-2 90,12 11-1899,32 27 1809,-26-14 0,30 24 90,-35-22-90,2 2-651,0 6 0,1 1 651,5 7-377,-7-6 1,-4-1 466,-9-6 766,5 24-856,-9-13 90,2 16-90,-14-16 1190,-4-2-1190,-4 3 90,-3-14-619,-20 57 619,4-48 26,-11 15 0,-2 0-116,-3-18 0,-16 20 90,2-30-90,-22-6 0,18-7-135,-15-19 0,2-8-1196,19-7 1151,-49-13-4596,30-27 188,35 28 4588,-17-26 0,40 43 0,2 2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1:32.40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165 1233 690,'11'-41'8096,"-5"11"-5057,-1-3 109,-4 16-26,-1 2-2672,-8-4 1064,-5 17-1064,-19 7-180,6 15-180,-6 9 90,12-2 811,-4 15-901,10-5-2178,-1 19 2088,12-21 90,15 36-90,5-25 0,8 12-90,17-19 90,-17-25 2178,18 0-2178,-11-25 0,-4 1-90,4-12 0,-1-26 1,-2-7 89,-2 3 1651,1-8 0,-4 1-1651,-16 15-90,-3-1-90,0-44 90,-3 47-90,1-31-3302,-2 63 3482,0 0-180,1 8 90,14 30-2178,8 38 2268,4-1 0,3 21-1427,-10-39 1427,0 0 248,6-1 0,2-1-248,4 5-96,26 29 96,-33-58 0,-1-8 0,-2-6 0,-5-4 831,28-46-831,-26 14 1207,23-38-1207,-30-10-90,-6 13 45,-3 11 0,-2-1-1034,0-13 989,-2-16 45,-3 34 0,-1-4 0,1-8 0,0-5 0,-4-15 0,-1-5 0,0-14 0,-1 3 335,3 29 1,0 3-336,-1-14 0,1 6-45,0 3 90,7 16 90,8 60-90,3 26 90,6 40-45,0 19 0,-1 6-451,-7-40 1,1 1 405,0 8 0,1 8 0,1 0-90,-1 5 0,1 0 0,-1 0-180,0-5 0,0-2 1,0 2 149,1 5 0,0 1 0,0-5 44,1 11 0,-1-13-1183,-3-6 1259,-5-25 0,-4 1 0,-5-30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1:32.93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0 13739,'33'22'2429,"2"-2"-1890,0-1-5839,3-3 6199,42 14-629,-29-14-1167,32 7 1077,-38-16 1077,1-3-1167,-10-2 360,41-2-270,-18-14 269,31 1-179,-36-9-90,-11 6 2448,-21 3-2088,0-1 3122,-9 2-3033,-3-5-3931,-17 6 3392,-20 12-90,-1 0-792,-20 32 792,23-8-303,5 25 0,4 5 303,5-5 0,3 8 0,8 5-90,11-13 0,5-4 2190,6 23-2100,15 16 0,-18-61 1027,10 0-937,-8-13 90,24-14 889,-24-9-799,18-25-90,-23 9 0,1-8 449,-6-27-449,-6 28-3195,0-29 3195,-11 18 90,2 7 307,-5-12-397,4 22 270,0-10-450,2 19-1729,20 40 1729,-6 2 90,17 39-1607,-14-25 1427,1 1 1427,0 1-11168,29 52 9635,-21-45 0,17 35 1,-29-59-1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0:26.00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233 136 9242,'-10'-38'8995,"0"21"-7556,-37 20-1079,21 19 89,-24 44-584,32-10 0,5 2-674,-7 32 151,12-25 0,6-5 299,12-8 89,8-11-270,12-14 360,-7-14 90,14-3 360,8-34 0,-13 6-2536,24-44 2716,-31 23 549,5-21-190,-8-7 1,-7-6-450,-3 9-91,-7 6 271,-15 1-2538,-1 21 2178,-11-18 437,-20 32-527,14 13-133,-32 13 313,14 22-135,13 10 0,1 6-45,-12 22-90,21-19 0,5 5 135,7 18 0,6 1 1202,3 27-1337,0-27 0,4-2 90,16 3-297,3-25 297,7-2-1855,4-9 1496,22 1-1290,-11-13 1289,15-2-232,-27-15-1747,2-3-3761,21-12 6010,-19 0 0,18-11 0,-31 1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1:33.79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28 59 12210,'-11'-15'3688,"2"3"-2789,7 8-179,0 1 359,0-2 630,1 2-1439,10-5 0,6 6 450,45-3-1163,-14 4 623,28 1-90,-24 0 90,31 11-90,-12-5 90,23 8-90,-22-8-1593,-16-3 0,0-1 1593,12 0-2131,33 0 2131,-16-2-87,-9-5 0,4 0-273,-12 3 0,0-1 45,9-3 0,-4 0 225,15 3 0,-43 1 0,7 1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1:34.00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127 108 9242,'-30'10'4047,"3"-3"-2248,4 0-449,7-3 539,0 1 629,5-1-2158,7-3-90,4 0-3392,21-3 3661,42-10-449,-13 4-2239,34-8 2239,-33 7-455,3-1 185,1-1-2095,23-7-2672,6 0 4947,0 0 0,-6 3 0,-23 5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1:34.76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265 80 13110,'-8'-33'5306,"2"12"-4496,-11 1-270,2 14 719,-27 13-899,14 1-90,-25 24-1,26 6-179,0 42-90,23-10-4251,9 12 4341,14-29-90,1-12 859,2-3-859,13 13 0,4 0 0,7 9 90,-12-18-90,-11-13 450,-6 2 0,-11-17 3032,-7 28-3302,-44-6-270,13-5 0,-38 3-810,25-26 540,7-2-719,-6-21-3688,30-11 4767,0-7 0,22-20 0,5 6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1:34.97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27 0 18866,'-6'44'2069,"0"1"-7190,1 0 5571,1 6 0,1 3-1168,2 7 988,0-11-220,0 3 0,2 6-5,3-11 0,0 4-642,2 40 0,0 3 507,1-36 0,0-3 507,-1 6 1,1 0-913,-2-5 0,0-5-404,1 13-1260,2 32-540,-7-65 2943,-1-4 1,-8-4-1,-3 2 1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1:35.63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66 433 9422,'-15'-25'6476,"-1"-10"-10607,6 12 5390,0-6 1229,6 15-1588,0 2 1348,0-6-898,2 8-41,33-11-1309,-13 16 90,31-4-90,-22 9-90,54 0 0,-34 0 3392,40 0-3302,-50 0-90,0 0 0,0 0-45,12-10 0,2-3 45,-1 0 45,4-6 0,-4-1 45,-22 0 0,4-4 90,-8-7 0,-12 15-3482,-10-20 3392,-15 27-90,-10-7 90,-6 13 0,8 2 0,-27 17-318,14 2 318,-7 10 3190,13 5-3280,18-13 0,0 7-450,20 34 360,0-29-3369,19 37 3459,-9-48 0,5 0-2040,-8-13 2040,-1-4 180,-2-2 0,1-1 0,8-15-1337,2-8 1786,4-20-359,-10 6 1427,-6-1-1067,-8-6-270,-2 14 2088,-1-6-2268,-1 18-180,-1 5 0,1 0 3392,2 7-3302,1 2-90,0 12 90,11 19-1523,6 14 1433,4 9 0,7 23 0,-2-4 90,-3-5 180,1-5 270,-12-36-181,9-23-179,-9-10 180,16-25-180,-17 7 0,5-8-90,0-25-90,-6 22 1344,3-24-1704,-6 24-180,-3 7-1618,0 5-811,-1 13 3059,-3 9 0,-2 3 0,0 1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1:36.47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33 1312 8633,'0'-24'5217,"0"2"-9266,0 3 6028,0 3 1599,-9-14-3219,7 18-89,-8-9 869,8 22-959,-1 3 57,2 3-57,-1 1-180,0 16 3212,1 15-3392,1 1 90,0 10-180,12 16 90,-4-26 180,10 18-89,-8-38 178,5-5 1,-5-8 0,6-2-3212,10-29 3392,-3-4-90,5-14-988,-11 3 1078,-9 10 0,-3-2 180,-2 3-271,-2-2 361,-11-37-450,5 36 0,-8-28 0,5 46-90,1 6 1078,-2 0-1078,-1 9 0,-9 17 0,3 0-2449,-9 34 2449,11 7 1590,4 14-1590,15 20-90,5-28-45,33 0 0,9-4 135,-4-16 0,37-8 0,3-14 0,-25-34 1296,4-9 1,-3-5-1207,-13-5 0,11-11 0,-23 8 90,-4 0 663,-3-2-528,-12-17 0,-4-4-916,1 3 601,1-45-2863,-25 64 2863,-12 8-1143,-38 38 1053,21-3 0,-18 45 0,37-17 0,4 5-2015,-3 41 2015,9-40 0,-1 31 259,20-30-259,3-17 519,7 8-339,8-28 1005,4-25-1005,1 0 2538,4-17-2403,-7-10 0,-2-3-897,4-9 717,-6 4 0,-1-3 135,-1-30-90,-7 17-272,-9 3 0,0-14 0,-1 9 182,-4 17 0,0 0 30,0-20 0,0-10 0,-2 4-344,-1-3 1,-3 4 313,-3 0 0,0 0 0,2-7 0,-1 7 0,-7-8-90,4 20 90,1 42 0,0 26 0,-4 60 90,5 11-90,4 7 0,1 17 0,1-8-307,0-18 1,1 1 261,1 0 0,0 11 0,2 1 0,0-9 0,4 14 0,2-3-15,-3-17 0,1 2 0,5 4-930,6 2 1,6 7 0,1-3-1,-3-10-46,0 3 0,2-5 1036,5 6 0,5 3 0,-6-29 0,-9-41 0,0-4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1:36.55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92 18134,'18'-33'1709,"-3"8"-1529,-6 10-450,-5 9 359,3-3 1,-6 7 0,1 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1:37.02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73 36 10501,'-27'-12'6926,"9"3"-5307,3 1-989,10 6-91,0-1 541,3 2-720,2 1 809,10 6-3931,82 19 2942,-33-10-91,-2-1 1,9-1 90,31-4 0,0-4-481,-41-1 0,2 0 271,26 0 0,12 1 0,-12-2-535,-24 0 1,-5-1 519,16 0 0,7 0-315,-1 0 0,6 1 1,-8-1-766,-11 0 1,2 0-1245,19 2 1,11-1-1,-15 1 2369,12 4 0,5-2 0,-47-2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1:38.13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40 17517,'40'2'1709,"2"0"-1259,0-2-90,5 0 179,19 0 1,5 0-1376,11 0 971,8 0 0,4 0 0,-34 0 0,0 0-45,12 0 0,7 0 0,-5 0-432,-4 0 0,0 0 312,1 0 0,4 0 0,-11 0-150,13 0-210,-11-4 0,12-1 1,-12 1-151,15 0 315,3-3 0,-8 1-494,-43 4-1260,-6 0-540,-4 1 2519,-7-2 0,-4 1 0,-2-2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1:38.38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126 89 15898,'-28'-15'2518,"2"0"-719,-7-5-179,10 3-1441,8 3 91,20 7 90,25 7 180,64 24-270,-33-12-1742,0 5 1,1 2 1921,7 3-270,0 0 90,-11-2-180,-21-5 90,-6-2 179,8 18-269,-21-11-180,4 19-89,-35 4-91,1-4 3122,-16 18-7768,-4-8 1,-4 0 4478,-10 18 1,4-11-1,0-1 1,-6 7-1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0:26.53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313 22 12300,'-35'-12'3958,"8"3"-3059,8 8-179,-5 15-91,2-3-89,-7 14-5031,-8 25 4851,13-14-90,-10 27 1319,19-23-1185,3 19 1,1 1-225,2-9-180,1 6 0,1-5 90,7-28 679,11 16-2388,43 4-1169,8-22 269,16-8 2519,-17-34 0,-24 3 0,-1-3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2:40.70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1 383 120,'32'11'990,"-2"-2"1814,-9-6-2624,-1-1 1242,-3-2-1242,2 0 539,51-10-629,-40 7 90,43-9 360,-56 8 630,-1 1-811,-5 0-295,-6 0 296,-2 1 449,-2-2-449,-1 0 0,-3 2-90,0-1 629,-4-1-719,3 1 180,-3-1-270,3 2 3212,0-1-3572,2 1 180,0 0 0,3 0-3752,16-3 3753,1-3-1,15-4-180,7-8 270,-10 4 0,8-6-2089,-15 6 2809,10-10-270,-16 11 359,9-9-269,-19 14 2628,-1-2-3078,-11-2 0,-6 5 0,-11-3 179,-42 0-179,26 7 3302,-29-2-3302,39 7-90,0 0 0,6 0 0,2 0-180,0 12 0,5-4-179,-4 17 269,12-12 0,3 4 0,10-2 0,5 0 0,6 4-270,36 2 270,-27-12 0,26 2 90,-35-11-90,3 0 0,25-23 90,-25 13-90,18-22 0,-35 24 90,-1-3-269,-30-20 269,9 16 0,-24-18 90,15 23-3392,-2 2 3571,-24 2-89,20 4-958,-18 0 1138,-16 39-2251,31-2 1981,-23 23-322,46 11 232,20-12-90,4 6 90,44 8 0,-17-39 0,26 9 1776,-24-31-1866,-8-5 90,3-4-1319,-6-1 1229,21-16 90,22-19 90,-15-1-135,-12-5 0,-6-7-49,-12-28-401,-28 5 1,-11 1 134,-20-3 270,2 29 0,-8 14-990,-17 41 1,1 14 270,9-1-496,-15 31 1,6 8 494,29-7-359,6-4 0,4 1 1593,9 2 1,6-12 0,1-4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2:41.56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2782 1 8792,'-33'0'2159,"-8"11"-1620,17-3-89,-9 10 2069,-17 15-1980,21-14 1,-21 20 270,20-12-540,7-5-4162,-6 6 4162,9-7 179,-9 10 516,-7 5-786,1 1-89,-3 0-2004,0-1 2094,-4 2 0,-10 12-180,12-13 0,5-2 0,13-13 0,1-1-180,-10 17 0,13-16 90,-7 12-179,14-9-536,4-4 715,-1 8 0,5-9 0,2-2-733,0-4 734,1 29 1511,-1-12-1422,1 24 0,0-19 0,0 2-735,0 17 915,0 20-180,-4 4 90,-1-7 90,-19 13 930,7-41-1020,-14 24 180,-23 5-511,23-33 331,-26 27 90,6-30-90,17-16 2149,-43 10-2059,22-24-180,-6-10 0,18-2 0,15-11-90,9 6 0,5 2 450,2 1-450,9 5 3302,0 1-3392,0 0-359,1 0 449,-5 10 0,3-2 90,-6 15-3392,3-2 3392,-12 24 0,3-10-280,-17 31 370,1-10-2265,-1 3 2264,6-14 1,0-1 0,-4 7-1545,-16 26 1545,18-29 1018,-14 21-974,14-22 1,-2 0-45,-18 30-45,19-33 0,3-4 112,-2 2-67,0-3 360,-33 40-270,28-37-1,-31 34 1,44-54 1992,-4 2-1902,3-4-180,9-9 3069,-8 6-3159,12-11 1085,-7 8-995,-6 2 252,-9 10-342,-1 0 90,-10 10-90,16-12 0,-8 6 90,-15 19-90,23-22 0,-19 22 0,27-27 0,2 1-810,-16 23 361,16-23-811,-10 18-3147,21-30 4407,4 0 0,12-8 0,5-4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2:43.09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3152 267 5838,'-22'-43'4407,"0"7"-3287,1-1-760,4 14 89,11 14-1586,-1 0 1587,1 1 655,-1-2-925,2 2 406,0 0-496,2 2-90,1 0 0,0 1-90,-1-6-720,2 6 2181,-1-9-1461,9 3-180,5 1 180,1 2 90,11 9-90,-9-1 0,51 24 90,-35-14 0,33 19-90,-43-17 180,0 2-90,3 7 270,-3 2 540,-1 24-630,-10-18 179,-16 34 1,-7 4-180,2-14-135,-5 10 0,0 0 45,2-16 45,-1 11 0,0 7-3437,-2 30 3347,4-26 0,3-4-45,4 4-2179,6-1 2179,10 0-455,-3 3 545,10 1-242,-3-28 242,9 15 90,22 18-90,-13-22 90,18 14-90,-34-49 1877,2 5-1697,-6-1 2762,-7-10-3032,1 13 891,-17 2-981,-19 44 0,-1-2-148,10-20 1,1-1-33,0 10 90,6 3-269,8-17-1260,2 47 1034,11-42 0,4 3 135,2 11 1,3-1 359,17 25 0,-2-31 0,-22-42 90,-2-2-3229,-1 0 3409,-3-3 420,0 6-420,-15 7 89,0-1-89,-12 7-1458,-34 23 1547,22-22 181,-31 20 0,33-28 224,-17 2 1,-4 1-315,-8 3 855,-9 3 1,-1-3-946,9-5 90,-21 4-1,24-12 1,1-1 1781,-20 4-1961,16-5 0,2-1 0,-7-1 90,0-1-90,1-3-1262,-7-1 0,-3-1 1172,-8 0 45,9-1 0,3-1 328,12-1-373,0-1-180,-22 4 0,-9 3 0,24 0 0,0 1 90,-22 1 0,3 2-512,34-2 1,10 1 511,6 2 0,3 1 736,-8 7-736,13-5 188,-15 12-277,6 9 89,8-10-1839,-9 14 1839,13-16 1505,-1-2-1774,-1-5-91,8-12-728,1-3 638,4-3-90,-1-1-179,-22-18 2537,0-7-2177,-33-36 269,29 19-2269,-18-25 2359,32 35 1,-6-9 985,-15-8-896,23 25 360,-24-13-270,35 32 450,-35 24-450,28-6 90,-29 25-180,37-20 89,-2 5 1,10-9 0,-3 10 990,5-6-1080,-2 2 90,5-8 269,2-6-89,12 2-270,2-8 90,10-4 0,23-24-90,-15 5 0,51-31 90,-41 29-90,24-11 270,22 15-270,-37 11 228,32-3-138,-46 11-90,-4 2 90,40 7 0,11 1-180,-33-4 0,2-1-45,32 6 0,5 0-315,-7-4 1,2-2-1380,13 1 1,-1-2 1648,-18 1 0,-1-1 0,7 0 1,-11-1-451,-22-1 180,-7 0-312,19-9 0,2-1 762,-12 0 0,0-1 0,-3-1 0,-21 3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2:44.14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3399 4 10681,'-22'-4'1259,"-10"11"1170,-43 50-1979,30-21-136,-3 8 1,4 0-3682,15-8 3547,-11 12-1814,2 4 1993,-2 2 804,-11 15-893,5-9-1853,6-8 1673,12-20 813,8-9-1082,4-12 1669,5-5-1939,-27-15-1,7-8 450,-12-9 90,-4-12-90,-8 2 0,-2 2-90,-10 5 355,31 20 5,-20 14 180,4 22-181,-12 10-89,-2 16 90,9 13-180,19-17 3392,-1 7-3482,20-23 0,2-3 0,1-3-90,2-3-270,-1 0 0,4-9-1618,-4-1 1528,-5-24 0,2 0 180,-7-13 90,6 4-3571,-23-20 3571,14 15 90,-18-13-773,-12 14 863,19 11-2042,-22-4 2042,34 14 0,-1 1 269,-53 18-89,37-6 90,-23 11 0,2 4-180,22-4 0,-32 18-1060,45-20 1060,-1-1 1427,0 1-1517,0 1-1877,-3-1 1112,-15 7 1,-3-1 584,-3 0 45,2 0 0,-1-2 635,-6-6-680,14-5-90,-38 2 45,33-12 0,0-1 46,-36 3 89,32-9 0,4-2-180,5 1 1808,6-9-2527,5 2 1477,8 3-488,-13-7 0,21 7 0,-4-2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2:45.22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816 47 5472,'-37'-12'2878,"-2"1"-6066,0 3 4897,-38-1-899,35 6-891,-31-1 620,24 13 1531,-11 7-1306,5 13 1,1 6-470,-13 9-160,23-7 0,5 2 2268,8 12-2043,5 18 0,3 5 2654,-1 12-2924,5-6 0,4-5-977,12-22 977,8 1 0,3 1-2423,4 5 2378,1-8 0,5 1 135,31 18-465,21-16 375,3-7 156,4-25-22,-6-35 1,2-9 369,11-8-414,5-12 0,-4-6 1666,-17-10-1756,-27 21 0,0-5-805,5-24 0,-6-1 895,2-9-135,-7 8 0,-7 4-114,-20 17 159,-4-3-809,-23-10 1,-7-2 808,-1 1-90,-4-1 0,-5 5 671,-4 25-671,-5 4 0,-3 4-180,-8 8 0,-2 2-90,-5 2-1079,6-1 0,1 9-5577,-3 33 6926,23-6 0,-5 28 0,29-12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2:46.33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1205 352 0,'-10'-27'3389,"1"2"754,-3-7-2974,1 8 1281,-2-5-111,-9-1-1065,5 12-914,-10-5-90,4 14 359,-21 4-449,14 1 3308,-48 15-3398,39-2 0,-26 12-2868,9 5 2958,-17 22-180,14-8-26,-5 15 26,27-4-2320,1 42 2230,9-16 35,15-27 0,4-1-125,5 12 90,12 6 2219,0-12-2309,28 21 180,-13-43 116,14 9-116,-9-30 180,1-7-90,-5-1 0,0-15-181,-17 6 181,1-9-90,-6 3 90,-3 2-90,-3-9-2198,-16-8 2198,0 2 0,-13-8 0,4 13 142,-4 0-232,-37-10-155,23 12 245,-29-6 0,34 14-90,0 3 0,-19 3 1440,-14 17-1530,18-3-809,-8 41 719,52-25 0,7 34 0,16-31 0,12 8 0,1-15 90,4-5 162,19-3-162,-18-8 3073,31-2-2983,-15-22 692,5 4-782,28-42-270,-11-6 225,-29 24 0,0-4-495,7-19 1,-4 1 359,0-5-90,-11 13 1,-4 4 179,-10 18 0,2-4-629,-3 18 899,2 20 0,0 3 0,2 22 90,1 20-259,4 16 169,-1 1 90,2 0 90,3-6-3187,26 3 3007,11-9-45,-15-36 0,4-11 0,-4-20 0,-1-8-712,34-20 757,-14-25 0,-21-4-45,-18 5 0,-1-2 45,-8 20 0,-1-1-45,4-33 0,-6 5 71,-12 26-116,-1-24 3004,-15 20-3454,-31-24-267,7 23 717,-24-2 0,24 50 90,4 4-2133,-63 31 2223,42-7-90,-1 1 0,1 3-235,-2 10 325,1 4-90,2 5 45,-3 14 0,0 4-45,-4 7-764,7-6 0,3-1 764,14-11 0,3-4 0,4-5 1859,2-1-1859,5-5 247,-5 15-337,13-24 0,9 11 0,10-32 0,16-2-90,34-21 3090,-16 4-3090,29-12 312,-30 11-401,1-2-1,2 1-765,7-3 1,2-2 314,2-3 720,36-14 0,-74 25 0,-11 5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2:46.53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1137 0 0,'-43'16'0,"-29"13"438,3 3 1,-2 4-260,20-11 1,0 1-144,-20 12 1,0 3 458,15 0 0,5-1 841,-16 16-1246,17-15 0,-1 6 900,2 15 0,4 1-900,14-16 0,1 1-592,-22 39 0,4-2 412,10-5 90,4 3 1789,19-37-1789,6-18 0,0 4-90,7-19 54,1-2-324,3-5 2841,2-8-2931,4-12 450,11-76 0,-11 46 0,6-50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2:46.67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 6004,'18'72'-217,"-6"-28"-1198,18 11 0,-7-37 0,1-4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2:47.08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186 0 8612,'-33'80'1439,"3"-5"-2919,-2 8 1660,10-16-3168,4 7 3078,6-16 0,2-4 0,2 0-695,0 10 605,0 21-450,5-33 360,1 17-1084,24-27 1174,-3-8 1500,50-58-1500,-30-6-45,0-4 0,1-2-476,0-3 656,4-6 0,0-1-45,2-2 171,-4 3 1,0-1-172,7-8 0,-2 3 0,-2 1-1533,-24 28 1623,1-1 720,-61 92-900,21-36-45,-11 17 0,-1 0-44,3-4 710,1 2 1,-1 2-1072,-8 15 613,-5 10 1,-1 3-164,17-31 0,0-3 0,-5 11 0,1-1 0,-14 22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2:47.33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67 1 6094,'-30'82'1079,"14"-30"-1169,-2 21-90,16-36 0,13 12 180,20 19 0,1-13 0,13-1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0:26.69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1 194 16887,'35'-49'3418,"4"-9"-3058,-12 16 360,-4 3-450,-24 34-1,-2 4 1,-3 4 0,-2 11-3482,-3 2 3572,-6 29-270,3-8-5,4 30 1,5 11-266,7-17 0,2 0 45,-4 16 0,4-1-315,8-11 1,3-9-3946,3-9 1607,9 5 2788,-7-29 0,1-10 0,-1-5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2:48.23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2193 186 10411,'-29'-34'1259,"-1"4"-6559,7 13 5570,-4 0-1168,-1 2 1168,-3 2 1153,-19-3-1243,10 4-90,-16-1-180,13 6-900,-53 1 811,37 3 89,-41 1-490,27 12 401,13-2 2108,-17 9-2154,25-3 0,1 0 2238,-16 7-2058,15-4 0,2 1-135,-3 7-2498,0 1 2588,2 1 286,-19 15-511,6 7 0,-1 4 225,22-19 1,2 1 44,-19 17 0,2 6-180,13 4 0,7-2 135,-9 11 277,7-6 1,3 0-278,6-4 90,-2 22 0,1 6 0,14-39 0,0 1 45,-14 42 0,3-2-45,6-6 90,2 0 273,1 1-138,5-6 0,1 4-318,6-31 0,0 3 213,-1 11 0,1 8 0,2-9-335,3-12 1,1-4 304,-1 3 0,3 6 119,4 28 1,5 13 0,-2-12-120,-1-29 0,0 1-60,3 30 0,2 14 0,-1-17 60,5 7 0,4 0-90,-3-31 0,3 7 0,0-6-90,-3-9 0,1-1-45,13 40 0,2-5-135,0-22-585,4-15 1,6-1-630,-3-12 0,2-3 1484,7 9 0,1-6 0,34-1 0,-23-23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3:22.77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 14 11670,'-2'-14'5397,"-2"33"-4857,4-1 449,1 61 1,3 11-630,0-18-836,0-8 0,1 12 0,0-11 746,4 13 100,-4-27 1,1 5-101,1 10 0,-1 5-407,2 7 0,0 4 287,-1-9 0,-1 4 0,0-3-61,2 16 1,0 2 120,0 3 0,0 8 0,-1-11-165,0-14 0,0-1 22,-2-4 1,2 10-1,-1-1 1,0-9-1277,1 5 1,-1-4 1238,-1-8 0,0 4 0,0-5-533,1 3 1,0 2 592,2 23 0,2 11 0,-1-4-361,-2-28 1,-1-5 0,1 5 300,2 26 0,1 4 0,-1-9-455,0-15 0,-1-3 455,0-6 0,1 4 0,-1-8-30,0-9 0,-1-1-45,6 40 0,-1-7 45,-3-26 593,0-3-683,-2-5-629,6 27 539,-5-35 852,2 21-852,-7-46 1770,-1-1-2040,-1-6-1454,-1-2 1544,1-1-3339,-1-4 3699,-1-4 0,1-3 0,0-2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3:25.45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0 356 11850,'37'12'270,"1"-2"-180,1 1-5750,3-2 5750,3-1 1218,4-3-1218,21-1 135,24-10 0,8-4-135,-30 3 0,0 0-533,-2-1 0,4-1 1,-9-1 442,-13 1 0,-5-1 45,4-1 0,-1 0-45,28-6-741,-26 6 1,0 0 830,23-6 5,3 2-95,0 0-351,11 0 1,3 1 395,-40 5 0,0 2-45,40-8 0,-4 2 881,-12 4-881,0-1 45,7 1 0,1 0-45,10-2 45,-12 2 0,-4 0-45,-17 3 90,-1 1 1345,-2 0-1345,6-1 0,2 0 0,6 0-90,-8 1 0,-2 0 2240,-12 1-2150,19 0-2001,3-3 2001,0 2 368,-17 0 1,-3 1-459,3 2-163,3-1 1,1 0 162,3 2-30,25-2 30,-35 3 270,30-2-181,-43 1 1,29 0 1211,-39 0-1212,15 0-1480,8 1 1391,-3 0 201,2 0-201,-3 0 2334,5 0-2154,30 0-593,-26 0 503,8 0 3152,-30 0-2882,13 0-2792,28 0 2612,-23 0 0,11 0-1,-44 0 271,9 0-270,-12 0 485,6 0-485,-12 0 0,-1 0-90,1 0 3392,0 0-3392,-2 0 0,6 10 90,1 40-90,-4-10-916,-2 29 916,-10-37-90,0 2-1365,-3 17 1,0 3 1454,-1 2-45,0 4 0,0-2-131,0-11 221,0 4 0,-1 7 45,1 1 0,0 1-135,0 0 0,0 0 45,-1 37 449,4-1-449,1-43 0,0 42 0,7-37 90,1 22-90,2-10 0,-4-19 0,0-2-882,-1 0 882,4 16-90,-4-21 180,9 36-27,-5-28-153,0-2 0,1-1 90,-1-1-943,5 21 0,1 2 853,-3-9 0,1 0 0,0-3 955,-6-18-955,9 40 1675,-8-30-1675,7 30 0,-6-19 0,-2-14-1982,7 48 1982,-7-47 0,3 29 169,-5-20-169,-2-10-323,2 15 1,0 2 412,-1-7-60,1 5 0,0-1-30,-2-19 1776,2 15-1686,4 11 0,1 1 0,-1-5-90,4 24 0,0-2 0,-4-39 90,4 28-90,-2-20 0,-2-13 2345,2 11-2255,9 33-90,-3-22 1377,2 21-1377,-6-38 1036,-5-8-1036,0 2 0,2 5 0,-3-12 0,-1-3 89,3 4-89,2 6 0,0 1 0,-2-12 0,-2-1 0,-4-16 0,3 10 0,-4-14 0,2 1 209,-1 2-209,0-4 0,1 6 0,-2-6 0,0 0 0,-1-2 0,1 8-90,0-4 90,1 6 0,-2-8 0,1 7 0,-1-4 0,2 4 0,-2-8 0,-1-5 0,1 0 0,-1 0 180,0 1-180,-11 6-90,-7-5 90,-5 5-90,-6-10-726,5 0 726,-5 0-3031,-20 0 3031,9 0 90,-33 10 0,8-5-90,0 7 90,2-5-1089,0 0 0,-1 0 1089,-1 2 0,1-1 0,1-1 55,-5 1 34,16-3-89,-43 3 0,39-4 0,-21 2 0,24-3 2115,1 0-2025,-37 0-90,13-2-277,-16-1 277,25 0 3025,14 0-3025,-46-11-534,46 6 0,0 0 534,0-2 0,0 0 90,-38-3-178,45 5 88,-2-1 0,2 0 0,-1 1 0,-38-7 0,30 6 362,-31-4-362,20 4 0,4 1 0,0 1 0,-10-2 0,17 2 0,2 1 0,11 3 0,-25 0 0,-6-10-1564,4 6 1564,19-8 74,2 7-74,-27-5-1239,20 2 1239,-13-2-283,38 4 283,-27 0 2638,26 2-2638,-19-1 0,34 4 0,-17-2 0,8 3 0,-15-3 0,9 3 0,6 0 0,-16 0 1759,23 0-1759,-23 0 517,23 0-517,-16 10-3392,10-6 3392,0 7 90,-1-8-90,-11 2 0,7 0 0,-26 2 0,28-2 0,-17 2 0,23-3 0,-7 3 0,8-6 0,-20 8 0,16-6 0,-12 5 0,16-4 0,-6 2 90,-22 4 90,-9 0-180,10 2 90,-9-3 0,36-3-90,-10-2 0,-3 2 90,13-4 3302,-13 2-3392,14-1 0,4-2 0,1 2 0,-17 2 0,14-2 0,-14 3 0,20-4 0,0 1 0,1-2 0,0 2-3392,2-1 3392,1 0 0,-3 0 90,-2 0 0,2 0-90,-1 0 270,2-1-180,-1 0 3302,-1 1-3752,0-2-270,0 0-4677,0 0 5307,0 0 0,-1 0 0,1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3:27.01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 19676,'4'18'989,"2"8"-719,-4-3 389,4 36 1,2 24 0,-1-10-5880,1 26 5310,-1-23 0,0 12 0,0-5 179,-1 10 1,0-9-828,-2-24 0,0 0 648,1 36 0,2-2-45,-4-40 0,1-5 582,-1 2 0,1 2-537,2 19 0,1 4-780,-1 4 0,1 1 735,1-2 0,0 2 450,1 10 0,2 6-405,0-10 0,2 4 0,-2-6-90,1 2 0,-1-1 30,0-9 0,0 4 0,0 1-246,1 4 1,0 1-1,-1-8 261,0-6 0,-1 0-45,2 9 0,1 9 0,-2-15 1640,1 16-1640,-3-34 0,-2-2 0,2 13 198,-1-15 0,-1 0-198,3 15 90,3 21-90,-5-28 2649,1 10-2649,-4-33 0,-3-15 1689,2 7-2139,-4-16-5846,2 9 6296,1-2 0,1-1 0,-1-12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3:27.82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37 245 10951,'-5'-30'5756,"1"10"-4136,0-4-811,3 12-269,-1-6 89,0 2-449,1 4-90,-1-1 0,1 5 90,0 0 90,-1-7-180,0 5-90,0-5 90,1 8 0,0 1 0,0-1 90,0-2-90,0 2 179,-1 0-89,2 21-180,1 5 90,0 9-90,1 2 90,5 17-1651,2 10 0,1 5 1741,6 25-135,-5-21 0,1 2-352,-4-17 1,-1-2 486,5 33-135,-5-25 0,1 0 135,2 35-1,-3 1 1,0 7-90,-2-13 0,0 3-30,0-6 0,0 4 0,-1 0 30,-1-2 0,-1-2 0,0-4-819,1 6 1,-1-3 773,0 11 0,-1-4 0,1-21 0,0-6-784,0 34 739,0-38 0,-1 2 90,2 8 0,-1-4-90,1 21 0,-1-24 0,1-2 621,-2-1-621,3 17 529,0 7-529,1-11 606,1 4-606,-4-44 2099,3 19-2549,-4-10-89,1 14-2070,-1-14 2609,-1 8 0,0-27 0,0 10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3:28.73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50 210 9781,'-6'-49'4318,"4"22"-2339,-4-23 989,4 27-2248,-1-1-450,1 7-1,1 6-89,0 7 1349,1-1-1439,-5 16 90,2-6 0,-3 25-90,2-4 90,1 15 0,1 2-90,-1 4 360,3 31-270,-1-23 44,5 19 1,0 10-1696,-1-2 0,0 2 1561,3 12 0,0 1 0,-2-12 0,-1-3-45,1-16 0,1 0 90,-1 8 0,1-1-90,-1-12 0,1 1-453,0 11 0,0-2 498,1-13 0,-1-4-90,3 32 44,-3-35 1,0 5 0,2 24 0,0-1 45,2 11-90,-2-15 0,1 4 45,-1-3 0,0-6 45,0 13-90,0-11 0,-1-2 0,-3-13-114,1-1 114,-1-3-1313,0 0 1313,1 41 0,-2-33-253,1 5 0,0 0 253,1-11 0,-1 13 0,1-1 0,-1-14 1559,2 43-1649,-3-65 0,0 1 92,0-15-182,-1-2-180,0 2 90,-1-5 2713,1 1-4781,0-5-720,-1-2-124,0 0 3182,1-1 0,0 0 0,1-1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3:29.42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27 0 18596,'-11'33'2069,"0"21"-1259,9 13-450,0-9 269,2 22-359,0-38 179,4 24 1,4 20 0,-1-2-180,-3-16 0,0-1 0,1 2-1658,2 18 1,2 4 0,-2-6 1477,-1 8 0,-2-8 45,-2-26 0,-1 3-485,0 13 0,-1 8 1,1-4 394,0 2 0,0 0-521,-1-2 0,0 5 1,0-12 475,0 21-812,0 1 812,0 0 45,0-27 0,0 0-45,0-15 0,0-1 0,0 13 0,0 3 131,0 15 0,0-3-131,0-30 0,0 3 30,0 25 0,0 12 0,0-14-120,0 17 622,0-2 1,0 1-983,0 6 1726,0-18-4155,0 10-4856,0-62 7735,0 9 0,0-27 0,0-2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3:30.45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1 107 15628,'35'1'2519,"14"-1"-7370,-4 0 5211,6 0 179,26 0-269,-27 0 1396,16 0-1486,-15 0 0,2 0 90,18 0 0,5 0-180,10 0 29,-6 0 1,15 0 0,-13 0-275,17 0 185,-31-2 0,9-2 0,-10 1 60,22 1-45,-29-4 0,-2 1 45,26 3-90,-1-2-1808,1 1 1808,2 1 45,-25-1 0,1 1 45,34-1-723,-35 0 0,4 0 678,-1 1 0,1-1-197,2 1 1,7 0 181,7 0 0,8 0 0,-7 0-30,-3 1 0,-4-1 0,18 1 0,-8 0 90,-17 1 878,20 0-968,-20 0 0,4 0 246,3 0 1,-1 0-247,-3 0 0,-2 0 0,-5 5 0,-5-1 791,23-1-791,4 6-90,-18-9 0,-17 0 0,2 0 124,1 0-259,4-7 1,2-1 1361,7 1-1722,9-4 1,-2 0-315,-22 5-2638,22-2 928,-49 6 2609,-1 0 0,-8 2 0,1 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3:31.36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0 350 11940,'48'14'4318,"-9"-4"-3509,1-2 630,6-5-899,-17 0 314,27-6 1,4-3-585,-9 1-135,7-2 0,0-1-363,-2 0 498,6-2-3437,5 0 3347,-18 3 0,4-1-1180,5-1 1,0 1 1089,-1 0 0,4 0-396,34-5 0,-1 0 351,-42 7 0,-1 0 74,27-4 1,3-1-75,-15 4 0,0 0 0,4 0 0,1 0-45,0 0 0,1 0 45,16-2 0,-4 1-45,-33 2 0,-2 1 0,18 0 0,0-1-692,24-2 692,2 2-16,-30 2 1,2 1 15,1-1 0,0 1 528,0 0 1,-1 0-529,-5 1 0,-5 0 2070,21-2-2070,-2 1 0,-9 0 0,2 0 1692,16-1-1692,-19 1 0,-1 0 0,-2-1 0,-2 1-1165,-6-1 1,0 0 1164,13-2-45,-15 2 0,-2 0-1367,1-2 1322,0 1-199,-3 1 199,1-2-893,16 0 713,-1-2 1,-4 1 1314,-10 1-6442,-10 4 5397,-14 0 0,5 1 0,-15 1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3:32.57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65 446 11221,'-26'-12'5936,"8"3"-4766,7 5-721,8 2-89,-1 1 0,3-1-90,0 1 0,1-1 179,4-1-269,0 1 180,13-6-90,13-3-90,3 0-3302,28-10 3391,0 5-89,4-3-911,15 1 0,2 1 821,-6 1-392,3-1 0,-2 0 302,-12 5-239,3-2 284,-20 5 0,4 1 0,17-3 0,3 0 0,1 0 0,5 0-15,-7 2 0,6-1 0,-7 2 276,-5 1 0,-2 0-306,16 0 0,-4 0 0,7 2 1004,0 1-1004,-3 0 90,1 1-704,-9 1 1,1 1 613,22-1 0,-14 2 0,-2-1-1048,-7 0 1048,14 1-440,-23 0 440,4 0 205,8 0 0,6 0-205,-22 0 0,1 0 500,22 0 0,-3 0-500,14 0 44,-25 1 1,0-2-45,31-6 0,-31 6 0,-4-2 0,7-6 1842,-25 5-1842,23-1 1435,-18 2 0,4 1-1480,7-2 0,-1 0 45,-7 1 0,-4 1 169,21-2-259,-45 3 0,37 1 90,-32 0 1316,31 0-1406,-44 0 0,0 0 0,3 0-90,0 0-630,17 0 451,-17 0-1,17 0-180,-8-9-4317,7 7 4857,0-7 0,18 9 0,-6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0:26.83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1 146 10141,'0'-28'4498,"0"3"-8540,0-4 4222,7 4-404,-5 4-1126,7 7 775,-6 11 575,2 3 0,4 10 0,2 4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3:33.52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 1 15358,'-2'27'1889,"2"0"-6200,16 29 4671,-7-20-1078,6 21 1078,-8-25 987,0-1-987,-2 5-90,2 0-888,4 52 798,-4-39 0,2 34 1517,-5-51-1607,-2-4 90,0-3-90,0-2 0,-1-3 90,2 16 0,-2 2 2088,1 2-2178,-1-5-90,1-15-2178,0 6 2267,0-7 2180,0 9-2179,2 1-90,-1 3 0,0-4-180,1-4-90,-1-6 3482,0-3-3482,0 2-90,-1-9-179,0 1-4408,2 4 4099,-1-4 0,2 4 0,-1-5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3:34.29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52 12300,'2'-16'3328,"0"3"-2518,-1 8 989,0-2-1350,1 2 1350,0-1-1619,4 15 0,-3-3 0,6 18 0,-3 0 629,12 65-629,-8-38-45,0 6 0,0-1-408,-1-9 363,1 14 45,-1-9 0,1-1-45,0 8-45,0-6 0,-1-3-45,-1-8 0,-1-2-3182,0-2 3272,5 28-90,-4-24 40,4 33-40,-7-43 0,1 6-2171,-3-18 2171,-1-1-1345,2 8 1255,-2-10 1596,1 7-2046,0 5 125,0-10-125,1 14-2158,-2-14 2178,0-6 520,1-1 0,-1-4 0,0 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3:35.26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 31 12210,'-1'-15'1889,"0"2"-720,1 11 1530,1 2-2429,5 36-1,-2-10 1,3 32 270,-2-3-3181,0 8 2821,1 2-2338,-2-3 2428,0-18-91,-1-1 1,0 1 270,2 20 0,0 4-360,1-3 135,1 26 0,1-3-136,-3-38 1,1 3 0,-1-2 2127,-1-19-2127,2 18 2759,-3-16-2849,1-6 90,0 8-90,-2-18 90,1 1 0,0 1-90,-1-7 0,1 5 0,-2-9 0,0 1 89,0-1-89,1 5-2758,0-3 2758,0 8 0,0-7 90,0 3-90,0 1 0,0 1-90,2 10-2538,-1 1 2358,0-6-90,-1-1-70,0-5-2359,0-3 2789,0 3 0,0-4 0,-1 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3:36.89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 69 9062,'-2'14'1079,"1"-1"-539,0-11 0,1 2-361,-1-2 271,2 2-180,-1-2 90,0 2-270,1-2 270,-1 1 809,2 1-809,-1-1 989,7 7-1079,-4-5 270,15 9-271,-3-6 181,18 8-270,-9-6 0,9 1 90,-8-5 90,17 2-91,12-3-1695,-5-3 0,1-1 1516,21 1 0,17-2-2268,-42 0 2178,22-10 90,-15 5-1,19-7-326,-20 7 237,3 1 90,24-3 0,6 1-45,-32 3 0,1 0 834,-1 0 1,-1 1-880,30-1 135,-1-1 0,6 0-45,-4 1 0,0 0-90,1-1 0,-1 0-769,-8 1 0,-10 1 769,-16-1 1072,20 1-1072,-16-1 350,15 0-305,-16 0 0,-1 1-45,7-2-1833,41-1 1833,-59 4 1343,30-1-1343,-26 1 0,23-1 90,-36 1 1092,0 0-1182,41-2 0,-32 2 0,43-1 0,-54 2 0,11-1 0,-3 1 0,-11 0 3175,11 0-3175,-5 0 0,23 0 0,-17 0-2735,13 0 2735,-23 9 0,-4-5 90,35 10-90,-31-10 0,19 1 0,-25-3 0,-6-1 0,10 1 0,17 1 0,-14-1 0,15 0 0,-27-2 0,3 1 0,33 1 0,-19-1 3482,30 2-3482,-40-3 0,4 1 90,24-1 0,-22 0-90,25 0 0,-31 0 90,34-10-90,-27 5 90,24-6-90,-30 6 0,-4 3 0,4-2 90,16-4-90,-18 5 90,19-6-90,-26 6 0,3-1-3302,-3 1 3302,11-2 0,-3 0 0,7-1 0,-12 2 0,-2 0-90,1-1-450,19-5 360,-15 4-2448,13-3 2268,-18 4-1903,9-1 2263,7-1 0,-6 1 0,-3 1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3:43.52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47 404 11760,'-3'-16'2069,"0"2"-1259,2 11 989,0-4-1350,0 2 991,-1-6-1171,2 6-89,-1-4 360,-1 1-270,2 0-180,-2-2 0,1 3 0,1 2 0,-1-1 0,-1-3 0,1-2-1,-1 1-89,1-3 0,0 4 90,0 0-90,-1 0 0,1-1 90,0 1 90,-1-10-90,0 8 0,1-7 0,0 9 0,0 0 270,-2-14-270,2 12-3482,-1-10 3482,1 12 0,1 2-90,-1-2 90,1 4-90,0-3 0,0 2 90,-1-4-180,1 3-270,-1-1 3302,1 2-3392,0 2-5126,0 4 5576,0 3 0,2 5 0,-1 2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3:44.45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0 449 11311,'3'-15'5127,"-1"-8"-4498,-1 14 451,1-11-721,-2 11 1,1-4-3392,0 5 3752,0-8-451,0 2 1,1-7 270,-1-7-540,0 11 90,0-6 0,-1 15-90,0-1 3662,1-8-3572,-1 6-90,1-6 90,-1 11 0,0-3 89,0 1-179,0 0 0,0 1 360,0 3-90,0-5 90,0 0 180,0-5-181,0 1-179,0-1 90,0 1-180,0-2-3598,0 2 630,-2-5-1440,2 12 4318,-2 1 0,2 15 0,-1 1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3:45.52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1 316 10501,'1'-17'1709,"-1"3"-360,1 2-629,0 4 989,-1-5-900,1 2-89,-1-2-180,0-1-3483,0-2 3213,5-8-90,-3 10 90,4-7-90,-5 11-180,1 1 180,0-4-180,-1 5 180,0-8-90,0 9 0,1-5 2704,-2 6-2704,1 1 0,0-3 0,0 3 0,0-2 180,0 3-1440,0-4 271,1-5 1048,-2 11 0,0-3 1,-1 16-1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3:49.38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2664 525 9961,'-8'-40'2159,"1"10"-1799,-9-4 719,-6 6-539,5 11 180,-20-8-361,15 15-89,-13-3 270,-15 6-360,5 3-90,-25 1-45,12 10 0,1 2-549,-10-3 459,1 6 0,2-1 45,13-3-90,-23 7 0,-3 1 0,8-1 90,4 0 0,-1 1-90,-3 6-1568,1 4 1,-3 2 1657,-19 8-989,0 4 1,6 2 1078,28-10-47,13-7 0,0 1 227,0 3-1,-2 3-89,1 2 491,-20 21-357,23-16 1,-2 3-180,0 0 0,0 2 865,-6 9 1,3-1-911,-11 17 45,12-3 0,3 0-45,2-3-90,7-4 0,2-3-1876,8-8 1876,1 1-116,2-1 116,-1 2 0,-5 25 90,0 6-90,9-29 0,1 2 0,2-4 0,0 2-473,-2 12 0,1-1 563,-5 21-45,10-33 0,0-2 1488,3 3-1308,1 20 0,2 2 1847,0-10-1982,0 16 0,1-2 323,3-33-234,10 38 1,2 7-90,-3-10 0,2-13 0,4 12 0,-3-14 0,2 3-90,-3-13 0,1-2 3390,0 1-3255,4 10 0,0 1-135,2 8-1010,-1-9 0,3 11 0,-3-10 1100,2 10-45,3 7 0,1 0-954,-4-11 954,-6-22 0,1-1-809,5 22 764,2-1 90,1 2-90,-6-21 0,2 4 1191,7 15 1,3 7-1162,1-1 0,3 6 0,-1-3 33,6 14 1,-1-3-64,3 5 0,-3-9 1135,-2-10-1135,7 11 0,-4-17-2741,8 15 2741,-12-29 0,-8-19 141,0 0-51,25 23-90,-16-23 90,35 31-90,-33-37 993,13 8-993,3-2-2268,7 3 2268,-1 0-90,-2-5 2358,0 2-2268,-13-9-476,-1 2 1,2 0 385,15 10 20,11 8 70,-12-15 0,-1-2 2068,-4-4-2068,-4-1 0,6-1 0,2-6 0,-3-3 0,4 2-278,-1-3 1,-2-1 277,-15-4 0,0-3 0,0 3 0,0-1-1550,-2 0 1550,1-2 69,-1 1-69,35 2 0,-24-3 598,27 2-598,-14-1 0,20 0 179,-12 1-179,6 0 0,-36-2 3152,0 1-3152,36 9-90,-27-5 90,27 7 0,-23-3-90,17 5 90,2 0-1410,-6-1 1410,-18-6 0,-16-5-592,43 8 682,-33-9-90,33 7-90,-44-11-2275,2 1 2365,0-2-1055,42 5 1055,-33-3 574,43 3-574,-52-3 0,9-1 0,15 3 0,-6-2 0,11 0 89,-17-1-89,-15-2-1451,28 1 1451,-5-1 0,9 1 1309,17 0-1309,-40-2 911,24 1-821,-34-1 113,2 0-203,0 0 0,58 0 0,-44 0 0,7 0 0,-2 0 0,-16 0 90,10 0 0,-1 0 0,17-9 0,1 0 0,-2-7 90,15-9-90,-39 10-90,26-9 658,-34 12-568,9-3 0,31-13 0,-23 10-2080,34-14 1990,-56 24 0,16-5 0,-10 4 90,-3 2-90,5-1 2268,-10 3-2268,1 0 0,22-6 0,-16 4 0,23-4 0,-27 6 0,3-2 3392,2 2-3302,11-7-90,-9 4 0,6-4 0,-13 4 90,-3 2-90,15-7 90,-15 5-90,12-4 90,-4 1 0,35-15-90,-25 11 270,50-26-270,-64 29 90,33-21 90,-27 13-90,15-13-90,-14 9 90,2-3-90,-7 4-3392,-1-1 3482,0 0-90,-2 2 0,-8 6 0,4-6 0,17-23-283,-7 8 283,6-9 3297,-16 20-3297,-5 7 90,-2 0-90,2-1 90,0-1 90,7-11 0,9-14-90,-4 9 557,2-6-557,-1 1 0,2-12-90,-1 3 90,-3 1-90,-13 22 0,-1 0-3176,4-14 3176,-4 11 90,5-25-90,-2 4 0,-1 0 0,2-11 45,-1 3 0,-2 3 45,-5 21 90,8-61-90,-7 34 0,4-26 0,-5 21-90,-3 27 3266,2-10-3176,1-25-1,-1 11-1785,-2 17 1,-1-3 1784,4-43-89,-4 32-2074,0-8 2074,-2 38 0,0-11 90,0 3-90,-1-27 90,0 25-90,0-14 0,0 27-1581,0-15 1581,0-4 0,-6-16 1581,0-2-1581,-9-16 1242,6 26-1242,-2-8 0,0 16 0,-4-15 0,3 11 0,-8-40 2680,12 56-2590,-5-28-90,7 40 0,-2-16 90,-2-9-90,1 2 0,-1-3 0,-1-13 1079,4 28-1079,-4-26 0,6 36-3297,-3-9 3297,1 5-2078,-9-31 2078,5 25 0,-4-16 0,6 25-1517,-2-5 1517,3 8 1517,-12-30-1517,10 26 0,-8-21 2268,4 14-2268,4 6 0,-4-7 0,1 0 0,1 8 0,-2-10 0,-20-44 0,17 38 0,-19-40 0,23 53-656,-1 1 656,0 0-394,-13-26 394,9 19-206,-16-32 206,18 36 2769,-3-7-2858,-12-19 89,13 26 0,-12-24 0,17 34 886,0-1-886,0 0-2643,-7-9 2643,5 7 243,-5-7-243,-3-3 0,5 9 0,-8-10 0,-30-35 0,19 25-2268,-22-27 2268,19 26 0,-2-1 0,7 6-1147,-5-2 1147,21 22-744,-2 0 744,-15-18 1332,2 5-1422,-15-16 90,18 19 0,0 4 1343,1 3-1343,6 6-90,-7-5 1575,8 8-1485,1 1 0,-1 1-90,-21-11 0,16 10 90,-15-8 0,9 8-90,7 5 0,-45-19 90,37 17 3392,-28-11-3392,37 14-90,-37-12 90,27 9 0,-42-15 0,-6-2 0,29 9-1741,1 2 0,2 0 1741,16 6 0,-19-5-81,24 8-9,-25-3 90,19 3 0,-18-2 0,27 5 0,1 2 0,-11-3 3262,-16-1-3262,12 2 0,-5-1 121,29 6-121,2-1 0,-25-2-90,10 2 90,-19-3 0,5 1 0,15 0 0,-9 0 0,18 1 0,2 0 0,-21-4 0,14 3 0,-28-7 0,28 5 0,-8-2 0,-37-8 0,23 5 0,-36-6-653,33 7 563,13 4 90,-8-1 0,-4 4 0,15 1 0,-8 1 0,25 1-3266,-18 0 3176,0 11 527,-22 1-527,-12 16 90,14-9 0,0-1 0,30-9-90,7-2 90,1-1 90,-21 7-180,13-4 90,-24 7 0,26-9 0,-5 2 3392,-28 6-3392,27-9 0,-29 10 0,34-10 0,-28 8 0,23-6 0,-22 5 0,26-6 0,-11 1 0,13-2-90,-6 1 90,21-5 0,1-1-3392,0 0 3392,0 1 0,-9 1 0,-4 2 0,-9 3 0,0-1-449,-6 3-9382,9 5 10505,6-3 1,8 4 0,11-7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3:50.68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29 860 13829,'-15'-19'4498,"3"-12"-4049,10 14 361,13-46-450,-1 24-91,13-26 136,5 20 0,3 3-225,5-7-2103,-1 6 1,0 3 2012,0 7 812,2 1-722,19-11-389,-12 10 299,38-19-90,-32 23 90,19-6-45,-3 9 0,3 2-45,22-4 738,-19 5 1,-2 3-739,1 7-2748,6 6 2748,5 3-277,-28 2 1,0 1 276,27-1 0,-3 2 0,-27 8 0,-1 1 55,15 0-55,1 5 0,-2 1 0,-3-1 0,-10-1 0,1 0 0,9 5 0,16 5 0,-22-3 0,-1 0 0,16 7 0,-15-5 0,2 1 805,27 15-805,-16-2 0,1 3 0,-20-13 0,-1 1-970,17 11 1,-5-1 969,-12-4 178,-8-2 1,0 0-179,9 7 0,20 20 0,-24-17 0,-14-12 0,8 8 0,-18-16-180,4 7 2206,-10-12-2206,3 5-90,-11-12-269,1 2 3343,-3-4-2804,2 0 0,-4-5 0,-1 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3:50.94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45 55 11311,'-17'-18'2878,"3"3"-1799,9 10-269,2 1 449,0-1 630,0 1-1169,24 3-451,-10-1-179,32 10 90,-19-2 0,10 7-90,-5-3 90,1 2 270,22 16-360,-20-11 90,23 23-90,-33-21 0,3 9-1,-11-9-3481,-4 19 3213,-12 3-181,-4 10-237,-11-1-2461,-13 13-1741,3-14 4799,-14 17 0,6-17 0,-2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7:18.614"/>
    </inkml:context>
    <inkml:brush xml:id="br0">
      <inkml:brushProperty name="width" value="0.17143" units="cm"/>
      <inkml:brushProperty name="height" value="0.17143" units="cm"/>
      <inkml:brushProperty name="color" value="#FFFFFF"/>
    </inkml:brush>
  </inkml:definitions>
  <inkml:trace contextRef="#ctx0" brushRef="#br0">372 236 11850,'8'-26'5937,"-1"2"-3239,-3 16-2248,1 16-90,-2 12-4162,2 38 3982,-4-20-692,0 20 602,-1-21-215,0 8 304,-11 49 46,2-43 0,-1-1-135,-13 42 0,-2-20 90,8-56-180,3-7 90,-5-5 270,-31-37-270,18 11 2606,-25-30-2516,22-2 2135,2-8-2315,9-13 0,3-1 417,-1 3-552,19-8 0,10 10-45,11 45 1,23-23-181,9 54 180,-10 4 90,17 19-135,-6 18 0,-2 6-1143,8 12 1323,-5-4 0,-2 2 45,-8 6 0,2 6-1425,-13-19 1,0 0 1424,17 29 45,-17-31 0,-1-2-499,9 13 724,11 14-90,-13-25 0,7 9-1725,-16-31 1725,-3-10 834,2-9-834,3-25 360,8-78-360,-14 9 209,-11 23 0,-5-4-344,-9 5 0,-4 2 45,-2-27-813,-5-11 0,-1-4 678,6 46 0,-1 0-45,-3-26 0,0 2 838,-2-14-3087,4 27 2339,-1-9 0,10 38 0,1 6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0:27.43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288 91 14729,'-13'-32'3508,"1"8"-2699,-15 4-179,3 10-4342,-1 6 4881,-25 14-1867,12 12 878,-10 7-328,21 7 237,13-3 91,6 8-90,14 57-90,11-12 395,-6-31 0,2-2-305,16 20-376,6-6 376,-5-16 90,20 25-1158,-21-35 1158,8 10-244,-14-20 154,-4-3 1664,3 15-1664,-27-11 0,2 6 0,-26-16 90,-35-9-270,25-6 2392,-26 0-2662,19-21-270,19 5 2712,-6-8-7209,22 6 900,10 5 4326,4-2 0,9-2 1,4-1-1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2:57.91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491 153 12300,'2'-16'3418,"0"2"-1709,-2 7 990,1-5-1350,-1 2-1079,1-1 539,-1 1-629,1 7-90,0-4 0,-1 6 0,0-1 90,0-1 270,0 1-450,-8-9 0,4 7 0,-12-9 0,9 9 0,-5-2-90,4 3 90,1 1 0,-8-2 0,0 2-3392,-6-1 3392,2 1 0,-6 2 0,-19 19 90,7-6-90,-10 30 0,2 7-313,9-5 313,1 3 0,4 1 0,14-3 90,2 6-90,3 1 0,5 5 0,2 4 90,-1 21-1173,3-22 1,1 0 1082,12 33-267,6-4 0,3 4 267,-2-22 0,2-1-621,4 26 1,1-6 710,7-2 304,-7-34 1,1-2-395,9 15 0,-7-17 0,0-1 90,4-2-90,13 12-90,14 11 0,-11-15-691,13 6 601,-35-41 1334,5 2-1154,-1-9 0,-13-7 0,7-1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2:58.22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40 190 11580,'-16'-14'5038,"1"-1"-4409,12 11 1350,-2-1-1169,40 0-631,-11 1-89,33-4 90,-19 1-1509,2-3 1419,2-1-2968,17-7 2609,-11 4 89,10-5-810,-15 7-989,0 0 1472,18-2 0,-14 6 0,14-2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2:58.99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143 113 9781,'1'-17'2699,"0"2"-1440,-1 8 3059,0 0-3959,-7-5 1,3 9-90,-7-2 630,-23 57-720,17-22 89,-26 54-179,31-48 180,0 29-270,8-35 90,11 20-90,-1-36 0,7 3-270,33-28 270,-20-2-180,42-32 180,-36 5 0,-3-2 0,15-17 90,-14 11 0,-3 1 180,1-3-180,-9 13 360,1 4-360,-5 51-3212,7 23 3301,2 16-89,1 15 180,6 19-135,-13-39 0,0 5-992,11 31 1,0 2 901,-9-27 0,-1-2 45,4 11 0,-2-5-1329,1 5 1329,-2-5 1797,-1-2-1662,-6-12 0,-1 2-573,5 29 438,-7-34 0,-2-2 2199,-3 7-2109,-3-27 180,-23 6-90,0-19 2187,-13 6-2367,-7-30 90,-5-11-180,-1-6-596,-32-31 506,39 23-90,-32-33-180,34 21-2698,-5-23-4588,31-3 7646,9 14 0,28 5 0,-1 25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2:59.52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0 216 10321,'7'-33'7736,"-3"11"-6657,-1 4 450,-2 9-989,0 3 269,1-3-539,-1 5 0,0-1 360,0 3-450,10 18 0,9 30-360,22 42 180,-11-18-90,-3-21 0,-2-8-90,-7-20 90,12 7 0,-11-40-180,11-31 180,-2-13-90,3-24 90,-13 8-90,-2-15 90,-7 31 1,1-2 358,7 56-89,-4 10-3482,12 26 3392,-5 6 90,3 9-90,1 9 90,9 23 0,0 6-356,-14-38 1,-1 2 235,7 16 0,3 9 0,-2-4 120,2 9 0,-4-6-90,-3-12 0,0 0-45,1 8 0,-2-6 135,-4-2-2033,0 22 2213,-7 5-270,-14-31 0,-4-1-90,-7 21 90,-20-10-996,7-43 726,-51 0-136,-1-23 136,-19-2-90,47-13 1,1-8-4647,-7-12 1,3-3 4884,-26-15 0,32 12 1,7 0-1,15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3:00.15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1 103 14819,'18'42'3597,"1"5"-3071,-4 2 0,1 3 103,6 21-404,-5-14 0,1 1 225,4 14-893,-1 4 758,-6-18 0,1 3-1301,0 5 0,1 1 1076,-2-3 0,1 2 134,4 22 1,0 1-649,-3-10 1,-1-3 647,-2-14 1,-2-2-55,1 1 0,-10-23 10,-10-45-90,-11-25-90,0-11 90,-3-15-90,5 12 0,-5-22 0,-2-11-135,2 4 0,1-3 95,-4-10 1,0-2-141,4-2 0,3 5-45,8 28 0,2 3 90,0-3 0,1 2 1593,-1-29-1727,7 28-91,16-36-270,12-3-219,-14 44 0,5 1 624,11 3 0,2 9 135,1 16 570,11-2-390,18 57 316,-36-12-226,32 29 90,-37 0-180,-8-6 90,1 17 90,-10 22-270,-8-31 0,-3 1-268,0 7 0,-1 0 178,-3-8 1,-2-2 2243,-8 23-2784,-3 0 1635,5-18-3164,-4 14 2159,4-11 0,6-21 0,-1 6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3:00.43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66 10951,'8'-27'3778,"-1"4"-2519,-4 14 1619,0 3-1529,1 32-809,0-1 0,3 33 269,3 21-2578,-1-12 2129,4 25-1344,-3-17 1,0 0 1073,-3-25 0,0 0-45,3 32 0,1-1 31,0 7-76,2 0 0,0 5-225,-4-31 0,-1 0 45,5 27 0,-1-5-179,0-1-1096,-5-31 1455,-2 3 0,-2-28 0,-2-1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3:01.18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1 151 14639,'26'4'2158,"4"0"-7278,16-14 5794,5 0 1,4-2-495,21-9-362,-8 4 1,-4 0 1,-10 2-1472,32-9-2576,-17 10 4228,-6 2 0,-16 6 0,-24 5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3:02.02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208 894 7713,'-31'7'4767,"-13"0"-3598,20-3 1530,-7 0-990,20-3-540,1-1-269,-1 0-91,1 0-179,0 0-540,1 0-90,0-7 0,4 7 90,3-6-90,9 10-3302,22 4 3391,18-1-1296,19-1 1387,3-3-950,-5-12 1,7-4 859,-2 0 0,2-1-45,15-6 0,0-1-354,-7 2 0,1-1 398,8-3 1,9-3-23,-12 2 1,10-3 0,2-1-1,-7 3-67,-2 0 0,-5 2 0,7-3 18,-6 2 0,9-2 0,1-2 0,-4 2 0,-14 5-211,12-5 1,-6 3 192,-13 3 0,3-1 0,2 0 30,12-4 0,2 0 0,-6 1-30,-1 1 0,-2 1 4,-1-1 1,6-1 0,-7 3-50,3-1 1,-7 2 613,-18 5 1,-1 1-705,9-2 1,3 0-2790,11 2 1,-6 3-1215,-2 1 4138,-8 0 0,-3 6 0,-16 14 0,6 3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3:03.11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31 34 15898,'-15'-16'3688,"3"4"-3148,10 8 809,1 2-270,29 41-809,-12-15 180,36 53-270,-25-33-344,5 12 0,2 3 344,4 17-45,2 3 0,-1 2-924,-17-34 1,-2-1 833,7 14 0,2 7 105,2 3 0,4 7 0,-2-3-1322,7 10 1,1 1 1171,-5-7 0,3 5 0,-3-8 45,0-5 0,1-3-245,11 14 0,5 2 260,-9-21 0,3 1 0,-1-1-60,-6-7 0,-1-1 0,1-1 253,23 25 1,1-12-164,20-14-437,-37-32 1,1-2 346,0-2 0,0-3 90,51-1-90,-12-24 612,-11 2-612,9-13-804,-4-7 1,-2-1 803,-1 1 330,7-6 0,-6 2-420,-35 14 1415,18-9-1595,-32 18-269,3-6-2070,-19 8 3312,-5 2 0,-7 1 0,-2 5 1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3:03.41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195 145 1050,'-38'-15'7196,"-28"-12"-3765,32 13-103,-22-13-1470,56 17-1588,3-5 360,39 0-450,-5 5 179,13 3 1,6 3-180,-6 6 0,2 3 135,39 7 0,1 2-270,-35-2 0,-2 1 45,10 4 0,-7 0 0,-9 2 859,-3 3-679,14 14-90,-5 10-45,-20-3 0,-3 2-45,4 18-90,-8 18 0,-25-45 0,-1 2-225,-20 16 0,-5 2-45,3 0-1044,-6 3 0,-3 1 1314,-18 16 0,23-36 0,-15 26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0:27.61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0 243 5355,'36'-37'4767,"1"0"1,17-23-2250,3 1-1438,-31 28 1124,-8 13-2114,-12 30 68,-3 23-518,-2 6-90,1 19 91,-2-15-451,8 38-1085,-3-21-623,7 19 1805,-4-35 0,-1-10 0,0-6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3:04.99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80 350 12300,'-2'-18'4947,"0"3"-3867,1 8-271,-1 0 2159,2 1-2428,-1 58-90,9 37-270,-2-15 0,0 3-496,1-7 0,1-3 361,0-2 0,-1-4 135,4 29-90,-1-1-1622,-2-28 1,0 0 1621,3 29-171,-2-21 0,0 0 171,2 25 0,-3-41 0,-1-2-1845,4 28 1845,-4-39 309,-3-27-399,-3-23 2269,-2-27-2314,-6-24 0,-2-7-1471,-3-22 1471,1 10 0,-2-3-45,2 20 1,-1 0 44,-2-8 0,0-2 0,-1-1 0,1 0-406,0 1 0,0 5 362,-4-30 89,1 8-45,9 35 0,-1-3-734,2-12 0,1 2 779,-4-31-45,15 33 0,6 10 951,6 29-996,23-9 90,10 41-90,36 32 212,-37-11 0,0 3-167,1 3 0,0 4 0,18 21 0,-5 1 45,6 9-30,-22-19 0,4 9 0,-7-7-1337,12 21 1367,-15-17 0,-3 0 1360,-4 6-1315,-13 0 0,-3 3 429,2 17-414,-15-12 0,-5 11 0,-2-10-60,-10 21 832,-7 1 1,-5-4-833,-4-20 150,-7-14 0,-10 8 0,3-8-60,-28 17-90,9-7 0,1-8-90,7-30-90,15-15-4195,-33-24 1497,34 0-1350,-21-20 4228,43 5 0,6-3 0,2-3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3:06.12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409 1155 10501,'-9'-21'3418,"1"2"360,-27-10-3148,15 18-91,-20-12-89,20 22 629,-35 29-539,11 3-3572,-29 37 3212,36-17-90,8 8 90,15-14-90,2 5-98,4 32 98,3-12-90,12 28 0,3-44 0,9-6 90,-2-25 3299,9-6-3389,27-39 90,-19 5-90,18-34-3209,-24-2 3389,2-13-1086,-10 12 1,-2-2 1084,8-39-192,-6 4 103,-14 35 90,-5 14-90,0 11-90,-1 3 0,1 9 0,0 7 777,6 29-777,5 21-59,2 11 0,1 5-31,7 29 90,-7-31 0,0-1-180,15 30-761,-7-36 1,3 0 940,17 29 0,12-11 0,-23-44-90,0-10 90,-8-4 0,11-19 941,2-16-941,11-30-90,-8 0 45,-21 15 0,-4-11-75,-1-18 0,-3-13 1,-2 7-583,0 3 1,-1-1 701,1-7 0,-1-8 0,-2 8-90,-3 7 0,-4 5 334,-3 2 0,-1 1-244,2-3 0,0 3 901,-4 13 1,0 2-992,-3-37 0,4 41 0,1 2 90,1-13 90,2 21-90,10 71 45,2 22 0,1 9-45,0 1 0,0 4 283,-1-3 0,2 5 0,1 10-1423,0-4 1,3 11 0,1 6 0,-1 1-1,0-6 1,-2-10 1139,2 4 0,-3-9 0,2 8 0,2 5 0,1 13 0,2 2 0,-3-10 0,-2-23 0,7 7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3:06.61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33 14369,'18'-18'2069,"-3"3"-4019,19 16 1860,23 12 0,4 2 730,5-3-685,0 5 0,4-1-225,-18-8 0,-2-2-449,39 1 297,5 0 153,-29-5 89,-33-2 180,38-10 2821,-13-1-2371,1-3 89,-31 3-89,-28 6 709,-2 3 640,-23 3-1440,1 8-89,-13 0 0,7 8-3032,-10 19 3032,11 1-91,-3 20-179,20-15-2358,24 27 2358,2-32-134,14 19 44,-4-36 2247,2-6-2247,3-7 0,-6-4-2337,2-3 2157,29-33 270,-24 11 2236,27-28-2146,-29 3 0,-9 10-1839,7-42 2199,-17 39-91,1-19 451,-9 29-180,0 2 1814,-1 3-2354,1 10 281,5 51-461,1-4 0,7 35-90,-1-21-180,3 1-5306,19 37-224,-10-32 5890,15 24 0,-12-45 0,2-2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3:07.26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9 235 438,'-5'-44'8725,"2"17"-6652,2 18-814,8 51 675,-1 3-1485,3 36 1,-4-4-90,0 12-91,-2-26 1,0 9 0,0-4-285,0-2 1,-1 0 74,1 3 0,0 5 0,0-7 30,-1-10 0,-1-5 534,1-2 0,1 4-384,1 17 0,1 9 0,-1-9-150,-1-16 0,1-1 0,2 46 0,0-10 180,-2-46-90,-1-11 1609,1-10-1429,-2-13-238,4-34-32,-2-5-90,2-31 2207,-2 2-2207,-1-37-41,-3 45 0,0-1-4,1-2 0,-1 0-1414,0 1 0,0 2 1369,0-33 0,0-14-488,-2 17 0,-1-21 0,1-5 1,1 12 547,2 18 0,2 6 0,-1-6-319,-3-16 0,-3-10 0,2 2 1,8 18 213,11-2 0,11 30 311,24 54-176,5-5 0,-12 67 0,-9 23 0,-17-37 0,-2 2 0,11 33 0,-1 2 0,-12-27 0,-2-2 0,2 1 0,-1 1 244,-1 0 1,0 1-245,0-3 0,0 3-485,3 18 0,1 3 485,-1-2 0,0 2-90,3 16 0,-2-3 0,-4-21 0,-1-5-45,-2-8 0,-2-3-782,-2-4 0,0-3-2052,1 24-1348,0 14 4317,-5-47 0,-2-6 0,0-14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3:07.71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34 390 11490,'-19'-16'5487,"4"-1"-4767,24-7-90,3 3-1879,15-14 1698,3 10-579,4-1 579,19-4 1,6 0-180,29-11-150,-29 17 0,9-1 0,-8 4-30,28-3-2727,10 3 2727,-63 20 0,5 15-1674,23 41 1674,-17-10 328,7 31-418,-36-32 543,-2 4-633,4 30 575,-5-17-575,4 20-90,-6-26 2339,0 0-2249,0-2-90,1-5 247,5 8-877,25-30 630,-17-10-2604,22-53 2604,-34-3 90,4-20 732,-9 8-732,0-4-1760,-2-6 1850,0-1-266,0-25 356,-1 22 90,5-32-180,-5 49 1740,3-10-1830,8 17 913,-3 18-823,5 0 0,2 37-539,7 39 269,-5-3-1202,-2 12 1,-2 3-778,-2 0 2249,-4-13 0,0-1 0,2 4 0,0-3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3:08.75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187 1333 6247,'8'-30'2879,"-3"3"-348,-2 3-912,-3 6 612,-21-4-1961,7 19 0,-19 0-90,13 21-2754,-7 22 2664,9-4 57,1 12 0,2 3-147,2 8-90,-5 32-2120,14-34 2210,2-8 216,15 8-216,-6-30 449,43-28-269,-29-19 2093,25-22-2003,-26 9 0,-1-4-90,-2-2-1527,5-25 1796,-6-4 1971,-2 0-2060,-4-6-270,-7 39 176,0-6-266,-2 22 180,2-2 90,-2 10-270,2 15 180,2 69-396,1-14 171,-3-6 0,1-1 3285,2 10-3465,6 4 0,1 0-3105,5 6 3330,-2-11 0,2-5-90,5-21 0,4-12 0,-5-11-2502,58-51 2502,-44 10-759,11-14 1,-2-5 848,-16-7 1427,8-23-1517,-18 8 0,-3-3 0,5-24-446,-10 32 1,0-9-1,-3 7 491,-3 11 1,-1 4 44,1-19 0,-1-2 179,-3-7 1,0 3-45,0 24 0,-1-2 468,-3-39 1,-2 2-424,-1 0-135,-1 33 0,1 2 45,-2-13 0,1 7 90,-11-14 0,-6 94-90,0-15-45,5 59 0,8 21-45,-4 17 458,6-29 1,1 2-459,3-17 0,1-1-573,0 3 1,1 1 572,-1 1 0,1 0 0,2 1 0,-1-2 0,0 36-90,1 3 90,5-36 0,1 0 359,-1-11 0,1 2-314,8 30 0,3-2 45,6 5 1044,-6-36 1,2-4-1135,10 1-365,20-5 545,9-32-90,1-6 180,14-45-90,-32 6 1395,9-35 1,-1-6-1486,-11 6-1197,8-18 1,-5 0 1196,-19 23 0,6-7-866,-15 38 1046,-6 23-141,4 30-39,-3 2 255,2 27-255,1 15 0,-1 11-90,2 2 0,0-3 0,-1-23 848,1-6-848,2-3 0,1-8 228,13 0-318,19-50 0,5-12-696,0 8 741,0-15 0,-3-13 1250,-19-5 1,-6-3-1341,-2 6 1,0 0 89,3-9 0,-1 1-3121,7-29 3076,-21 61 180,2 2-90,-5 31 90,-3 23-90,1 1 90,-3 21-45,-5 14 0,-1 5-1495,-2 18 1420,-1 3 0,-4 21 0,1-15-346,4-32 0,-1-3 346,-2 13 0,-1 6 0,2-9-60,-6 23 0,2-28 0,-1 0-89,-7 29-46,-3-8 0,-3 0 561,6-36 0,-1-3-471,-2 10 0,-2-3-45,-17 5-90,11-30-1608,-48-4 1878,39-14 0,-47-14 1699,60-11-1699,-8-14 1097,14 2-1547,-3-46 181,13 31-29,-1-39-1771,20 19 2754,3 9-685,8-21 0,4 21 0,2-2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3:09.05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40 76 8792,'24'-21'4048,"-4"3"1528,-7-1-4946,-15 8-180,0 4 809,-16 20-4471,0 36 3392,4-8 0,1 14-1107,11-24 1017,2-4 0,13 22 90,6 8-496,24 27 316,-11-27 90,6 0 2643,-11-21-2553,-1 4-1740,-6-6 1650,-6 0-90,-11-15 0,-19 27-1659,3-14 1479,-26 31 180,15-34-180,-22 18 90,20-23-630,-25 18-899,31-28-449,-8-2-451,31-24 2519,4-11 0,10-6 0,1-2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3:09.22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33 10033,'29'-13'2069,"-2"2"-810,-3 6-719,-2 2-2175,7 12 2085,-7 2 1510,5 9-970,4 24-91,1 34-809,-5-21-952,-4 18 862,-19-60-69,2 2-380,6-22-1,1-6-5037,22-61 5487,-15 20 0,13-39 0,-17 30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3:09.56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 71 9602,'3'-22'3058,"0"3"-1529,-2 4 1259,-2 4-2158,0 7-90,-3 4-181,2 6 1,-1 9-810,11 48 91,0-22-451,23 46 270,-8-55-539,24 3 0,6-3 899,-10-9 315,5 0 0,-3-4 134,-15-12 3150,42 25-6362,-44-18 3303,28 20 180,-54-16-1,-9 28-89,-13 18 0,-3 5-360,0 12-1224,-2-14 0,2-6 1223,7-15-988,7-11-270,7-1 1368,5-21-2717,15-15 2518,-2-9 0,6-9 0,-1-3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3:09.65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0 6633,'4'19'0,"-2"-3"0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0:27.77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1 105 1590,'0'-40'5666,"0"7"-2505,7 11-2621,-2 13 1319,23 26-2039,-10 8 0,13 26-540,-9-7-359,-2 1-540,1 5 1266,-1 0 1,2-1 0,-1-1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3:10.69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43 344 12480,'-23'-1'5037,"7"-1"-4587,13-1 269,7 0-449,18-5 0,-1 2 0,16-5 0,-4 5-90,3-1 89,17 3 1,3 0-90,-1 0-135,3 1 0,-1 1 45,-9 2 0,13 4 0,14 1 0,-6 0-1227,-14-3 1,1 1 1166,17 2 0,9 1 0,-11-1-30,21 1-2549,3-1 2549,-43-2 0,0-1-883,2 0 1,1 0 927,2 0 0,3 0-493,28-1 0,-2 0 448,-32 0 0,0 0-143,26-1 1,-3 0 142,11 0 0,-35 0 0,2 0 565,1 1 1,7-2-566,13-3 0,10-2 0,-1 0 276,-10 2 1,-1 0 0,5-1-233,2-2 1,7 0 0,0 0 0,-7 0-15,-7 1 0,-4 1 0,8-2 78,6 1 0,11-1 0,5-1 0,-3 1 0,-9 1-48,7-1 0,-7 1 0,15 0-15,-22 0 0,12 0 0,9-1 0,5 0 0,0 0 0,-2 0 0,-7 1 0,-11 1-154,17-1 1,-11 1-1,-2 1 1,6-2 123,-11 2 0,6-2 0,2 1 0,-2 0 0,-6 0 0,-9 1 531,5 0 1,-11 0 0,4 1-525,-2 0 1,3 0-1,1 0 1,-2 1-605,12-2 1,-3 0 0,4 1 581,-11 0 0,3 0 0,-1 1 0,-5-1 297,-1 0 1,-4 0-1,0 1-267,-2-1 0,-1 1 0,1 0 529,0 0 0,1 0 0,7-1-829,18-1 0,12 0 1,1 0-1,-12 0-480,-18 1 1,-7 0-1,4 0 750,9 0 0,9-1 0,-5 0 0,-18 1 0,19-1 0,-34 2 0,0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4:04.75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82 309 16977,'-14'-15'1619,"2"3"-1259,8 10 540,0 0-720,-4 0 89,3 1-179,-3 0 270,2-1-270,-4 1-180,4-1-90,2-2 90,9-1 0,9-5 90,3-4-90,4-4 90,2-2-90,0-1 90,2-1-89,0 0-1621,42-37-178,-40 35 1888,28-23 0,-52 45 0,-1 1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4:07.13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2480 432 8306,'-27'-46'3958,"8"18"-2773,-10-14-375,9 22 539,-13-7-270,-9 4 1,-4-1-1814,-10-7 869,7 9 0,3 1 332,9 7 27,-27-7 1,-4 0-3431,4 3 2981,-3-3 0,-1 2-461,5 8 506,15 3 333,-18-1-333,9 6 0,12 1-45,-11 5 0,0 2-45,2 2 45,3 1 0,2 0-45,6 5 0,2 0 2989,2 4-2899,1 1-2449,1 1 2359,-14 13 0,14-7-1995,-12 11 1995,17-10-383,1 2 383,0 2 0,-26 32 90,-6 13-90,18-19 0,0 1 0,13-15 0,2-3 90,-27 39 619,16-19-619,11-13 357,-10 14-357,3 1-45,12-16 0,0 3 0,-4 10 0,1 0-199,4-7 0,2-1 199,0 6 0,2-2 45,-2 24-90,1 0 90,5 1 459,6 0 0,2 4-504,4-27 0,0 1-45,-3 30 0,1-4 90,5-13-1,1-21-89,0-8 135,6 20 0,2 7-90,-3-18 0,1 0 0,4 22 0,0-3-45,2 11 90,-2-28 0,0-2 0,2 15-200,-2-14 0,1-2 200,1 4-90,2-1 90,-1-1 0,3 4 0,1 2-90,2 6 45,2 4 0,-1-2-45,-1-14 90,6 16-45,-3-19 0,1-2-45,3 5 315,2 0 0,0-1-315,-3-15-981,7 6 0,0-2 1071,-1-3-90,25 24 424,-34-39-424,1-1 0,-2-1 2262,1-2-2262,-1 1-2248,1-2 2338,10 6 868,27 9-958,-16-9-209,32 6 209,-40-21 0,31 3 0,-24-6 14,20-1 0,2-1-14,-7 1 1114,-2-1 0,-1-1-1114,-15 1-1281,0-2 1281,0 1 349,17 0-349,7 0 168,-4-1-168,14 0 0,-33 0 0,31-5 0,4 0-1620,-13 0 1620,6-1 0,-3 0 0,-25 3 0,19-1 2353,25-1-2353,-15 2-2443,11-1 2354,-21 1 20,18-2-21,6 1-256,11-3 346,-15-1-813,17-4 813,-32 3 1878,8-3-1878,-17 3-463,6-1 463,-1 1 2495,-2 0-2495,-2 2 0,36-6 0,-23 3-1570,19-5 1570,-49 7-985,0-1 985,0 0-34,50-14 34,-38 9-1,38-10 1,-25 4 0,-1-1 0,13-4 1244,-10 2 0,-3 1-1244,-12 4 883,17-7-883,-9 3 0,28-10-2042,-17 7 2042,14-2 0,-28 8-142,21-4 142,-26 9-2057,26-7 2057,-25 8 274,18-5-274,-21 4 90,39-13-90,-34 8 2193,16-6-2193,-43 14-2041,13-4 2041,-9 3 2268,21-8-2268,-21 8 0,7-3 0,-12 5 90,45-17-2358,-9 6 2268,16-7 1441,12 1-1441,-53 16 90,27-7-90,-36 10 0,0 1 0,1-1 90,41-12 2937,-31 8-3027,29-10-38,-39 10 128,-1 2-90,1-1 90,24-13 90,14-9-90,12-8 0,-16 5-452,-11 4 362,-28 15 90,5-5 90,6-8 0,-9 3 1093,9-10-1183,-15 11 270,5-32-360,-14 27 90,10-41 0,-16 41-90,1-13 90,-1-7-90,0-23 0,-1 10 90,1-26-90,-3 47-1063,0-45 1063,-1 39-2640,0-25 2640,-1 31-666,0-24 666,0 21 90,0-37-90,-5 33 0,-1-2 1044,-1-41-1044,-2 30 0,0 3 0,-1-4 0,1 6 3001,1 21-3001,1 1 0,-2 3-2210,-7-27 2210,5 24-2269,-6-18 2269,8 29-89,-6-8 89,-12-21 0,5 14 0,-6-10 0,13 29 0,1 1 0,-33-34-90,23 26 90,-27-26 0,30 36 0,-39-26-90,26 20 2358,-49-30-2268,16 17 0,10 5 0,-27-10 0,52 27 0,-31-13 0,17 10-1821,-17-4 1821,12 5-80,-1 3 80,16 5 0,-16-2 0,-16-2 0,11 1-90,-18-1 90,40 8 0,-40-3 0,35 5 0,-15-1 0,31 4 2451,-32 0-2451,28 0-658,-40 10 658,43-6 0,-17 8-1896,15-7 1896,-8 0 0,-1-1 0,11-1 0,-7 0 0,10-2 0,-12 0 2399,3 1-2399,-31-2 0,-2 0 90,-28 10-485,23-5 395,2 8 0,29-7-90,-24 4-2178,-4 0 2268,-3 0 0,-10-1 0,1-1 1771,13 0-1771,-9-2 0,35-2 0,-55-1 363,39-1 0,-1 0-363,2 0 0,-1 0-1172,-10 0 0,6 1 1172,5 0 5,-33 4 1,-5 1-6,8 0 0,2 0 0,0 1 0,-3-2-3058,9 1 0,-1 1 519,26-3 0,1 0 2539,-23 4 0,6 1 0,17 3 0,2 1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4:38.77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377 339 870,'3'-45'7286,"0"-21"-3675,-3 24-1902,1-24-90,-1 33-900,0 1 960,-7 2-1409,4 18 769,-7-1-859,5 14-90,-8 5 360,-29 34-360,15-13 1651,-5 20 0,4 7-1741,11 18-891,4-21 0,3 1 891,17 44-90,3-34 0,10 7-270,30 14 180,-15-31-806,31 23 806,-24-41-180,17-6 0,2-1 270,-1 0 45,-3-5 0,-2-3 45,-16-10 180,-6 0-180,-24 5 1721,-11-2-1631,-31 5 90,1-5-477,-23 7 387,9-4 0,-18 5 0,17-6 0,-2 1-2486,-1 0 2576,-21 5-1009,-19 7 649,16-6-540,-13 5 720,49-12 0,10-5 0,15-2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4:39.02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19 1 18237,'-10'11'3328,"2"-7"-2879,7 45-89,1-10-90,0 10-1499,8 37 1409,-2-17-180,3-9 0,2 4-135,0-8 0,1-1-1306,0-1 0,0-1 1261,0-3 0,2 1 180,6 15 0,-1-4 0,-1 4 0,-2-11 0,0-1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4:39.47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0 322 11311,'28'-49'2788,"1"5"-7549,-1 20 5525,15 0 1,4 2-765,9-3 147,-3 5 1,-1 1-867,3 6-181,3 1-65,25-3-204,3 1 269,-24 6 1,-1 0-745,18-2 1375,-1 1 269,-48 6 4527,-2 1-3988,-11 9 503,-6-2-502,-13 15 449,-9-2 2609,-39 59-3058,23-34-944,-1-2 1,0 3 1122,-1 15-359,8-11-2448,-2 15 2357,12-1-179,5-24-90,3 15-1201,44 10 1201,-18-35 1548,38 24-1638,-19-59 2664,10-14-2124,17-45-2354,-26 21 1994,-5-22 1657,-33 44-1657,-4-1-90,-12-9 360,-45-36-270,16 23-2343,-35-18 2343,35 46-1597,-20-1 1597,-8 6 1000,2 3-1180,12 6 0,23 4-90,-2 9-90,8 1-180,-6 10-5216,15 22 5666,20 2 0,7 9 0,17-7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4:39.83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1 200 7514,'31'-36'6386,"-12"11"-3974,2-2-1332,-14 12 2363,-2-1-2813,-6 8-162,0 1-198,-5 11 0,-4 50-180,3-18 531,-4 41-711,6-32-3842,3 43 3752,7-19-180,7 26 91,7-48 89,-2-20-90,-2-16-90,26-54 270,-21 15 90,23-39 90,-28 27 180,8-46-180,-10 31-79,-3 3 0,-1 1 79,-3 5 0,0-7-2186,-4 24 2186,1 1 0,-2 5-1,1 5-178,2 63-91,-1-7 2276,4 49-2366,-2-28-799,2-7 0,3 3-3609,12 30 4678,-10-33 0,3-3 0,14 5 0,-6-25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4:40.20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42 913 6537,'6'-45'2968,"0"1"373,-3 4-2621,-1 11-91,-2 3-179,0 9 1495,0-1-1585,0 1 794,-6-1-974,2 8 3314,-5 1-3134,3 14-657,-7 50 387,5-12 131,-3 30-311,9 2-1172,11-14 0,3 2 1172,2 28 45,6-20 0,6-7-2468,16-15 2423,16-10 90,-8-18 344,13-35-344,6-32 0,-11-1 0,-18 3 0,-4-4 1099,-3-10-1009,6-26-90,-16 16 213,-3-7-213,-4-3 0,-3-2-980,-7 1 1,-2-1 1069,0-13-90,-5 3 0,-2 2-165,-3 21 255,-7-23-90,5 37 338,-14-14-338,0 70-90,-11 53 0,21 4 0,4 7 733,1-7 0,2 1-958,2 10 0,3 0 1632,4-16 1,1 2-2802,1 22 0,2 1-12,2-15 1,1-3 1495,1-3 0,1-6 0,8 10 0,2-5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4:40.36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 0 14099,'-4'16'1709,"7"-2"-2698,29 7 989,25-2 0,-8-6 0,21 0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4:40.53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 8342,'33'16'3508,"-6"0"-6650,-14 4 5931,-6-4-301,-1 12-1588,-6-3-91,0 7-958,0 12 1048,0-2-539,0-3 449,10 21-989,-2-37-269,8 21-1800,-5-35-719,-2-2 1188,0-2 1780,-2-3 0,-3 0 0,-2-2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0:28.29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232 75 16528,'2'-25'2698,"-7"-1"-2428,-1 14 90,-7 0-5571,-9 13 5571,-9 15 1139,-3 6-1319,-2 14-90,14 2-1,3 2-614,6 17 1,3 1 614,0-4-90,2 1 0,4 0-148,11-2 238,2-10 0,6 14 2167,22-4-2167,-17-29 90,17 8-90,-17-41 180,2-16-180,0-6 90,-1-12 180,-6-20-270,-4 12 3225,-1-21-3226,-5 17-2696,1-21 2697,-2 21-2097,3-27 2097,-2 44-150,2-3 60,-3 21-270,5 5 180,6 29 90,-1 2-180,8 69 90,-14-32 0,5 34 0,-9-39 0,0 0-278,-2-5 368,0-8-1315,1 2 1405,1-14 1405,3 1-1225,5-16-180,9-18 0,2-5-1,4-16 91,4-20-180,-6 11 0,8-18-359,5-15 179,-13 29-90,9-22-1089,-19 40 1180,-1 7 1066,-2 6-1427,21 53 360,-14 4 90,12 29 0,-19-15 90,-5-14-90,2 22 1485,-2-15-1395,1 12 0,-1-24 90,-1-4 2869,0-5-2959,0-4-450,2 5 180,-3-13-2878,3 11 3148,-5-14 0,1-1 0,-3-2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4:42.86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2555 501 8702,'-35'-32'2069,"-1"2"-7280,7 11 6021,-19-8-450,10 8-988,-13-5 1258,14 9-97,-3-1 7,0 1 83,-8 0 1,-3 0-265,-7-2 532,8 3 0,-1 1-442,-17-1 2117,16 4-2296,-38-8 2147,14 6-2237,-1-1 450,4 3-360,-1 4-45,13 4 0,-3 0-180,11-1 0,-2 3-1568,-24 6 0,3 5 1613,-14 7-90,8 12-1293,27-4 1293,17-4-1599,-14 16 1688,-3 7 91,-13 24-322,16-13 232,6 5 90,12-7 0,2 1-180,-4 9 45,4-5 0,3-2 683,5-3-548,-9 33 0,7-9 0,1 4-135,6-23 0,1 1 479,0 3 1,-1 5 0,3-5-435,4-6 0,1 1-1,-1 14 1,-2 8 0,3-5-45,0-6 0,1 0 0,-4 27 0,3-6-114,2-13 69,1-2 90,3-24 0,1 4-45,1 2 0,0 0 0,0 0 0,1 0 0,1-2 0,0-5 280,1 6-235,0 3-1527,0-12 1482,3 8 0,1 3-23,1 20 23,3-2 0,1 0-45,3 3 45,-4-29 0,1 1-45,7 23 45,-4-24 0,1 4 0,6 15 0,1 0-45,-4-12 0,1-1-656,3 8 0,-1-5 656,2 3 0,2 1 90,0-1 323,0-1-413,-1-4 44,-2-8 1,1 0 1352,6 12-1397,-6-14 0,0-3 2209,3 0-2120,9 17 1685,5 1-1774,0 0-851,-2-9 851,25 25-34,-26-34 34,2 2 0,0-2-2473,-4-9 2473,7 10 0,-9-14 995,-2-2-995,40 37 0,-29-30 0,29 27 0,-37-38 660,-1 3-660,30 23-1889,-23-18 1889,21 16 0,-29-25 0,1-1 0,0-1-118,1 1 118,32 16 0,-21-14 0,40 19 89,-41-26-178,49 11 2388,-43-15-2299,30 5 0,-34-10 0,1-1-54,20-2 0,3-1 54,-1 1 44,-1-2 1,2 0 45,26-1-45,-43-2 0,2 0-73,10 0 1,1 0 27,-7 0 0,-5 0 0,17 0 90,-13 0 267,-14-1-357,26 0 90,7 0-90,2 0-90,-7 0 180,-21 0-90,26-7 0,4 0-790,-5 1 790,0-2 0,5-1 45,-14 1 0,-7 1-45,7 0 45,-3-1 0,-2 0-80,-15 2 125,0-1-1971,1-1 2060,36-8-89,-30 5 537,46-10-627,-35 5 1163,-7 1 0,5-3-1118,11-6 0,-1-2-53,-14 6 0,-2 1 8,4-4 0,-8 1 0,-9 2 0,-2 0 3202,19-10-3113,4-2-680,-15 7 0,-1-1 681,18-10-90,6-5-2810,-16 3 2810,-14 8-316,13-10 406,-19 12-90,29-24 0,-24 17 0,4-3 0,-1-1 0,-5 3 0,20-19 0,-27 24 0,12-13 45,-10 6 0,0-4-45,26-36 116,-26 33 1,-3 2-117,4-20 2770,-11 18-2770,-1-2 0,-1 2 0,1-11 0,0-2 0,3-5 412,-4 7 1,0-5-413,-3 0 0,-3 4-1145,3-12 1145,-2 8 0,-1 3 0,-3 5 0,-1 0 0,0-1-2046,6-44 2136,-7 38-90,5-32-156,-8 28 246,-1 18-90,0-15 90,-2 7-90,-2 6 90,-1-3-90,-1 12 45,-7-24 0,-2-2-291,3 7 291,-3-10 0,-1 4-45,3 27 0,0 0 0,-2 0 90,-7-29-90,1 12 90,-4-13-90,6 23 1973,-15-36-1973,12 34-2343,-14-35 2343,14 45-54,-10-14 0,-3-2 54,-1 0 0,-1-1 0,1 2 968,6 15-968,-23-31 711,18 25-711,-2-3 0,-2-1 0,-12-17 0,0 0 0,6 10 234,12 15-234,6 10 0,-5-9 0,9 12 0,-1 1 0,-18-25 0,13 18 0,-24-31-90,13 22 90,-2 3 0,0 0-90,-10-9 90,7 11 0,-2-1-90,-21-17 90,-2 2-402,-11-8 402,29 26 0,1 0 0,15 10-2225,-2 0 2225,2 0 0,-39-25 1509,17 12-1599,-18-12-1838,12 11 1928,23 16 153,-51-28-243,29 17 90,-19-9 1835,14 8-1835,23 14-1571,-12-8 1481,-20-6 0,7 4 776,17 9 0,0 1-686,-16-3-90,-18 4 90,28 13 0,0 1-1550,-29-2 1505,28 3 0,0 3 45,-32 11-315,16 1 1,-3 2 134,13-1 0,-1 1-945,-16 4 1,0 1-2857,10-2 0,3 0 3981,14-3 0,1 0 0,-18 4 0,2-1 0,-26 9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4:36.26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 99 15178,'-2'-18'5487,"2"8"-5127,11 46 0,-1-1-121,5 27 1,4 21 0,-2-9-240,-5-21 0,0 0-468,5 26 1,4 13 0,2-7 422,7 0 0,2-8 200,-4-12 1,2-2-156,11 6 0,2-11-1550,9-26 1550,1-31-2427,-18-18 2607,-2-44 0,-6-12 215,-3 0-395,-2 0 0,-3-11 180,-16 6-1,-6-6 1,1 10-135,1 21 0,1-1-580,-3-28 1,-2-12-1,1 20 535,-3 18 279,-5-31-369,6 62 1920,-2-5-2099,6 38 108,3 19-2538,8 34 2699,8 30 0,3 4 0,4-1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4:36.86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1 480 7982,'6'-34'3868,"-1"1"-187,0-27-2691,-2 29-181,1-14-179,-3 34 550,0 1 79,1-2-111,-2 7-1058,7 19 0,-1 4-90,5 19 0,5 13 0,-3-11-90,6 14 0,-3-17 1187,0-6-1187,1-3 0,23 8 90,-19-20 90,49-34-90,-49-4 0,24-33 0,-31 29 90,3-16-90,-4-5 0,-1 4 0,-4-2 0,-5 27 0,1-1-90,-2 10 90,0 3 0,-1 0-270,1 3 270,4 13-270,7 19-2994,0 3 2815,13 23 120,0-18 150,2-2 89,1-14 180,2-14-90,4-19 269,20-18-89,-9-17-180,-4-1 90,-17 3 90,-9-2-395,-4 0 305,-3 2 235,-4 5-325,-5 21 0,-8-6 0,3 15 0,-7 0 0,5 11-269,-2 10 179,3 10 0,3 12 0,3-2 0,11 18-2359,8 5 2360,5 2-315,6-3 0,2-2 314,1-3 90,8 12 0,-2-1 0,-15-18-90,12 36-180,-43-29 90,-4-11 2002,-13 6-2362,-10-15 271,8-9-1,-10 1 270,-8-23 0,16-6 0,-14-13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4:37.06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0 219 10051,'13'-48'4498,"0"5"-7460,1-7 3951,-4 20 1140,-1-3 209,-4 18-1028,-2 18-861,0 13 451,0 80-630,1-20-225,-2-17 0,2 10-135,5 8 0,2 8 0,3-2-1198,1-11 1,2-2 0,0 2 1287,1 20 0,1 3 0,2-9 0,4-2 0,1-15 0,3-7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4:37.23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1 248 2849,'15'-38'4138,"5"2"-547,2 7-2871,9 4-271,5 0-269,7 3-1607,4 1-193,2 7 1,2 3 1806,15-2 1,25-1-1,-51 14 1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4:37.40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 15358,'13'28'4857,"-4"-7"-4946,-2-14-631,0-5-539,-1 1-630,3 0 1889,7 13 0,-7-3 0,7 9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4:59.26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0 412 9871,'37'-13'900,"-1"2"-630,-11 2-90,6 3-5571,1-1 6021,46-9-360,-27 6 704,3 0 0,7 0-434,6 0 0,2 1-389,7-1 0,3 1-16,2 0 0,-1 0 0,-14 2 0,-4 2 45,27-3 0,2-2 44,-10 2 1,6-1-1043,-11 0 1,-1-1 862,12 0 0,3-1-45,-14-2 0,3 0 0,-10 0 724,-19 5 1,-1-1-1040,50-11 0,-5 1-404,-28 5-181,14-5 404,-29 7 496,-7 0 0,-2 0 0,-3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5:00.04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544 1 12300,'-9'12'5577,"2"-3"-10878,-13 39 5481,4-12 270,-8 22-1438,5-11 1078,-6 17 756,3 6-936,7-17-135,4-2 0,1-1 135,4 1 90,6 19-90,6-47 180,11-9 0,1-15 2065,0 1-1256,35-41-359,-27 9-360,21-24 3267,-34 19-3177,-24-30-180,0 31 830,-15-30-1010,-13 32-3482,-13 5 3392,-3 3 0,-4 11-179,26 11-91,-4 2-2178,8 2 1908,-20 9-3687,-1 6 4407,1 7 0,12 4 0,17-2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5:00.61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63 221 14099,'-17'-6'2429,"2"3"-1170,3 44-6650,6-11 5571,-5 37-90,10-31 1409,12 34-1499,-2-35-145,28 36 145,-16-48-90,14 5 0,-14-24 90,11-13 2940,15-25-2760,-9-6-90,1-10 0,-26 9 360,-7-22-270,-4 28 1636,-1-21-1546,-1 33-180,0 5-90,-6-7 0,3 16 90,-5 7-180,6 33-360,0 9 180,2 14-270,10 15 1,-2-20-406,12 0 1,2-2 494,1-9-719,25 17-271,15-99 1440,-29 19 0,1-40 0,-8-12 675,-24 25 0,-5 1-46,5-18 1,-2-1 269,-8 11 1,-1 7-630,1 8 0,-1 8-90,6 37-1,0 5 451,-1 66-630,2-37-225,-2 30 0,4 13-1169,9 0 0,2 0-657,-6-15 0,1-1 1061,8 18 1,2-9 989,0-27 0,0-9 0,0-4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5:02.42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700 92 11580,'5'-18'6027,"1"-2"-5218,-5 13 2340,2-8-7311,-9 2 4252,2 4 860,-6 0-861,-8 13 1,1 2-90,-11 5 0,2 2 45,-15 16 0,-3 4-45,-12 11-1017,10-8 0,2 0 1107,2 5 861,4 3 1,1 1-952,0 4 0,1-1 0,4 0 0,11-7 0,3 3-2255,2 2 2255,1 0 0,2 2 90,-7 49-221,10-32 221,-1 30 0,1 3-90,6-12 29,-1-9 1,1 1 60,3 21 0,-1-25 44,1-8 1,0 0-146,1 7 101,4 5 0,2 0 0,-1-2 771,2-16 1,1-3-772,0 2 249,8 14 1,5 10-205,5 4 0,1 1 907,-1 1 1,-1-1-998,3-10 0,-4-11-45,-4-17 89,-1-2-2684,1 2 2685,1-2-1253,10 23 1253,3 1-47,-1 0 92,3-6 0,2-1-45,5 5-289,-9-15 1,-1-3 288,-1-8 1908,-10-17-1909,29 28-89,-22-25 90,34 30-90,-37-40 2317,10 7-2317,1-3 90,12 10-90,4 1 0,-1-2 0,28 13 90,2-9-90,1 3 0,-22-17 0,-5-4 0,-13-6 865,31 11-865,-44-16 0,0 1 0,55 17-90,-43-14-1436,11 5 1,-2-1 1525,-24-5-90,12 5 90,-24-9-90,7 4 90,-10-3-90,15 9 777,-18-9-687,7 5 0,-7 0 0,0-2 0,3 6-90,2 9 3482,-3-4-3392,3 8 0,-3-4 0,-1-1 0,1 2 0,18 37 0,-12-27 0,10 16 0,2-1 0,-7-14 0,20 30 0,-5-19 0,-10-18 0,12 7 0,1-1 0,-3-9 0,26 22 0,-34-29-90,-3-1 90,2 0 0,-3-1 0,3 2 0,-2 1-90,14 11 0,-1 5 0,1-1 0,-5 0-90,14 20 180,-22-23-3482,19 24 3482,-30-32-2358,0-1 2358,2 12-1607,7 11 1607,-7-9-90,4 4-90,5 7 180,-12-23-90,13 25 90,-15-33 1427,8 12-1607,20 15 180,-9-13 0,20 15-90,-30-33 90,7 6 0,-9-10 0,11 4 0,-4-3-90,8 3 2359,14 7-2269,-17-8-90,46 23 90,-46-20 0,23 11-90,-32-13 90,5 3 3052,-1 1-3052,-5-4 0,-5-2 0,-11-9-3279,1 1 3369,-2-2-90,1 1 0,-3-1-90,2 0 0,-3-1-133,1 1-227,-1-1 3393,0 0-4742,-1 0 0,-1-1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0:29.05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1 506 10411,'0'-34'5847,"0"-2"-4138,0-2-360,0-1 1889,0-29-2698,0 33 179,0-20-269,0 40-270,5 0-90,-4 12 90,6 15 90,-5 32-180,9 50 0,-6-38 0,0 5-45,3 34 0,0 5-1194,-2-15 0,-1-1 1194,0-1 0,0-4-45,-3-22 0,1-2 134,0 13 1,-1-5-45,1 1 0,-1-6 0,-1-11 0,-1-33 0,0-8 0,0-41 0,-1 12-90,1-30 954,0 13-954,0-9 90,-6-36-1549,4 30 1,1-2 1458,-2 2 0,-1-4 0,3-23 0,1-3-976,3 2 1,1 3 975,-2 11 0,0-1-205,6-26 1,1 9 204,-1 20 499,4-28-589,-5 55 2084,0 17-1994,9 19 3027,-4 18-3027,8 18 0,-6 3-180,15 54 180,-10-29 103,-4-10 0,0 0-193,2 5 90,1 1-180,0-2-360,9 6 1,2 0-1800,2-5 810,-3-1 0,3-9 1529,3-30 0,-13-8 0,7-3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5:02.76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9 14 17877,'-9'-13'2428,"24"27"-2338,-2 1 90,35 31-180,-27-28 90,12 6 0,-17-14 0,-2-1 0,-2-2 899,8 5-719,-10-7 540,6 8-1,-14-9-719,-9 18 0,-2-7 0,-11 15-3572,-5 2 3033,0 7-91,-2-3-4677,-4 12 1079,13-21 3571,-5 8 0,9-11 0,0-1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5:09.52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13 29 17877,'-6'-15'2518,"1"4"-1618,3 8 179,2 4-809,9 38-90,-1-3-1606,5 29 0,1 8 1606,1 15-135,-3-17 0,-1-1 44,2 21 1,-4-24 0,0 4-237,0-2 1,1 4 206,-1-5 0,1 3 0,0-4-635,-1 0 0,0-4 575,0 4 0,1-3 1130,-2-11 1,-1-7-1041,0 7-2241,5 22 2421,-11-61 99,-1-9-189,-7-25 1093,-5-30-1273,-10-42 0,2-1 295,9 40 0,0-2-340,-2-9 0,0-5 440,-3-25 1,1-2-441,2 16 0,1 1 45,-1-12 0,2 6-1347,4 4 1257,1 9-2144,4-2 2144,9-18 90,3 34-193,21-11 103,-1 56 0,39 42 45,-26 8 0,-2 8-196,-1-3 1,-2 1 240,3 11 0,0 2-45,3 9 0,-3-2 226,-14-21 0,0 1-226,17 25 0,-2-1 45,0 8 0,-2 3 1944,-4-2-1989,-9 8 0,-3 3 35,-11-38 1,-2 0 9,8 38 0,-7 0 3031,-21 7-3031,-2-14-2487,-12 7 2532,0-31 0,-2-3-139,-8 13 94,6-17 0,-1-2 0,-6-6 0,-2-3-90,1-5 182,-3-5-92,-51 14 0,50-37 0,-34 8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5:10.57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189 1465 1770,'26'-31'5307,"-3"2"-3688,-6 5 1349,-4-2-884,-15 8-1455,-2 4-179,-14 12-90,5 2 0,-16 13-530,5-3 710,-30 34-451,23-16 1189,-22 53-1368,36-24 0,-2 3-90,16-2 2239,14-19-2059,-2 3-90,24-1-90,6-25 91,24-26-1,-13-6 90,1-24 179,-3-28-89,-20 21 135,-1-9 0,-2-1-135,-8 8 180,10-44-180,-20 64-90,1-10 359,-6 29-269,1 4-90,9 41 90,2 12-90,13 41 44,-7-31 1,1-1 2359,9 20-2404,10 10 0,-17-47 0,1-4 0,1-6-2975,37-17 2885,-26-19-1959,25-19 2049,-37-16-434,-2-4 434,-3-6-986,5-39 986,-14 35 0,-1-2 637,0-1 1,-1-2-683,-3-15 0,-1 2 45,-2-21 0,-6 27 0,-2-16 0,-2-1 0,2 12 194,-1 3 0,0 2-194,-3-23 0,-3-11 0,1 14-45,1 27 0,0 10 451,-6-27-496,3 18 0,1 5 2415,2 17-2325,-4 4 0,12 60-45,7 51 0,2 16-276,-1-37 1,0 5 252,3 13 1,3 13-1,0 5 1,1-3-136,1-8 1,0 0 0,1-1-1,0-2 113,1 16 0,1-3 0,0 3-45,-1-14 0,0 5 0,1-6 1,-3-13 369,-2-14 0,-1-6-325,3 11 0,-1 1-1464,1-4 1,-2-5 1373,1 3-90,4 19 90,-16-61-540,-20-45 1,-12-23 1036,-14-16-138,7 7 1,-1 0-624,-14-13 1343,13 26 1,-1 0-271,-12-17 345,15 21 0,3 4-884,5 5 360,14 13-360,13 14 696,17 3-786,6 11 90,29 14 0,14-2-90,29 8 0,-37-11 0,2-2 79,6-1 1,-3-2-80,29 1-928,-8-21 0,-5-4 1108,-18 4-135,0-6 0,-7-2-1346,-22 2 1391,-13 6 1391,-2-1-1391,-24 10 17,-1 8-107,-13 8-90,-6 17 90,8 0 0,-12 26-90,18-15 0,0 14-1427,10-11 1427,3-2-147,2 16 147,11-3 0,-2 0 90,8-12-90,-4-19 0,7-3 90,-5-9 0,25-20 0,-18-4 1579,14-17-1579,-16 6 360,8-34-270,-11 22-1432,5-23 1522,-11 28 1337,-3 11-1517,-1 0-90,-1 11 90,6 53 0,-2-13 45,5 44 0,0 8-45,0-10-619,-1-5 1,0-2 618,1-11 0,1-1 1326,2-3-1146,22 40-180,-17-46-90,16 24-2159,-8-78 90,-12-6-2146,10-23 4305,-17 2 0,-4-4 0,-1-2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5:11.69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62 317 1230,'-16'-89'7196,"2"7"-2315,-4-9-4431,10 49 1368,2 29-1458,9 44-1065,7 48 975,0-9-90,1 2 0,1 3 439,-3-25 1,0 0-575,4 23 0,2 1 45,-3-17 0,0 0-849,1 1 1,1 6 848,3 8 0,2 7 0,-1-5-163,-2-3 0,1-2 103,0 1 0,2 5 0,-3-10 1113,9 31-1053,-2-10 865,-2-10-820,-6-21 0,1 0-135,13 26 2719,10-21-3079,-7-70 740,-8-41-515,-8 3 0,-2-1 962,5-14-1007,7-20 90,-6 29 1,0 6-181,35-34 180,-23 46 90,21-19-90,-2 81 180,-17 15-578,23 38 578,-30-9 355,-6 4-220,-13-18 0,-3 0-45,3 14-226,-1 29 136,-6-54 269,-8 25-179,2-23 45,-9 8 0,-5-1-135,-10-11-180,-13 13 670,8-40-670,14-13-3401,-3-2 2591,-35-31-1746,26 7 487,-31-29-2236,42 14 4395,3-10 0,7-1 0,2-5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5:12.34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231 472 18686,'-31'40'630,"1"-4"-450,3-7 0,0 0-90,2 1 90,-6 15-90,7 5-90,3-2 0,9-2-90,10-17-360,31 36 360,-13-39 0,23 24 0,-23-48 0,3-2 0,10-19-3482,32-45 3662,-17 12 0,14-29 0,-39 41 360,7-38-360,-13 38 0,2-24 90,-30 64-90,7 10 0,-11 20-1,13 4-2177,3 11 2088,2-9 2265,1 8-2175,16 19-2237,-6-23 2237,15 20 89,2-34-89,-6-13 90,37-25 2148,-27-8-2328,31-39-422,-32 16 422,6-18-90,-10-10 0,-3-3 0,2-10 45,-3 8 0,-3-4-180,-10 15 0,-4 7 135,1-14-135,-7 4 0,-3 6 136,-3 31-2009,-18 7 2098,12 43 40,-5 18 50,2 29 1670,8-8-1670,-1 33-45,16-29 0,3 0-45,3 31-241,5-14 0,4 1 286,-4-26 0,1-2 0,0-1 0,1 1 45,5 5 0,0-4 103,3 4-193,6 12 90,-12-27 90,2 9-90,-7-13 821,2 15-821,-22-26-90,2-2 90,-14-13 180,-28-29-360,23 3 623,-25-19-712,37 3-91,3 3-540,20-41-2338,22-8 3548,-12 25 1,4 0 0,-1 8 0,1 3 0,23-21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5:12.64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0 140 17427,'29'-30'1529,"-1"2"-6649,-3 2 5659,-5 5 2039,3-2-1408,-11 12 319,-2 24-1399,-9-3-90,-2 28 0,0-23-180,13 30-90,12-13 3212,12 5-3571,28-52 539,-28-2 90,9-27 0,-34 22 0,-3 1 180,-5 3 89,-13-7-89,-4 15 180,-18-5-180,-10 28 0,3-2 0,-4 13-1467,-10 24 1467,22-14-340,-13 24 430,29-1-2824,6-4 2644,17 35-90,6-34-92,13 7 2,0-29 1037,3-4-6884,62 7 1709,-39-19 4228,-1-4 0,-4-4 0,-14-8 0,-2 0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5:13.61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42 290 8702,'-7'-52'4228,"0"3"-2971,-2-19-448,3 29 657,-2-15-1017,5 39 1080,1 3-1260,3 32 1,1 4-90,0 16 1647,6 22-1737,0 24 2,-1-23 0,1 7-32,0-6 0,0 6 0,0-5-1646,1 7 0,1-2 1586,2 12 0,0-6 0,3-2-2121,9 18 2121,-3-29 0,4-13 0,6-5 0,17-10-162,13 5 72,-5-52 1740,-9-16-2010,-6-10-179,-5-7 1461,-14 8-3620,-4-3 1927,-1 0 1,-2-1 0,-1 0-1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5:15.89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134 226 13829,'-18'-13'4138,"-9"14"-3868,14 11-1,-7 13-504,3 37 325,9-30-3675,-1 29 3675,9-41 0,0 3 910,0-5-910,13 10 0,-3-20 0,22-11 540,3-71-180,-11 14-315,-8 10 0,-6 1-45,-15 4 237,0 13-327,-6 18 3482,4 10-3482,-36 30 90,24-7-90,-26 27-3302,32 5 3392,6-6-90,1 7-42,13 9 0,8 4 42,4-19 0,2 0 0,1 20 0,2-4-90,28 6 0,17-48 0,-27-9 90,8-15 0,4-12-45,-7-15 0,-3-4 794,36-23-749,-37 16 0,-6 1 0,-8-1 105,6-19-240,-15 15 1,-2-1-487,9-16 531,-3-10-180,-22 57 270,-4 7 2387,-3 11-2387,-10 28 90,4 1-90,-3 19 0,4 10-90,11 2 0,3 3-90,-1 23-1313,3-23 0,3-4 1313,5-15-90,2-6 90,3-5-1619,62-28 1259,-40-36 1,0-8 494,10 6 0,-2-4 135,-12-14 0,-9-6 359,-6-5 1,-7 5-270,-2 8-90,7-36 0,-17 68 449,1 0 2943,8 28-3392,-1 0 0,12 42-90,-3-8 0,0 1-90,10 17 90,-7-16 0,1-5-2492,2-12 2402,4-2-656,63-24 746,-45-9 90,45-24 180,-50-24-643,-14 5 643,15-38 180,-18 6 732,-11 26 0,-4-4-1003,-9-21 1,-5 1-90,-2-16-1204,-5 34 0,-4 8 1114,-3 23 0,-1 11 89,-3 8-821,-8 42 0,0 14 822,1 2-596,5 20 0,-2 21 1,7-11 505,10-26 0,3-1 607,-4 39 0,1-3-607,7-11-90,1-15 45,6 12 0,3 4 45,0 19 30,2-24 0,4 11 0,-2-12 60,2 11-45,-1-13 0,0-7 2298,-6-20-1353,-1 10-900,-12-20 0,2-1 3234,-12-23-3234,-2-14 180,-29-27-180,11 5-3007,-20-23 2917,27 12-90,1-6 0,2-1-360,-2-26-269,9-12 44,16 16 1,5-1-75,7-26 209,10 27 0,7 4-449,27-16 359,-6 19 1,1 0 494,-14 20 0,1 0 360,26-20 0,-1 5 2092,-8 12-1957,27-17 0,-40 36 359,10 6-359,-19 7 0,8 4 180,-6 30 3,-13 0-363,10 25-90,-21-5 0,-2 5 0,-3 3 1190,-2 1-1640,-1 10 0,-1 2 0,1 3 180,-1-6 0,0-3-539,0-6 179,0-18-629,0 1 449,3-20 1,-1-13-1,5-12 0,-1-14 135,-2-36 1,-1-11 629,-5 21 0,0-2-1561,2-25 0,-3-6 3315,-11-15 0,-3 8-1170,2 0-441,-3-1 0,1 4 172,4 25-91,-2-12-179,6 18-629,4 19 269,1-1-90,14 20 2954,-3 11-3854,25 16-565,20 52 925,-3 1 540,4 19 90,-28-25-269,2 18-2314,-12-31 3393,4 16 0,-13-44-1168,-4-9 2067,1 0-899,0-2 89,0 2-179,2-2 270,5 9-540,2 2 179,11 17-179,-6-8 2546,5 8-2097,16 11-449,-18-22 2464,24 14-2464,-29-31-90,8-1-60,13-25 60,-11 8 89,23-30-89,-20 9-180,-3-2-809,2-27 629,-17 39 0,4-20-539,-12 36 1049,-1 14-240,0-3 0,-1 14 90,2 7-355,-2 7 445,10 40-3364,-1-5 3184,7 6-74,5-8 344,11-19-180,-6-11 90,5-11-90,-12-21 321,50-50-321,-37 25-90,12-24 0,-5-4-270,-22 14 3398,6-18-3308,-18 36 0,-4 12-16,0 3-74,-3 3 180,1 4 0,-1 7 90,1 0-3482,0 55 3392,0-34-350,14 67 530,-6-68 0,10 15 630,3-29-630,-5-8 0,19-16 629,18-49-629,-19 16 3220,14-32-3310,-35 3-90,-6 34-90,-1-25 882,-13 38-792,4 10 90,-8-2 90,-3 23 90,-4 15 90,-5 19-180,6-1 0,7 5 270,6 22-270,14-12-1,-2 13 1,18-21-3302,-8-27 3392,22-1-90,-4-28 0,9-5 0,-6-17-765,18-33 765,-11-3-90,9-15 90,-19 13-90,-12 15-948,-3-14 1,-2-3 947,3-9-45,-3-3 0,-3 3 1496,-7 22-1541,-1-10-1898,-6 33 1898,0 10 610,-8 8-520,3 13-90,-8 13 90,-1 28-90,-1 47 1872,3-14-1782,2 13-89,9-36 89,0-7 501,8 32-591,1-16 0,1 1 0,11 38 90,-1 2 3646,-7-43-3556,-10-33-180,-10 15-179,0-27-132,-11 5-589,10-13-899,-3 0 1889,3-4 0,4 1 0,-1-1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5:16.80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94 311 19136,'-19'10'1349,"0"4"-6739,9 14 6019,-6 21-449,6-6-987,0 15 987,5-12 987,3-1-1077,0-10 0,2 1 0,0-9 90,24 48-90,-3-44-90,27 12 0,3-87 0,-14 2 90,4-21-90,-22 23 180,4-25-1,-5-28-179,-4 15-758,-12 14 0,-5 6 758,-3 22 1516,-8-20-1516,0 52 0,2 3 0,-13 15 90,-11 47-90,11-14 0,-5 35-1417,26-46 1417,2 4 1521,10 15-1611,-1-8 1,20 30-181,24-26 90,-15-13-90,15-35 0,3-12 90,-12-13 2409,45-26-2364,-40-2 0,-6-2 3103,8-8-2923,4-18 0,-5-2-45,-20 18 45,-7 13 0,-3 1-45,-6 0 90,-1-17-90,-6 29 0,-11-10 0,1 41 0,-12 7 270,-8 84-270,13-35 45,1-1 0,2-1-484,9-6 529,11 16 90,2-11 0,3 4-45,2-1 0,1 2-1654,5 8 1,1 0 1697,-3-7 1,-2-3 0,5 16 90,-5 0-180,-16-38 0,-12 12-2151,-1-11 2331,-42 34-181,21-38 148,-25 14-327,27-32 2268,8-4-2538,-5-3-269,7-11 269,5 3 3032,14-19-3031,15 10-271,11-12-4831,5 6 5461,20-15 0,-10 9 0,16-9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5:17.48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31 195 12030,'-18'-20'6836,"5"3"-11687,32-5 5571,10 1-788,10-4 248,4 6 708,-9 7-798,2-1-180,1 3-1439,37-8-2969,-36 12 4498,24-5 0,-46 11 0,-3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0:29.44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188 42 16438,'-4'-27'2608,"1"12"-7998,-3 15 6019,-6 35-876,3 5 517,-6 23 842,4-2-932,2 2-1655,-2 8 1655,0 5 45,-3 20 0,1 4-180,6-45 0,0-1 508,-6 42 1,1-1-14,2-2-180,3-28-91,-1 12 991,3-31-974,5-21 343,7-45 1807,7-36-2256,3-25 1620,1-10 0,1-2-1710,0-3-1556,-1 10 0,1 0 1511,-7 32 0,1 5 45,5-22-90,-3 16 0,-1 2 0,0 1 0,3-8-90,-6 27 90,0 35-90,1 86-1466,-3-16 1556,-6-5 0,-2 0 0,0 5 1996,-1 4-1996,0 6-25,1 1-245,1 10 0,1 6-1035,1-33 1,-1 0-1428,2 28 0,0-4-1945,5 1 4677,-2-36 0,1-3 0,2-4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5:17.65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77 16797,'34'-9'-809,"3"-2"-900,-5-5 1709,4 1 0,-1 2 0,0 1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5:34.42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16 32 13739,'-7'-15'3958,"1"3"-3149,5 9 1800,0 1-2249,10 43-90,-1-10-1,10 39 91,-2-11 0,0 1-396,3 10 170,0 4 1,0-1-45,-4-14 0,5 19-3230,-2-10 3320,-1-5-70,1 6 70,-8-31-1,-4-12 53,-6-24-53,-7-20-2303,-5-23 2124,-4-8 90,-2-9-90,-4-10-47,-1-11 47,-1 0-718,10 30 1,1 0 717,-4-24 0,-2-12 514,8 28-604,4 15 915,27 8-915,-2 19 262,25-8-172,5 35-90,-6-1 45,2 12 0,0 5 45,5 3 0,28 23 785,-38-20-785,-2-1-611,-3 1 521,-4-1-1607,-2-1 1697,6 19 1577,-8 23-1577,-4-21 0,-12 13-1378,-24-10 1468,4-17-598,-13 23 598,5-30 1455,-3-2-1545,-2-3 278,-2-2-188,-52 22 2178,38-26-2358,-34 15-630,41-30 361,14-3-5784,-3-1 6143,15-4 0,4-3 0,2-3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5:35.02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231 880 12750,'-21'-5'3868,"0"0"-8719,6 5 5570,-14 10-179,3-1-90,-5 13 1318,10-5-1408,4 5-1229,-6 20 1049,11-16-1364,-1 17 1184,12-20 1638,15 23-1638,-5-19 0,12 15-1638,-11-29 1548,1-4 0,3-1 1638,-3-4-1548,20-14 90,-15-6 0,9-6 1994,-15 2-1994,-5 7 630,-2-7-630,-1 3 3661,-2-3-3571,0 4-90,0 2-90,0-1 0,12 10 0,-3 6 0,10 11-3392,22 27 3302,-15-13-19,42 25 109,-33-30 0,17 3-2172,-11-17 2172,-8-2 180,30-30-180,-31 6 90,21-23 135,-27-4 0,-4-3-45,3-6-180,-4 1 0,-4-1 89,-9 1-89,-3-20-142,-8 11 0,-5-7 187,-3-3 0,-3 0-45,2 2 0,-2 3 1060,-2 11 1,-1 7-971,0 1-2211,-11-23 2031,12 32 1727,-7-13-1727,16 41 411,1 5-501,1 50 0,10 6-45,0 3 1,2 3-136,14 27-2654,7 8 1,3 0 3013,1-3 0,-3-9 0,0-6 0,-3-17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5:35.54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0 180 11580,'2'-28'4228,"7"9"-4138,29-1-270,2 9-4851,23-2 4311,-13 6-47,36-3 227,-36 6 706,17-1-706,-21 0-289,0-1 19,26-6 7,-29 3 1073,18-3 647,-33 5 702,-5 2-720,-8 0 91,-7 3 257,-8 4 193,-5 3 538,-29 35-1618,16-13 3302,-24 27-3392,27-21 0,1 1 539,0 60-719,17-26-1741,3-4 0,6-3 1741,12-9-90,10-1-856,-12-38 946,-2-6-90,1-4 90,8-13 0,5-18 0,-5 1-74,-2-17 74,-18 16 90,-2-6-90,-2 1 0,-2 1 180,-1-8 179,-16-36-269,8 31 0,-11-23-90,12 50 0,1 5 2932,-1-2-2932,2 9 1264,-1 7-1354,4 5-3266,4 21 2996,13 40 0,-2-16 45,2-1 0,2 0-314,16 9-2090,0-3 2270,4-14-631,-9-23-5204,15-7 6194,-17-5 0,19-16 0,-20-6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5:35.69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 18057,'13'11'-135,"5"26"0,0 12 0,0 10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5:36.02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134 373 9661,'-43'22'7735,"14"-7"-6835,-4 1-165,20-9-106,8-3 811,-2-1-356,4-1-724,2-1 719,58-19-899,-22 5-1508,44-16 1418,-37 10 89,1 0-179,19-9 0,5-2-89,7-3-136,9-4 0,-1 1-135,-15 6 361,22-6 0,2 1 0,-15 7 0,-4 2 0,1 0 1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5:36.34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1 306 21385,'41'-2'1709,"36"-16"-1529,-28-2-90,29-14-1839,-30 11 1659,1-3-3438,0 2 3078,0 0 450,7-3 0,0-1 0,6-1 0,-8 4 0,1-1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5:37.04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0 20485,'26'39'1170,"-1"1"-990,-8-4-1,2 3-3474,10 14 0,2 1 1226,2 2 765,-2-2 0,1-4 1482,-4-20 1,-3-5 0,1-3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5:43.89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12 100 11911,'0'-23'6656,"0"1"-5294,0 7-912,0 1-4222,-4-2 4042,2 7 1320,-3 8-1411,5 8 247,1 23-156,-1 45-997,4-24 0,1 6 817,-1 26 0,0 8-1,4 8 1,1 0-45,-3-12 0,-1-1 0,2 5 0,-1-4 45,-2-22 0,0 2-30,1 0 0,0 5 0,0 2 60,1 3 0,-1 1 0,1 10-30,0-2 0,1 10 0,0 5 0,0-3 0,-1-9-30,1 11 0,0-8 0,0 10-1,-1-19 1,0 10 0,1 4 0,0-1 0,-1-7 0,-1-12-30,-1-3 0,0-10 0,1 5-8,-1 8 1,2 7 0,-1-1-1,0-8 68,0 12 0,0 2-36,-1-16 0,1 11 0,0 5 0,0-3 0,0-8-464,0 3 1,-1-7 0,1 8 427,-1-4 0,1 9 0,0 3 0,0-5 0,-1-11-18,2 20 0,-1-4 30,-1-1 0,1 7 0,0-4 0,-1-21 0,0-3 0,1 9-12,0 8 0,2 11 0,-1 6 0,0-4 0,0-11-448,0-1 0,0-8 0,0 5 452,1 9 1,0 8-1,1-1 1,-1-11-72,0 14 1,1-8 48,-1-2 0,2 7 22,-2-19 1,1 10 0,1 2-1,-1-4-22,-1-12 0,1-2 0,-1 1 0,1 4 18,1 5 0,0 5 0,0 3 0,0-4 0,-1-7-106,2 14 0,0-8 1,-1-2 87,-1-7 0,1-2 0,0 4 22,1 0 1,2 4-1,-1-1 1,-1-8-23,2 15 0,1-2 367,1 10 0,1 8 0,-1-15-367,-5-34 0,1-5 0,1 14 0,2 4-368,4 24 0,0 0 188,-5-26 0,0-2-944,2 14 0,-2-8-2024,-6-22 3148,1 11 0,-5-25 0,1 5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5:44.67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450 328 9514,'0'-38'4048,"-11"-14"-2519,3 17-360,-10-12-5514,4 16 6324,-16-15-1530,11 20 1335,-14-9-1154,8 23 694,-1 6-1234,-11 13-2087,1 12 2087,7 8 313,5 7-403,12-2-1036,4 6 1126,4 6-1368,2 10 1278,13 19 0,-2-6 1034,13 10-1034,-5-24 0,3 3 0,5 11 0,0 1 0,-3-7 0,0-1 45,0 2 0,-2-6 1489,-9-9-1444,0 20 90,-6-14 1269,-9 19-1359,-11-16 0,-3-10 3357,-17 2-3267,-10-16-270,-5-6 0,3-9-90,18-13-90,13-4-179,2 0-238,-21-27 1,18 14 0,-14-21-1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0:30.25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260 147 2489,'6'-31'6656,"-1"4"-2857,-4 11-2450,-15-14 584,4 13-584,-26-9-1079,6 34-782,-34 53 601,29-15 1,8 4 0,3 5 90,9 35-180,4-24 250,6 14-250,12-36 0,0-7 0,7 7 90,-3-20-90,14-1 90,-1-14 2118,14-13-2208,-11-13 90,0-16 3302,2-27-3302,-12 18-2058,5-23 1968,-15 28 90,-3 2 90,-1-4-90,-2 13-90,0-7 90,-1 19-90,1-1 0,-1 7 2329,0 9-2329,1 2-90,1 18 90,3 5-180,3 13 90,1 3-90,2 1-4201,11 40 2132,-6-30-817,8 26-1162,-11-42 3669,1-4 0,1-4 0,-1-3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5:45.27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86 128 8432,'25'-12'3418,"-3"0"-8179,-6 2 6290,-3 2 3658,-4-3-4737,-10 3 769,-1 1-859,-15 8-90,1 5 180,-22 21-270,6 4-180,-3 9 0,12 13-180,17 0 0,20 15 90,0-20 3122,54-12-3302,-6-44 270,6 0-3302,12-37 3482,-49 17 90,15-17-90,-30 16 90,-3-12-1819,-22-30 1729,2 26-6,-20-17-84,4 46 90,0 4 180,-29 3-360,23 5 180,-37 23 180,32 42 1995,3-6-2220,23 9 0,9 1-135,9-8-1085,4 0 0,6 1 1175,18 6 1582,24 10-1672,-10-27 90,6-13-90,-15-20 90,23-5-90,-7-15 89,18-11-89,-28-10 90,-6-5 90,-6-15 0,0-29-90,-3-6 0,-9 0 3052,-12 26-2962,-4-6-180,-4 32 1026,2-19-1116,-5 36 0,-1 4 0,0 24 0,0-7 1,1 19-91,-1-18-90,1 0-90,0 1-9265,4 9 9625,-2-9 0,10 13 0,-3-10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5:47.77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191 1048 10681,'3'-20'9624,"-1"2"-8994,-9 0 270,-1 11-181,-14 1-269,-8 30-90,-5 21-90,-3 23-136,21-14 1,5 2-135,-4 23 0,8-28 0,6 0 90,22 37-90,9-16 0,11 2-90,3-33 0,34-21 90,-13-20-3482,22-3 3482,-30-18 0,-17 1 0,-1-3 90,-2-4-90,-2-3 0,-2-3 0,16-40 0,-14-1-1585,3-13 1675,-19 15-1863,-12 20 1773,-3 17 498,-9-20-498,-2 31 0,-6-13 0,-3 22-666,-7 5 666,3 4 1686,-15 14-1686,16 4 1655,-11 26-1745,15 11-90,3 11-428,14 16 518,7-20 0,6 3 0,2-20 0,2-6 90,3-6 2952,28 1-2952,-23-14-90,45-13 97,-42-9 83,25-20 90,-22 0-90,-6 0 180,-8-10-180,-13 13-90,-9-21-2525,-10 0 2704,-12-14-89,3 15-503,-20-16 503,26 39-2132,-13-16 1952,25 30 0,0 1-270,4 5 2043,22 17-1773,-3-4-180,21 15-1675,4-3 1585,7 4 180,-1-2 2269,-4-2-2359,-4-10-2179,-10-1 2359,6-3-179,-3 1-1,-12-4 2178,4 1-2807,-14-3 449,-6-2 90,-1 0 2853,0 1-2943,0 0 90,1 0-629,9 11 719,-1-1 90,11 10-90,-5-2-3392,1 0 3393,10 10-91,0-1 270,3 1-90,-5-7 270,-7-10 90,0-2 539,25-3-539,-19-5 0,28-12 0,-30 0 90,10-9 0,-10 2 899,33-37-809,-27 19-90,24-29 449,-28 19 361,3-16 2672,-8 13-3483,-4-3-89,-14 30 450,-4 3-450,-14-6-180,5 13 90,-19 1-90,7 20 0,-7 8-180,-10 23-599,1 14 510,-5 24 89,15-12 90,7-3-90,12-3 270,25 7-90,-8-18 90,19-10 90,-8-39 89,28-31-89,-14 7-216,18-26 216,-28 12-1276,-3-14 1,-2-4 1275,2-8-135,-4 5 0,-1 0-208,-9-1 253,1-5 90,-5-25 0,-2-5-180,1-6-30,-4 20 0,-2-13 0,0 11-60,0 19 0,-1 5 45,-2-15 0,-1 1-2179,0-27 2044,2 41 0,2 2-29,1 12-150,0 11 2073,4 23-1804,1 22-90,3 25 90,-1 19-2082,1 10 1992,-1 7 0,-2-16 0,1 2-90,2 36-155,0-16 0,0 4 200,1-17 0,0-3 135,0 1 0,1-2 0,0-8 1,1 0-136,8 15 0,2-3 225,2 4 406,-2-12 1,1-6-317,-2-24 180,13-6 90,1-23 76,14-11-166,-13-16 0,-1-6 0,-13 4 2088,11-48-1818,-16 27-360,6-22 3124,-17 43-3124,-1 14-90,-1 3 180,0 2 626,-3 4-806,1 4 0,-3 6 90,-1 70-180,3-24-90,-2 39 90,4-43 0,16 25 0,-8-36 0,15 29 90,-14-53 0,1-3 90,-1-7-90,10-19 0,-5 1 0,6-16 180,-1-28-270,-11 28 89,5-23-89,-11 37 90,-1 2-90,0 3 0,0 1-3392,0 2 3302,0-1 1,1 5-1,2-2-90,-2 6 0,17 21-90,3 8 0,18 18 180,-9-11-270,32 0 270,-33-23-90,53-15 91,-51-9-1,22-17-90,-14-5-131,-12 5 221,3-16 0,-2-4 90,-6-3 0,-1-1 0,-3-8-1188,-16-13 1,-6 2 1187,3-19-779,-8 4 0,-3 8 779,0 37 0,-5-17 0,10 42 9,-1 2-9,0 7 1517,-3 15-1607,5 13 0,-1 25 0,5-6-90,14 40 180,-4-36 1998,29 50-2087,11-29-304,3-5 303,-4-17 90,-22-29 0,-15-7-228,4 2-132,-6-2 2409,-1 1-2588,-14 12-91,-3-4 1,-10 13-2656,2-6 2206,-10 11 629,7-6-843,-20 44 1204,23-20 1438,-6 8-810,32-11 1260,26-26-899,6 0-450,6-11 809,32-36-809,-41 10-1,38-25 1,-45 16 0,1-4 0,-3-2 539,24-53-809,-23 36-90,15-41 0,-29 49 0,-3 0 0,2-10-180,1 1-90,-3 14 3482,-3 7-3572,-7 24 270,4 13-90,-1 5 0,5 12 0,-3 2 90,2-2-90,0 3 0,1-2 90,1 0-180,13 15-709,-10-19 889,9 10 0,-15-24 0,6-4 90,-4-2-90,4-2-90,-4-10 90,-3 4-360,7-11 270,-9 11 710,5-3-710,-2 6 90,17 31 90,6 30-275,0 4 185,-4 15 135,-16-29 0,-2 1 45,5 43-904,-5-21 1,-2 0 812,-1 23 1,-4-17-45,-8-17 0,-4-4-903,-3 0 813,1-1 0,-4-1-45,-21 8-180,-7-5 8,5-19 0,-2-2 172,-15 10 846,-12-5-845,29-27-2614,-12-5 2793,11-4 1269,-22-34-1269,38 4-90,-5-20-90,37-8-1973,0 12 1568,13-10 1,7-5-766,24-27-396,-21 31 1,5 2 1655,6 1 0,2 6 0,15-8 0,-18 18 0,-1 1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5:47.87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 15448,'21'16'-563,"-5"-1"1,-24-1 0,-1 4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5:48.64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33 9 12300,'-16'-5'3868,"3"2"-2969,10 2 2699,4 4-3238,35 14 0,-7-5 179,59 18-269,-22-16-2216,2-3 1,4 0 1990,-20-5 0,0 0 44,21 1 1,0-1-45,-20-2 0,7 0-72,18 0 1,17 1 0,3 1 0,-12-2 26,11 1 0,0 0-428,-8 0 1,12 1 0,-1-1-1,-16 0 428,-10-1 0,-3-1 60,9 2 0,8 0 0,-1 1-348,-1-1 1,0 1 0,0-1 257,1 1 0,0-1 0,-4 1-30,-11-2 0,-2 1 0,-9-1-120,31 4 372,-3 3 0,-2 3 0,-5 2 0,-11-2 0,1 1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5:40.46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114 328 12660,'0'-25'8635,"3"-1"-8185,-2 20 269,2 4-89,-2 58-360,-1-11-1418,4 18 1,1 18 0,-1-9 1237,-1-18 0,0-1-30,2 16 0,0 7 0,1-10 889,0 26-769,1-2-2359,0-4 2314,-3-30 0,1 2-45,-1-2 0,0-1-318,0 0 1,-1-2 317,4 34 1897,-4-35-1897,0-6 540,0 11-540,-3-32-90,-1 5 90,-3-35-90,-11-59 0,4 19-45,-3-17 0,1-4-861,-1-9 861,4 22 0,1 0-1510,-5-27 1465,1-1-115,4 23 1,0-2 114,-5-34 90,6 35 0,-1-2-90,2-1 0,-1 1 1652,-1-29-1697,1 3 0,1 2 45,2 0 753,1 22 0,3-1-843,10-25 3081,8 20-3171,29-11 180,-10 50 940,7 9-940,-14 21 0,13 16 90,-3-2-45,17 24 0,2 6-45,2 1-682,0 7 0,-2 0 772,-13-7 90,6 9 0,-14 1-2881,-15 31 2791,-16-2 0,-13 3 90,-19-33-269,-23 9 1121,16-23-1392,-34 28 91,36-40-1,-9 5-1889,16-13-719,2-3-1260,3-2 4228,5-2 0,4-2 0,2-2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5:40.86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613 0 16707,'-38'8'2609,"1"1"-2069,8 8-5661,-3 2 5571,1 4 1254,-12 21-1434,12-6 135,1 17 0,3 9-226,12-6 1,3 0-135,-6 0 0,3-1 950,7 38-905,27-17-293,-5-38 293,16 30-90,-11-59 90,-3-4 186,0-5-276,7-13 90,-3-2-90,9-12 449,-2-32-269,-12 19 0,3-33-90,-16 36 0,-13-20-1872,-35-25 1782,8 21 0,-25-16 1847,27 49-1937,0 2-360,-10 5 0,-2 1 90,2 0 360,-38-10 0,62 35 0,4 4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5:41.10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0 23454,'9'44'989,"-1"-9"-899,-9 0 90,1-3-180,0 11 0,0 3-90,8 25-5660,-2-18 5660,8 15 1108,-3-25-1378,7 7-8915,15-2 9275,-9-16 0,16-21 0,-18-27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5:41.23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12 79 0,'-6'-25'0,"1"3"0,12 5 0,3 2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5:42.96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0 416 19766,'2'17'2428,"8"25"-2068,-3-16 90,12 41-270,-9-26-4252,5 14 4342,0 1 476,6 11-656,-5-12 0,1-5 90,-11-31-1962,0-5 1872,-1-3 2411,-1-5-2411,1-15 0,8-41-180,-4 13-1975,7-47 1975,-10 49 0,0-8-880,3 10 790,-3 15 2056,1-4-2056,-2 15 90,0 3-270,16 10 270,-7 4-90,12 11 90,-9 1 2940,-3 1-2940,1 2-270,12 23 270,-12-20 1186,12 21-1186,-19-35 0,4 4-90,-2-8 180,8-19 0,-1-1-89,15-56-1,-19 30 0,8-30-90,-16 36-180,0-15 180,-2 20-90,1-15 90,-2 28 0,0-1-89,0 6-181,0 4 270,7 10 90,-1 7-90,6 10-1439,18 60-2043,-13-40 3302,16 41 180,-18-56-903,36 17 993,-27-26 90,26 12 0,-34-31 719,52-34-359,-35 15 3077,41-27-3167,-51 24 679,-1-3-50,21-40-629,-22 28 90,16-27 360,-25 36 449,0-2-989,-5 10 0,-5 4-90,-8 17-90,-1 3 0,-4 13-90,-3 16 90,1 0-90,-2 15-45,6 2 0,1-1 45,1-2 0,-4 44 0,9-74 360,0-2 0,10-2 269,10-37-269,2-3-180,0-22 0,-11 4 90,-2 12-270,-4 7 90,2 6 0,-5 14 0,10 18 0,-4-2 0,8 17-3392,-6-6 3392,0 3-883,16 34 883,-9-25 0,11 20 0,-13-36 0,4-6 0,-2-6 0,15-16 90,-9-3 90,30-51-180,-25 23 298,-2-4 0,0-4-118,3-25-180,-2 0 89,-4 1-59,-14 20 1,-2-2 149,3-35-240,-5 33 0,-1 2 240,-3-19 2908,-9 12-3088,-5 15 213,-2 5-213,0 26-6,6 15 6,-11 14-630,-11 46 450,6-15 0,9 3 1,6 5 16,20 42 73,7-42 0,3-1 90,13 35 90,9-47 0,2-9 90,-6-10-101,20 5 11,-39-16 90,-6-3-91,-6-1 1,0 0-90,-6 0 90,0 0-90,-1 4 258,-7 6-258,-1 11-90,-3-2 90,1 2-270,2 3 0,4-14 180,12 10 0,-1-20-3302,16-3 3302,-8-10 1,8-4-1,-3-3-90,29-34 180,-14 10 90,15-20 0,-25 26 89,-10 10 1,-4 8 90,2-3 0,-6 9 3212,7 11-3392,-7 18-90,4 11 90,-2 7-90,13 43 0,-7-36-526,18 42 526,-15-60 0,6 2 0,-2-17 0,0-3 90,46-28 0,-5-18-3308,14-8 3308,-25-9 90,-18 2-71,-10 8-19,6-12 0,-13 15 360,9-26-360,-14 34 269,9-21-179,-11 80 3138,-3-4-3139,1 63-89,-5-24 498,-1 22-498,-2-31 0,0-1-1,1 27-1190,-4-14 1,0 11-1,-1-8 1191,-1 26-1179,-2 5 0,-1 0 1269,-3-3-45,1-27 0,-6 3-45,-17-1 0,-5-4-277,15-17 1,-3-6 186,-13 0 0,-1-12 0,2-23 2174,6-5-2084,-49-26 2271,42 8-2361,-40-24-196,48 14 286,-11-20-90,12 11-90,2-10 0,2-2 90,5-3-630,-7-43-1619,24 50-899,15-27-3895,0 28 7043,16-17 0,-3 18 0,5-1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5:49.57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28 163 14729,'-16'1'2518,"4"1"-179,13 0-1889,34 7-3892,14-1 4071,50 3-359,-28-6-138,-8-4 0,0-1 138,12 0-225,2-4 0,11-2 75,-16 1 0,2 0 0,-1-1-951,18-3 1,0-1 860,-17 4 0,2-1 0,-2 1 15,16-2 0,7-1-290,-24 2 1,10-1-1,5-1 1,-2 0 0,-8 2 184,6-1 0,-6 1 0,8-1-66,-6 0 0,11-1 0,2 0 0,-7 1 0,-13 2-1223,9 1 0,-12 2-91,-5-1 1,-3 1 1441,-2 1 0,-6 1 1,1 1-1,9 0 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0:30.67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252 242 4653,'26'-36'3418,"-2"3"-1709,-8 8-270,0 1-270,-1 0-89,-1 2-1585,0-4 1585,-3 5 431,-3 2-701,-4 8 763,-23 20-1393,-16 38-90,-1-2-683,10 2 1,3 1 592,2 6 44,5-4 1,1 0 1974,0 10-2199,1 15 1,7 6-805,18-28 1,2-2 983,-12 10 0,5-5 0,32-2-405,-21-53 855,27-33-91,-12-8-179,13-17 0,-28 2 909,-19 2 0,-5-1-999,-3-6-948,-20-24 0,-6 2 858,0 27 0,3 5 0,-1 5 1806,4 14-1896,0 3-90,1 6-2094,-8 2-695,13 11-1348,-9 18 4317,21 5 0,1 18 0,9-7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5:55.67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49 138 19676,'-21'0'3058,"3"9"-2878,12-6 0,2 7 0,4-9 449,9 5-539,6 0 0,10 4 0,5-2 0,4-2 0,4-3 90,13 0-90,28-3-90,4-10-360,3-4 0,-1-3 1,1-7-657,-9 3 1,-6 0-1234,-27 5-629,11-5-4307,-20 5 7185,-4 2 0,-3 0 0,-4-1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5:55.93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84 64 15628,'-23'-10'2159,"2"0"-7190,11 6 5481,1 0 1408,3 0-1498,1 0 770,1 2-681,0-3 361,3 3-630,16-5 3392,2 4-3392,17-3-1,-4 4 541,32 1-540,-24 1 0,32 11 0,-41-5 0,5 9-90,-16-7 539,5 15-539,-12-9 90,2 12-90,-11-13 0,-10 29-270,-19 28-1094,3-4 915,-13 10-1,16-40-1889,2-2-3839,2-3 6088,-1 10 0,8-15 0,-1 7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5:57.00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 68 11910,'-4'-17'4587,"0"4"-2414,4 8-1363,-2 1 1512,1-2-1962,1 1 224,-2-1-224,2 2 617,0 2-797,-1 0 630,1-1-630,0 9-90,0-2-1,1 10 1,0 19 0,0-4-3392,5 67 3302,-4-38-496,5 40 586,-3-37-90,0 2 80,1 5 0,2 9-35,4 16 0,0 2-45,-2-11 0,1-2-1004,2 3 0,-1-11 1004,-1-25 1287,-2-6-1287,1-5 314,0-3-314,0-5 19,2-3 71,1-6-180,30 7 2809,-10-14-3214,18-8 1,3-4-1845,-7-5 566,32-10 1773,-40 3 0,-13 3 0,6-2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5:58.53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28 174 10861,'-9'-20'3058,"1"-1"-2248,5 14-181,-1-5 1,2 5-180,1 0 899,1-4-1079,10-9-90,0 3-1,12-5 181,10 8 0,0 6-270,4 1 0,-5 7-3122,33 27 3122,-28-12-478,45 36 388,-50-25 60,19 29 30,-22-17 0,5 14 44,-14-5 1,0 5 0,-1 6 0,0 3-1110,1 2 0,0 0 1020,-4-5 0,-1 2 179,1 15 1,-2-3-135,2 11-116,-1 3 0,0-3 116,-5-16 90,2 17-1327,0-3 1327,-1-2-1,1 17-89,-4-27 1039,-1 7-1129,-3-37 90,0 16-838,-1-30 748,0 4 1412,0-14-1412,-1-1-90,0-2 0,0 0 227,0-2-677,1 5 180,-1-4-1349,2 12 1909,-1-11-200,2 9 0,-2-12 0,1 1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5:58.94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47 62 11400,'-10'-16'2969,"0"3"-1980,7 8-179,0 1-181,0 0 361,-1-2-271,1 1-449,0 0 900,1 2-990,-1 12-1,2-3-89,-1 9 0,3-4 90,0 11-90,0-6-2758,8 50 2758,-5-33-90,7 31-180,-2-20-810,9 15-2178,-2-11 1189,5 6 1962,1-16 1,-4-12-1,6 8 1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5:59.56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1 167 11940,'0'-16'5037,"0"2"-4227,-1 13 1079,1 1-1439,0 33-1,0-11-2147,1 54 2058,7 0-91,-2 13-74,7 9 224,-5-26 1,1 12 0,-2-10-697,0-15 0,-1 1 367,3 25 0,1 10 0,-1-12 45,-2-26 0,-1-6-90,0 2 0,1-1 45,3 32 90,-3-34-90,-2-8 269,1 0 2439,-2-7-2708,-1-14 89,-2-12-89,-2-19-90,-2-11 0,0-7-2422,-8-40 2332,-1-15 90,-2-5-90,0-6 0,7 42 0,-1-1-1089,0-7 0,0-4 1044,-2-31 0,0-1 90,3 29 0,1 3-119,1-11 1,0 6 73,4-1 0,0 16-135,7-20 1,3-1 134,1 14-90,2-15 0,6 5-90,10 33 0,7 7 180,8 30-90,7 28 90,-9 6-90,13 27 90,-9 15 90,-7-11-73,-2 17 73,-21-34 2115,-2 3-2160,-6 3 0,-2 0-45,1 5 112,-8 1 0,-2-1-112,-6-14-90,-9 16 0,1-20-269,-12 12 89,4-15-104,-9 7 15,10-20-2520,-12 3 361,8-11 2608,-6 1 0,14-12 0,1-2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00.54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72 177 8522,'-14'-37'4498,"1"3"-1,-3-8-3598,7 20-179,-2-6-90,7 20 629,1 2-899,2 29-90,0-6-1,1 31 1,9 14-90,-2-3 0,4-1 0,1 2-3482,3 20 3392,1-8 0,0 1 0,6 19-90,-9-35 0,3 5 0,4 1 0,2 6 0,-1-8-868,11 33 868,4 3 0,1-10 0,-12-46-90,8 1-180,19-36 180,-23-11 2962,19-15-2962,-30-4 0,-3-3-90,2-41 180,-10 11 90,-5-3 0,-4-4 180,-11-27 1028,0 10-1298,-4 31 90,11 45-90,-4 3 0,-6 22 90,0 15-90,-3 8-3392,4 7 3482,9-9-90,2 3 0,12 15 0,5 1 0,1-2 0,8 3 0,4-8 0,1-33-90,58-11 0,-44-15 0,46-24 90,-47-3-2358,3-15 2268,-13-6 2057,-15 1-2057,-8 12-90,-33-23 180,15 45-90,-21-21 90,12 50 0,7 0 0,-6 11 0,12-3 0,2 0-2318,3 1 2138,12 40 1887,18 1-1887,1 6 90,10-20 0,-12-34-89,0-5-62,35-21 241,-28 1-90,25-16 90,-38 9 0,-2 0 0,3-13 269,-1-14-89,-6 9 90,-4-6 0,-9 18 0,-2 7 3221,0-4-3581,0 9 155,-5-5-155,5 11-180,-3 0-180,5 13 0,5 8-629,2 3-6810,11 19 7889,-2-7 0,7 9 0,-5-10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01.64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351 470 8252,'-11'-36'5397,"-7"-11"-4048,4 13-359,-6-7-181,4 17-179,-2 5 1259,-36 18-1619,23 8-90,-27 18 0,36 7 0,1 4-1,4 18 1,2 4-180,1 7-1696,1-1 0,4 3 1606,19 16-2358,19 5 2448,0-21 0,13-24 0,13-47 0,-6-17 90,10-8 90,-18-8 0,-16 5 224,1-10 1,-2-3 2044,2-5-2270,-2-4 1,-4 0 0,-10 12-90,-2-12 90,-6 21-180,0 4 180,-2 0-90,-4 8 3302,3 8-3392,-4 9 0,6 35 0,-1-11 0,2 23 0,6 3-3482,12 35 3392,-1-16 0,10 14-90,5-36 90,-8-16 0,14-1-2358,28-33 2358,-29-3 2359,39-30-2359,-52 10 90,7-13-2269,-14 10 2269,-2 0 180,3-24-90,-8 18 2358,4-15-2268,-8 67-90,-1 4 0,0 43 0,3 24 0,-3-32 0,0 2-90,1-1 0,0 5-667,5 21 1,1 10 0,0-9 666,-4-19 0,1 1-476,4 22 1,2 11-1,-2-15 476,6 18-28,-7-36 1,-1-1 27,6 14 1187,0-7-1097,-1-8 0,-1-4 180,-3-7 629,10 22 1629,-13-39-2258,3-24 120,-12-27-300,-7-28 0,-1-6 0,-2-2 227,0 8 1,-2-7-273,-7-42 0,0-2 968,6 39 1,1-1-1044,-3-11 0,0-7 0,1 8-15,4 14 0,1 2-45,-3-22 0,2-8-90,3 8 0,1-5 1,1 4 134,-3-7 0,1-1-45,6-4 0,3-8 0,1 18-2940,4-4 2940,1 17 0,3 2-90,14-7-72,-4 26 162,9-1 1,-8 33-1,-5 7 0,9 20-1913,-1 26 2003,2 5 0,-4 22-881,-12-14 881,-2 5 417,-3 3-417,-1 2-141,-5-9 1,0 3 50,0 37-45,-7-12 0,-1 0-44,-2 11 793,0-39 0,-2 1-614,0 7 0,1-5 0,0-3 0,-6 42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02.30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0 402 1230,'4'-21'4587,"0"3"-436,-1 4-1903,0-1-1528,-1 6-90,0-1 2578,0 7-2939,3 11 861,0 9-860,4 13-91,0 7 1,1 1 0,0 3 2529,6 25-2619,-4-15 90,10 35-91,-10-40-3165,4 10 3256,0-10-90,-6-22 0,5 6 90,-9-25 458,12-20-548,-6 0-90,8-18 89,-6-11-89,-4 6 0,2-13-89,-4-9-91,0 0 3155,-2 1-3065,-1 14 1,-2 25-1,0 4-360,4 0 360,11 20 90,1 1-90,8 20 90,-5 1-90,8 19 183,-6-8-183,18 29 0,-15-29 90,10-3 0,5-4 90,6-9 0,35-2-90,-41-31 90,-2-13-3315,-10-1 3405,8-22-90,-12 8 180,12-37-180,-20 26 0,3-18 0,-11 18 270,-4-43-360,-15 20-26,1-16 26,-11 39 3302,5 24-3302,0 7 0,-5 5 0,-2 18 0,1 5 0,0 20 0,7 3 0,3 11-3121,1 30 3211,5-7-45,7 7 0,7 4-238,4-21 1,3 0 282,3 11 0,3-3-1961,19 6 1961,-9-38-371,-12-20 551,-1-3 1380,3-6-1560,-5-1 474,18-20-744,-14 4-719,11-26 539,-21 22 581,-2-6-3189,-7 17-484,0 1 3452,0 3 0,1 3 0,0-1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02.46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46 10051,'27'0'5847,"2"-10"-3868,-17 6-360,2-7 1619,-3 6-2518,-5 2 449,3-2-809,-6 3-90,1-1-3213,1 2 2763,-2 0-179,1 0 359,-2 1 0,0 0 0,-1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0:32.07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31 398 9422,'-8'-24'9830,"-1"-9"-8417,5 18-423,-2-7-271,5 16-89,0 0-90,0 1 539,5 22-539,1 4-271,11 47-89,-4-13 0,7 26 45,-3 0 0,0 1-180,-7-32 0,1 0 0,6 34 0,0 8 45,-3-18 0,0 2 0,-2-7-45,0-9 0,0-1 0,6 44 0,-1-10-45,-5-38 90,-5-25-90,-2-14 0,0-2 0,3-24 0,-3-10-90,5-16-90,-1-25 0,1-11 0,-1 13 0,0-4 0,4-32 0,-1 3 90,1-5-269,-4 33 269,-12 48 0,2 12-270,-13 42 0,10 41 270,-6-1-110,14-23 0,3-5 21,2-6 89,11 11-180,-2-22 90,2-3-3679,17 0 3589,-6-11 90,12-1-269,-7-14-1763,-6-1 2212,16-16 0,-2-4 90,0-8 2312,5-13-2222,-23 13 0,5-9 90,-15 9 719,0-11-719,-8 12 3235,-1-9-3325,-25 16-180,9 17 0,-17 5 113,17 19-203,0 2-719,2 36 629,4-25 0,8 36 0,3-46 90,8 6-90,-3-19-180,6-5 270,-2-5 90,14-17 0,-10 2 0,8-14-3302,-10 4 3302,-2-2-588,2-27 768,-8 19-90,0-17 90,-9 22 0,-1 1 270,-17-43-2315,10 36 1955,-13-27-90,15 51 2044,0 2-1954,-4 10 858,-1 25-948,1 2 0,3 11 0,4-6 0,2-2 0,8 33 0,1-16 0,3 2-622,11 35 622,-7-38 0,1-3 0,9-3 0,0-8 0,19 3 90,5-16-90,-6-3-926,11-31 1016,-27-4 0,12-18 90,-11 1-908,-4-12 0,-3-3 818,5-18-33,-6 10 1,-3-1 32,-5-17 1739,-2-7-1739,-3-7-137,-3-6 91,-4 18 1,0-1 113,0 21 0,-1 0-158,-4-38 0,-1-3 0,1 27 0,-1 3-732,-2-1 1,1 3 731,1 7 0,0 4-90,-5-31-31,3 28 121,-3-3 701,2 36-791,-19 109 90,14-27 1003,0 13 1,0 4-1004,8 19 0,2-46 0,1 5 0,0 37 0,1 3 0,0-36 0,0 2-316,2 10 1,1 8-1,1-6 271,2 2 0,1-5 45,1 1 0,1 2 0,3-4 0,2 4 0,0-10 0,6 21 0,-2-16 0,1-8-90,-2-27-179,22-27 179,-16-14 0,18-24 0,-24-10-90,-1-7 90,-4-4-90,-5-11 0,-2-3 90,1-12 90,-2 10 0,-2-3 0,-4 15 0,-1 4 0,-1-36 622,0 34 0,-2-4-487,-1-12 0,-1-1 90,-2 0 0,0-1-390,0 0 1,0 2 254,1 11 0,0 5-1830,-3-20 1920,3 23 2099,0-12-2009,3 22-180,2 14 90,1 0-90,4 14 419,5 20-509,3 5 0,4 24 0,0 6-90,5 39 45,-7-29 0,-1 7 573,1 7 0,-1 7 0,1-2-528,0 7 0,0-1-45,2 22 0,-2-4 45,-4-38 0,0-4-90,3 48-1381,-2-32 0,-1 1 1471,3 29-90,-1-21 0,-1-3 0,0 7-315,0-2 0,0-4 45,-2-19-5037,3 31 2079,-9-81 3318,1-7 0,-1-6 0,0-4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03.38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443 99 9691,'-65'-51'8905,"23"28"-7825,-54-1 359,20 80-899,13 17-450,32-28 0,5 4 89,10 8 1,6 2 0,4 6 0,2-1-2261,-1-9 1,2 1 2080,5 22 0,6 4-885,8 1 1,4-2 749,-6-15 0,6 2-821,14 11 1,9 7 0,-3-14 505,18 8 225,-4-14 0,2-10-404,-1-31-3869,14-9 4498,5-20 0,-1-7 0,-3-14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04.13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182 1353 17517,'29'-71'689,"0"0"1,0-1 0,-1 1-1,11-10 1,-2 2 0,-23 21-421,-37 24 181,-4 26-4341,-28 29 4250,-1 14-179,-7 14 770,17 3-726,15 13 1,6 4-225,3 6-303,1-8 1,4-2 302,17-15-90,12 7 0,24 19 3137,-9-24-3047,18-3 0,-14-60 270,30-62-180,-21 26-977,-11 1 0,-4 0 977,-12 5-1,-2-1 1,-3 2 180,-4-26-180,-9 9 0,-6-21-1883,-4 30 1793,-2 7-852,6 19 852,1 5 1687,0 0-1687,3 8-90,1 1 90,3 13 0,2 2 0,4 16 90,4 2-90,15 31 0,-3-11-90,14 12 0,7 2 0,18 2-274,-18-15 0,1-5 364,19-11-90,-17-20-1159,-7-5 1249,15-14-368,1-17 368,17-25 0,-11-2 90,-26 13 0,-3-6 45,1-25 0,-5-3-90,-5 21 0,-2-1-45,3-23 0,-5 0 90,-11-14 0,-2 21-90,-2-13 135,-11 15 0,-1 0-45,1-10 808,-4 9 0,0 5-808,1 18-90,1 8 478,-9 2-478,7 28 90,-5 29 0,12 59 711,8-26 1,2 2-802,0 1 0,2 2 45,7 18 0,2-1 0,-5-23 0,1-1-45,3 14 0,3 7-30,3 2 0,3 6 0,1-4-1138,3 2 0,1 1 1138,-5-7 0,1 5 0,7-7-524,27 13 1,1-18 553,-12-19 0,15-19 0,-3-19 90,-28-39-875,4-41 1,-4-11 784,-10 0 0,-4 3 0,-3 2 462,-9 16-372,-3-8-90,-9-23 45,2 35 0,-3-4 45,-7-25 0,-4-5-30,3 25 0,-2-1 0,0 6-60,0-3 0,-1 5 0,-1-3 0,1 22 1798,5 43-1888,5 31 90,2 37-1088,15 18 908,3 4 90,11-12-90,-3-13-90,-3-20 0,2 1 0,2 0 1,1-1 189,-1-1 0,2 0-1225,6 1 1,1-5-1754,6 1-2853,14 2 5911,-13-24 0,2-8 0,2-2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04.73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41 1085 15178,'8'-28'2249,"0"1"629,-2-8-2248,-3 12-180,-8-13-180,1 25-1,-7-2-179,6 15 0,-2 3 90,-7 43-180,6 26-90,-4 6-1606,20-15 0,4-7 1606,0-18 90,19 21 0,-17-56 0,39-58 0,-30 24 90,29-43 0,-41 17-231,-4 5 231,-2-6 3368,-13-17-3189,-3 25-179,-6-11-90,1 26 90,4 19 0,2 5 180,-1 5-180,-8 18 90,7 3 180,-7 35-90,13 1-180,10 24-283,4-15 283,9 2 332,1-13-332,15 19-1042,24 7 952,-8-16 90,16-9-644,-34-42 644,5-5-2465,29-25 2465,-5-10-90,14-13-1859,-22-4 1949,-20 8-490,-1-21 1,-2-5 399,2-10-433,-4 5 1,-4-1 342,-11 2 1126,-4-3-1126,-3 0 0,-3 15 45,-6-14 0,-3-5 45,-9-22 0,5 24 0,0 1 0,-10-11-154,8 35 154,1 4-180,-3-10 90,5 27 1607,0 11-1427,8 70-90,10 20 45,-2-13 0,1 2 1730,10 30-1775,-8-41 0,0-1 3148,6 27-3148,-3-17 0,0 2-938,7 32 938,-7-35 0,1 7-270,1 0 0,2 5 0,-2-8-90,6 34 180,1-3 1,-2-7-2070,-9-39-809,-1-6-1260,-2-6 4318,-1-11 0,-1-7 0,-2-9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04.90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6 16618,'44'-3'2788,"-11"0"-8358,17 5 5480,-16-2-540,35 8-275,-25-4-984,24 6-1247,-34-6 3136,-2 0 0,-1 1 0,-2-1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05.73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70 15 18596,'-1'-14'2339,"-9"32"-7460,-3 29 5391,-3 13-987,0 25 807,10-32 1167,-1 16-1167,6-33 90,13 48 0,25-30 317,15 21-677,-2-45 1984,14-23-6841,6-27 4385,-9 9 0,14-16 0,-37 13 1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07.17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24 44 15088,'0'-23'5667,"-6"3"-4318,3 20-809,-8 56-270,8-18 59,3 23 1,1 20 0,1-10-2211,3 18 1971,1 9 0,2-1 89,3-12-2827,2 0 2737,3 1-870,-2-28 1,1 0 870,10 26-186,-9-33 1,4 0 185,7-4 0,6-6-873,39 8 603,-2 6-89,13-62 1159,-40-13-3139,13-18-5216,4-21 7465,-18 10 0,6-21 0,-20 16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07.36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49 440 11400,'-20'-7'5128,"4"1"-2790,8-2-719,4 1-180,28-41-1169,-5 20-135,18-17 0,5-1-135,2 6-135,1 1 0,1 2-135,-1 4-89,12-6-2340,-7 13 2033,-16 11 0,5 2 0,-19 11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07.84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183 0 6723,'-33'56'2114,"8"-10"0,0 1-1395,-6 8 1,-9 24 5486,16-31-5486,21-27-180,1 4 989,73-52-990,-11-1-359,27-12 180,-6 4-1062,-30 17 882,17-6-3190,-21 11 3100,-2 2-278,0 1 188,17 4 0,-25 2 0,13 3-374,15 70 194,-36-11 135,0-13 0,-3 0-1555,-23 15 1510,-3-25 2163,-13 52-2163,3-11 393,-8 16-214,6-23 198,6-31 73,0-1 3482,3-17-3483,5-14-89,6-21-180,2-7 0,5-15 0,-2-1 0,2-5-90,0-2 90,1-2-3482,8-31 3302,-6 19 90,7-22-2268,-8 30 2268,0 2-335,-3 5 245,0 4-1496,0-4 1586,-5 19 1227,-1-2-1317,-6 27 2192,-2 5-2191,-2 10 178,-3 47-89,2-20 590,-2 31-500,8-17 0,3-1 0,1 1 1606,-1-2 0,5 3-1696,14-6 0,6-8-4021,16 3 1772,26 23-970,-32-60-1099,-9-7 4318,9-10 0,-4 3 0,15-8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08.56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42 312 10771,'-5'-17'4317,"1"2"-3057,1 8 2697,1 2-2967,11 79-540,-3-31-271,0 9 1,2 8 270,2 12 0,-1-1-1276,-2-21 0,-1 0 916,5 32 0,0 0 90,1 12 0,1-2 180,0-3 0,0 1-270,-6-40 0,0-1 44,5 34 1,0-7 135,-4-21-90,-1-9 603,1 9-603,-6-33 0,-1-2-90,-8-41 45,-9-32 0,-1-8-135,-3-13-712,-4-12 0,1-6 712,8 29 0,2-2-30,0-4 0,1-6 0,0 4-122,0-6 1,1 2 151,0-17 0,2 7-90,3-6 0,3 23 0,2 0 163,8-12-163,3 23 0,2 0 0,10-34 0,-3 34 0,9 8-1507,44 14 1507,-11 22 90,12 18 1256,-37 29-1256,-11-4-135,-6 17 0,-2 5 135,1 6-45,-4-2 0,-3-3-45,-8-14-179,-2 19-1284,-10-5 1,-1 1 1282,1 15 90,-2-15 0,0-7 2026,4-23-4095,2-6-528,0-5 2777,1-3 0,2-5 0,-1-2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09.43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1 458 15009,'13'-27'2428,"-4"6"281,-2 9-2260,-2 31 37,1 2-396,1 24 204,-2-3-204,2 1-2843,13 50 2753,-7-43 0,11 33 0,-8-57 0,-3-11 0,4-4 90,16-27-90,-15 3 90,23-29 270,-15-24-180,-8 19 90,-3-23-90,-14 43 90,-1-2-91,0 5 91,-7-6 450,-4-2-630,-1 12-90,0 3 90,6 19-1007,-4 6 917,-4 13 90,-3 16-90,3 17-90,6-13 1401,13 16 1,7 1-1402,8-2-204,-5-5 1,3-4 203,10-10-180,26-20 90,-6-23 0,5-14 0,-1-7 90,2-15 0,-11-1 0,-4-1 90,-11 1-90,6-18 1,-15 12-91,-6-17 0,-3-2 90,0 4 792,-2 0 0,-4 0-612,-16-10 0,4 27-3254,-21-34 3254,3 54-210,-20 19 120,14 16-90,-16 77 1,35-31 89,-7 34 0,20-37-90,7 15 542,0-9-542,8 21 90,0-24-1275,2-2 1185,20 33 1551,4 4-1461,-1-4 133,-8-15-43,-16-1 0,-10-35-90,2 28 0,-17-34 1669,4-5-1669,-8 4 0,8-12 1442,0-4-1532,-1 5 0,4-10-90,0 1 90,9-15 0,6-5-90,7-5-539,53-35 449,-29 24-3302,37-25 3302,-42 32-2178,1 0 2088,15-9 90,0-2 270,14-11 90,-21 10-1427,-5 0 1427,-20 8 1607,-3 1-1337,2-25 2088,-11 21-2448,1-16 90,-11 26-2358,-9-11 2358,1 6 2448,-16-21-2358,7 18 0,-6-8 269,-9-9-449,16 21 180,-13-18-180,22 30 0,0-1 3032,4 3-3301,9-1-1,-2 3-90,9 2 360,40 37 0,-26-10 0,35 27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0:32.88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21 546 11221,'-12'-18'7106,"4"3"-6207,14 3-269,8 4-4162,28-6 3712,18 5-450,5 2 524,5 3-704,-19 3 90,-11 1-89,2 0-1350,57 11 1439,-53-3-24,47 8 654,-78-6 89,-9 1 91,-4 1 3800,-17 17-3621,1-5-1061,-22 27 881,13-19 1,-9 13-90,11-11 449,-13 46-539,15-25-502,3 2 0,4-2 412,5-11 239,3 16-239,11-14-2415,1-10 2415,19 22-962,12-29 782,-1-3 485,1-17-665,35-50 180,-41 12-309,35-36 219,-48 20 1,-6-8-1,-4-21 0,-2-8 180,-4 28 0,0-1-45,1-28-1,0 3 136,-5-3 0,0 26 0,0-3-90,0 4 180,0-23 1980,0 34-2160,0-13 3230,3 44-3320,4 16 0,4 14 0,2 18 0,2 7 0,-1 4-1660,4 8 0,1 2 1660,3 6-45,-2-1 0,5-3-1897,17-8 1942,43-29-8,-26-10 8,20-42 0,-49 5-1395,11-27 1395,-11 10 90,7-20 711,-15 17-711,-4 0 644,-6-9 1,-5-4-735,-11-10 0,5 14 0,-6 5 0,-20 12 26,0 19-26,0 8 0,-5 6 2575,-6 20-2575,5 3 0,-2 20-90,10 0 1538,1 12-1448,3 30 0,1 8-45,8-36 1,1 1-391,-7 45 0,4-4 435,9-23 0,2 6 0,9 21 0,0-11 0,4-8 0,1 2 0,4 14 0,-4-31 0,0-3 0,5 20 0,0-4 0,-2-4 0,-2-5 45,-4-2 0,-2-1-45,-1 4 0,-4 1 0,-5-4 0,-6-19 90,-11 12-206,-21-3 386,-17-20-180,6 0-2700,-32-37 2880,33-21-618,-13-7 438,13-6-981,18 6 981,1-3 0,1-4 101,3-1-101,4-15 0,2-4-90,2-17 956,0 19 0,10-2-3969,29-7 0,10 7-1981,3 8 4994,3-2 0,5 5 0,6 21 0,1 2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10.33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1048 19496,'6'-14'1169,"-1"1"-899,-4 10-180,0 0 0,1 0 0,0 2 180,2 0-270,4 1-180,27 20 90,-14-9 0,19 15-180,-9-10 270,-10-10 90,11 3 0,-5-23-90,-6 3-86,11-24 86,-15 12-180,8-15 90,-13 16 0,1-2-89,-5 12-91,-2 2-360,3 1 360,-3 3-629,2 0 179,31 36 896,-21-14-266,26 26 90,-28-22 90,1 0-3212,11 9 3481,-6-10-179,4 1 180,8-13-450,3-26 0,1 9-90,0-19-2178,-19 14 1998,8-7 180,-12 10 0,7-6 91,-14 12 2087,4 1-2178,-3 1 90,2 1 90,1 2 180,17 17-90,-6-4 0,12 14 0,-15-10-90,-1 2 450,37 17-360,-30-20-2449,56-5 2359,-60-21-1280,23-15 1460,-16-10 2353,-4-10-2443,-2 4-270,-10 4 180,-13 30 0,0 4 180,-2 12 2354,1 1-1905,7 67-449,-1-38 0,2 16 0,1 0 2773,2-11-2503,20 44-1325,-11-47 965,14 19 180,-2-33-90,-1-12-2953,14-2 2863,0-29-317,25-45 317,-26 11 189,-11 2 0,-4-6-459,-14 3 0,-4 1-637,7-38 727,-9 32 0,-4 2-90,-3-24 225,-6-4 0,-3-6-45,2 16 0,-1 0-276,-3-19 0,-1 3 321,3 32 0,-1 5-1706,-7-40 1751,2 5 286,19 116-197,-3-18 536,8 49 0,2 15-535,-2 11-90,0 10 30,-3-17 0,2 14 0,-1-9-19,-1-12 1,0 2-72,4 22 0,1 12 0,-2-17-30,-2-35 0,0-6 0,2 15 0,1-2 2299,4 13-2479,-1-9-1252,4 13 532,1-14-1349,-2-11 1956,-3-25 1,-10-25-1,-1-5 1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10.68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1 264 14819,'25'-17'899,"4"-2"-1439,6 8-179,2-3-181,3 0 1,1 0 359,0-3-135,6-2 1,1-1 584,5-4 494,8-3 1,-3 1 135,-25 12-90,16-8 539,-40 19 630,-3 1-359,-3 6-3843,-5 5 2943,-3 10-90,-2 5 180,-4 23-271,5-9 1,-1 14 630,20 38-540,-2-40 179,9 8 1,4-3-90,1-18-90,16 17 809,-3-14-809,-15-17 0,8 9 180,-19-17-270,-5 2-450,-16 21-180,-13 2 0,-8 3-2158,-17 3-271,20-22 2879,-9 5 0,17-10 0,2-2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10.79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0 199 9961,'55'-25'7286,"-13"5"-5937,11-7 630,-9 0-5870,-13 6 3891,3-2 214,-18 5 1,-16 1 0,-4-3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21.57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3524 1289 17247,'-25'17'3868,"-29"6"-5517,-1-4 2009,-12 3-2885,9-5 2795,14-4 90,-36 9 266,32-9 0,-3 0-536,-20 5 0,-3 0-1034,14-3 1,-1 1 988,-22 4 0,1 0 0,30-7 0,0-1-178,-16 4 0,-4 1 178,-8 0 0,-2-1 0,-4-1 0,-8 1 22,14-5 1,-9 0-1,-3 0 1,8-1-8,4-2 0,5-1 0,-5-1-234,-6-2 0,-7-1 1,2-2-1,13-2 264,3-1 0,3-7 150,-15-12 0,-8-8 0,14 1-195,28 6 0,4-5-74,-20-16 1,-6-12 0,13 1 118,22-1 0,7-2-45,-11-12 0,5 0 0,14 11 0,5-1 45,3-3 0,2 2-90,-6-34 500,8 36 1,2-2-456,2 3 0,1 3 1091,-3-28-1091,5 32 0,0 0 45,-5-42-90,2 27 786,3 14 1,0 1-787,0 0 194,-2-8-194,5 28 0,-1 6-180,1 6 90,0 4-2053,1 3 2143,3 14 0,4 14 0,2 15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30.12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2694 36 12930,'-3'-16'9534,"-7"-3"-9354,3 25-90,-8 0-3982,-8 45 3892,7-19 90,-10 18 860,12-25-860,-39 24 0,26-27-90,-28 16 0,36-34 0,2-2 180,-9-2-180,7 0 89,-27-19 1,25 10-90,-12-14 90,21 15 3392,-4-1-3482,5 2 0,0 0 0,5 4-270,1 0 181,-7 12-3483,-3 10 3572,-1 1-90,2 4 90,6-13-90,1-2 0,-2 2 90,1-4-90,-4 2-90,1-6 180,0 0 3302,-1-2-3392,-34-12 90,22 6 0,-30-10-90,33 8 90,1 1 0,6 1 0,-11-3 0,14 6 0,-8-4-90,13 6 90,1-1-90,-3 1 90,-9 12-90,1-2 90,-6 12-90,7-6 0,3 0 0,1-3-3302,2 0 3302,-2 1 90,3-5-90,-5 4 90,6-8-89,-28 3 89,18-7-90,-65-10 90,52 3 0,-34-10 0,43 12 3482,4-1-3482,-3 1 0,7 1 0,-5 0-90,10 1 90,-4 2 0,-13 24-3482,-5 16 3482,0-2 0,5 2-2269,17-29 2269,-4 1 0,3-4 0,-8 3 0,1-5 0,-26 1 0,16-3 2269,-13-2-2179,12-2-90,-2-10 90,-9 2-1,8-6 1,4 5-26,5 2 26,7 2 0,-2 0-90,8 1 90,0 2-90,1 12 0,3 8 0,2 6 90,17 48-90,-6-27-1030,3 7 1,1 2 1119,1 6-90,-2-5 0,-1 9 45,-2 32 0,-2 0-45,0-33 0,-1 2-5,-6 23 0,-4 13 1,-5-9 94,-11-4 0,-3-5-45,3 5 0,-3-2 0,-3-10 0,-2-12 45,-2-18 90,-9-9 0,-4-2-90,-7-2-697,-2-5 0,1-7 787,8-18-23,-27-17-22,23-14 0,3-6-45,-22-18-90,21 10 0,4-4 1517,-3-43-1787,18 7 0,1-4 450,6 24 1,2-1-361,-2-23 0,5 4-5037,11 4 3525,2 10 1692,5 17 0,2 0 0,3-18 0,10-22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30.60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252 183 600,'14'-38'4947,"-2"2"264,-2-2-4131,-5 13 2833,0-2-3643,-10 13-90,1 9-90,-8 9 945,-6 24-1125,3 0-90,-5 33-179,14-13 89,1 6 3016,13 10-4455,26 23 1260,-8-25-1,16 17 90,-22-55-90,-2-3-2709,3 1 2889,-5-3 180,-3-2 0,-15 21 0,-7-16 0,-37 48 270,15-38 90,-22 18 270,9-20 1618,-27 9-1708,24-15 1349,-14 2-2698,47-24-477,-3-16 1376,10 9 0,-1-10 0,8 14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31.29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139 37 20305,'5'-19'900,"10"3"-450,7 15-270,5 0-1,14 15 1,-5 2-90,0 9 90,-3 9-180,-18 0 0,-2-2-90,-10 5 0,-16 9-90,1-5-3302,-14 17 3303,5-17-1,-4 0-450,-6 1 0,-4 1-2248,-17 16 2878,10-14 0,-1-4 0,-2-8 0,6-13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31.48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125 289 8612,'-33'-90'6836,"12"34"-5666,-10-23-5931,18 47 5390,2 7 2500,-1 19-3039,10 20-1427,1 23 887,17 45 90,-1-10 180,-5-23 1,2 2-1913,3 14 0,1 3 2092,1 7 0,1 2 0,-1 1 0,0 0 0,-1-5 0,0 1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32.15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533 440 61,'-13'-53'3957,"0"2"-2338,2 2 0,0 6-359,2 4-181,-2 4-269,4 6 539,-2-1 115,4 12-205,-2-9 618,2 14-1697,1-2 2268,0 9-2268,3 5 3212,-1 0-3212,0 1-90,0 0 90,1 1-90,-1-1-90,0 1 90,1-1 0,0 0 0,-1-1 90,0 0-180,-12-9 0,9 5 0,-9-6-90,11 8 90,1 3-90,2 3 90,0 2-90,13 46 90,-5-17 0,10 37-1786,-8 2 0,-2 0 1786,0 3-45,-1 5 0,-1-3-1136,-5-24 1181,-9 21-1907,-3-10 1817,-5 0 90,-4-13-1365,-12-11 1275,4-12 1365,-12 2-1365,-7-12 730,-2-9-640,-4-1 2088,-25-53-2178,49 27 90,-7-48-180,79 40 90,-17 3 3393,25 7-3393,-25 28 0,-3-3-225,4 34 0,-3 7-45,-7-6 180,-3 9 0,-6-1-532,-18-9-8,-8 2-3867,-11 12 4587,7-20 0,-13-1 0,8-24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32.62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845 86 10231,'-17'-28'7016,"-1"-2"-5577,10 16-449,0 2-630,6 10 539,15 53-629,-5-12-90,8 44-113,-8-2 0,-4 3 68,0-28 0,-3 2-780,-1 10 1,-1 8 0,-2-8 689,0-15 0,-3-4-1279,-3 4 0,-2-4 1414,-7 20 45,-18 8 0,-6-1-832,-2-2 697,1-4 0,-6-8-1148,-13-26 1417,-10-16-472,-15-14 203,18-17 1071,12-22-1071,21-7-315,6-22 0,4-7 45,8 22 1,2-2-751,-2-18 1,-1-9-1,4 6-723,5 12 0,2 3-461,-2-19 0,2 2 2114,0-22 0,2 8 0,1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7:19.292"/>
    </inkml:context>
    <inkml:brush xml:id="br0">
      <inkml:brushProperty name="width" value="0.17143" units="cm"/>
      <inkml:brushProperty name="height" value="0.17143" units="cm"/>
      <inkml:brushProperty name="color" value="#FFFFFF"/>
    </inkml:brush>
  </inkml:definitions>
  <inkml:trace contextRef="#ctx0" brushRef="#br0">507 137 9062,'6'-29'5217,"-2"3"-3958,-3 4-359,-9-1-4342,-2 7 4071,-10 2-253,-6 8-16,-8 18-1870,0 4 1869,-3 17-179,10 3-291,5 19 0,3 6 291,0 9-45,3-3 0,5 3-45,18 19-90,2-11 816,13 12-636,9-19 0,7 0-90,-10-22 0,2-1-45,12 20 0,0-4 45,10-4-227,-20-24 407,11 10 1337,-15-14-1427,5 8-308,-17-15 398,-7-4 2026,-22 19-2206,-4-15 0,-21 14 3075,5-19-3075,-8-2 0,-3-3-3255,-27 1 3075,-7-4 0,0-2-1238,15-6 1238,23-4-273,8 0 3,-3 0-4133,-19-22 1615,27 8 3270,-5-18 0,36 7 0,5-2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0:33.02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51 19722,'30'-8'1529,"-2"1"-3375,2-3 2386,-10 4 833,0-2-923,-11 4 776,1 0-1406,4 1-5060,5 24 5240,3 7 0,-3 13 0,-4-4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33.16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28 15718,'8'-14'-405,"0"2"0,-6 11 1,1 0-1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33.72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44 58 10411,'-10'-28'3418,"2"6"-180,3 15-1349,-4 52-1439,5-11-90,-2 34 0,5-22-91,1-4 1,8 39 180,6 17-450,4-20 0,4 1-949,-7-24 1,1-2 858,7 9 0,0-5-90,9-3 0,2-5 0,5-11-719,51-5 629,-11-38-402,-23-1 1,-3-5 581,10-27-2408,-9-22 2498,-21-1 0,-5 0 1196,-12 0-1106,-13 32-1707,-19-27 1707,3 34 863,-41-4-773,22 36-90,-23 18 90,3 27-180,19-16-180,-13 24-540,24-6 2496,9-13-1776,15 7 0,6-1 0,7-8 0,20 29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33.87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577 36 0,'-26'-21'2399,"4"6"-1859,-18 21-90,9 9 1003,-17 16-1274,7 10-494,8 1 1,-2 9 314,-2 12 0,-2 10 0,2-4 0,-5 8 0,1 0 0,6-4 0,0 0 0,0-1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34.30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46 120 12120,'-20'-15'4767,"3"3"-3687,12 4 1528,2 1-2248,14-16-90,1 8-90,16-9 0,-3 15-90,4 4 0,-6 3-4252,36 21 4162,-30-4 770,25 17-770,-37-6-90,1 19 0,-11-7-2449,-6 52 2450,-9-42-1114,-17 45 754,5-53 1940,-10 8-1491,-30-5 0,27-25 0,-27 9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35.08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1335 249 16078,'-10'-55'2338,"1"3"-7458,1 9 5570,0 6-181,1 9 1004,2 1-1183,2 20 777,9 30-957,1 6-180,6 26-405,1-7 1,0 0 314,2 6-89,15 39-871,-17-62 960,-1-3 90,-1-7 1648,-3-5-2098,3-5 1138,-3-6 32,22-41 179,-8 4-179,15-36-270,-16 31 1323,-5 5-1143,2 10 752,-6 24-1382,2 6-3322,-9 34 3143,-5-4-541,-13 58-269,-4-14 899,6-31 0,-2 0-449,-10 29-91,-2-23 1,-1-1 449,-4 4 0,-4-1 0,-1-3 181,3-22 179,-13-5 0,-2-4 270,9-9 179,-45-3 1,60-22 664,-20-33-484,20 16 1439,-10-27-1080,22 28-179,-1-4-91,6 15 810,-1-7-1349,2 11 90,-1-5-540,4 28 181,0-5 2691,4 37-2961,-2-20-1,1 22-1079,-2 23 1169,-10-11 360,5 5 810,-15-30-451,14-30 936,-7-2-216,4-6-899,-6-2-90,3 1 0,-2 0 0,6 3 0,-1 2 90,-41 22-90,25-7 180,-38 31-90,40-19 89,-11 22 451,0 1-90,-1 2 719,-11 0-630,22-30-359,-6-7 0,7-25-90,3-1 269,-9-26 1,-1-8-3842,3-1 3392,0-2 0,2 0 0,6 2-1000,-14-40 1,-2-6 820,5 15-359,4 12 0,-4-10 0,5 15 268,0 10-2020,-6-6 1,-1 1-770,7 14 3001,-17-27 1,36 67-1,3 4 1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35.31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0 381 12030,'21'18'3868,"-3"-4"-2969,-11-9 1080,0-3-5870,5-1 4250,11-14-89,10-8-191,0-7-169,-2-5-90,-10 3-179,-2-6 89,-2-3 270,1-50 0,-10 40 0,1-34 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35.68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44 161 9242,'-15'-27'3148,"2"0"1080,2-12-4049,7 15-179,8-10-90,0 26-629,15 7 89,-3 12-179,6 10-1260,7 19 1529,-9-6-89,5 11 89,-10-13-1349,6 24 1619,-10-28 0,5 17 630,-12-50 90,-1 2-90,2-23 359,-1 5-3301,3-10 3211,2 1-958,0 0 1229,2 2 179,0 6 540,3-5-989,-4 13 359,5-6 900,-4 12 1928,1 31-3817,-6-13 1343,-1 28-1522,-15-8-3573,3-3 2492,-14 21-3057,2-9 4317,0-5 0,0-3 0,6-13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37.34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 19226,'15'48'1799,"9"46"-2074,-12-36 410,-2-8 0,0 1-358,3 15 493,0 10 159,1 8-250,-4-18 1,-1 3-1700,-1-15 0,-1 1 1610,3 21 0,0-1-46,-4-21 1,2 8-369,0 15 1,2 22 0,0 9 0,1-3 0,-2-15 353,-1-9 0,-1-9 0,1 10-169,-1-7 0,1 12 0,1 5 1,0 0-1,-1-4 0,-1-11 199,2 14 0,-2-10 0,1 5-254,0 3 1,1 5 0,0 1 0,0-3 215,-1-12 1,0-2-1,0 0 1,0 3 30,1 11 0,1 4 0,-1-3 0,0-8 7,0-13 0,-2-5 0,1-1-30,0 2 0,0 1 0,0-1 0,0-1 0,0 0 0,0 0 30,0-3 0,0 0 0,1 8-6,1 8 0,3 11 0,-1 5 0,1-2 0,-2-11-14,0 2 0,-1-7 0,2 7-22,-1-3 0,1 10 0,1 2 0,-1-4 0,-1-14-18,2 17 0,-2-10-173,2 6 0,-1-1 173,0-5 0,0 5-150,2 7 0,0 8 0,0-7 15,-1-3 0,0-2 15,0 0 0,0 5 0,0-10-1032,-3-19 1,-2-5-378,1-1 0,-1 0-688,1-2 0,0-1 2217,-1-3 0,0-2 0,0-1 0,1-2 0,6 44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39.48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63 78 10501,'-17'-5'1889,"-1"0"-1709,13 3 539,-4 0-449,2 1-270,4 0 0,-1 1 0,11 2 270,-2 0 0,78 7-1427,-19-6 1,5-3 1291,15-2 0,1-1-45,-1 1 0,-5-2-984,-18-3 1,-5-2 1072,34 0-703,-21 4 1,6 1 793,4-1 0,1 0-305,-1 0 0,3 1 184,-15 2 1,3 0 0,-6 0-60,-4 0 0,-2 0 0,19 1 0,-1 0 0,-20 1 0,-4-1 90,31 1 0,7 0-153,-35 0 0,4 0 107,27 0 1,5 0 300,-2 0 1,4 0-1546,-10 4 1,4 2 0,-11-1-16,-15-1 1,-6 1 1124,13 6 0,-10 1 0,-26 1 0,-7 0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48.27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11 139 15988,'-10'-15'4227,"21"4"-3147,53 10-810,-8 1-616,30 0 526,-39 0-1890,2 0 1799,0 0-89,1 0-89,0 0-425,8-6 1,1-1-27,5-2-1335,2-3 1,-1-1-195,-19-1-450,10-4 2238,-22 6 0,-4 2 1,-3-1-1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0:33.17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29 10231,'13'-16'-660,"-2"4"1,-11 11-1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48.51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30 24 11490,'-16'-7'5217,"3"-2"-3418,18 6-989,35 1-450,-8 0-3892,39 2 3802,-25 12 0,-3-4 949,-7 10-769,-14-2 359,-5 26-809,-25 40-729,1-14 549,-24 18 0,13-47-180,-1-1-180,1-3 26,-12 24 0,12-23 0,-9 19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50.13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66 104 8702,'-2'-21'6027,"1"2"-3959,-1 4-6109,1 3 7099,-1-3-2966,1 5 358,0-2 923,-4 27-1104,1 4 1,-3 22-1377,0 2 1287,0 5 0,1 6-90,0 5 1191,0 30-1281,2-15 0,1 21 0,2-41-944,1 26 764,10-1 45,-5-29 0,3 2-180,8 1 0,3-5-44,10 9 89,3-17-89,-9-37-1,9-15-359,9-11-1,11-25 90,-1-17 271,-17 6 1543,-5-4-1364,-13 16-90,5-34 639,-9 24 81,-7-20-90,-21 53-180,-1 6 2268,-16 28-2358,14-1 0,-8 7 90,6 0-90,4 3 0,-4 14 0,10-7 0,0 20-90,9-18-90,15 22-990,36 11 631,-8-20 2761,36 4-4291,-40-41 1131,40-21 0,-35 2 0,25-16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50.32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0 160 14522,'24'-53'2339,"-10"24"-1979,3-14 786,-12 30-786,-1 3 1177,-2 1-1267,-1 7 502,0 8-322,-1 21-91,0 9-179,1 7 0,5 18 0,-2-18 349,6 17-349,2 1-2221,4-3 2041,1 0-90,-1-17 90,-7-21-450,4-5-1169,-5-8-540,4-2-629,0-24 2788,-3 0 0,1-13 0,-8 8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50.75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73 29 11940,'1'-18'7196,"-4"8"-6746,-7 9 809,-18 37-1079,19-17 180,-13 33-180,21-26 44,24 40 1,11 7-45,2-2-2306,1 1 1,0-6 2215,-2-21 859,-11-18-859,9 20 0,-14-19 0,4 13 90,-19-24 90,-13 30-180,-15-8 0,-4 14-90,-8-20 3482,9-14-3482,-39 8-2752,35-15 2213,-26 5-2559,43-27 220,8 4 2828,6-18 0,9 3 0,6-8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50.94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0 12390,'22'12'5037,"-7"-4"-3868,-5 10-269,-3 2 1439,5 58-1980,-4-30-179,-1 7 0,-1 0-180,0 4-719,2 16-2070,0-25 91,-2-14 2698,-1-23 0,-5-12 0,0-4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51.08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52 11131,'0'-22'-1440,"7"1"-2157,0 14 3597,10 6 0,-5 7 0,2 4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51.38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 61 13559,'-2'-17'4048,"1"1"-8815,0 3 4767,3 6 0,0-1 0,2 9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52.27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 75 8647,'-3'-28'6566,"1"8"-3984,0-1-1683,2 15-3083,3 20 2634,6 36-90,0 6 270,0-1 1,-1 3-361,3 19-135,-4-22 0,0 3-975,1 6 0,0 1 1020,0 6 0,1 1-253,0-2 1,0 0 162,2 8 0,1-3-45,-2-23 0,0-1 45,3 8 0,1-2-90,8 17 2067,-1-21-2067,-6-33-90,20-26 334,-17-7-334,14-25 3211,-20 2-3210,-1-10-1425,-2-16 1,-1-5 1423,1-8 135,-1-4 0,-2 3-2063,-4 20 2108,0-1-1690,-2 8 1600,0 27 0,-4-18 0,2 33 1600,-5 0-1510,-1 27 1927,2 1-1927,-5 44 90,19 28-90,-1-14-524,15 7 434,-3-50 90,2-7 0,4-4-90,3-4-2005,19-6 1736,-1-6-852,45-14-1847,-38 1-1440,18-10 4408,-42 6 0,-5-3 0,-2-1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52.81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313 177 8162,'-13'-25'4138,"0"1"-8179,-1 4 7819,-20-16-2879,13 17 1769,-26-14-2218,26 24 1129,-6 1-949,4 6-361,-1 13-89,1 3 90,2 12-90,9-1 3302,2 2-3122,4 6-3662,3-4 3392,16 53 0,-2-41-2359,15 34 2359,-8-48 90,25-2-180,-19-12 90,25-14 0,-29-8 0,5-14 360,1-19 1830,-10 13-2100,4-20 4208,-12 15-4208,-1-7-1,-2 13-89,-1 1 0,-3 20 0,0 2 0,2 0-18,10 23-2770,9 19-3843,4 11 1774,5 6 4767,-8-13 0,2-4 0,1-1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54.55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310 651 9422,'0'-36'5307,"0"-1"-3598,-7-7-450,2 10 1439,-21-32-2068,8 40-180,-13-10 449,7 30 1,-28 36-720,20-6 89,-18 31 181,21 34-1751,13-28 1391,-1 31 0,14-40-1541,8-1 0,3 2 1361,4 18-114,17 20 0,11 0 24,22-15 135,-21-20 0,3-7-45,23-19 0,-19-21 0,-11-5-45,14-18 0,0-4 135,-7-2-45,9-12 0,-4-4 45,-23 0-180,4-48 91,-30 33 155,-17-28 24,-10 48 180,-44 4-270,22 37 1128,-24 6-1038,24 34-90,19-11 3245,9 16-3245,18-25-89,2 3-1,13 10 0,-1-8-2980,26 22 2980,4-27 0,4-4 119,-5-15-119,0-23 90,-12 1 180,46-48-90,-39 26 90,26-44-91,-47 40-2267,1-14 2538,-19-31-360,-1 35-795,-7-26 795,3 51 1920,1 5-1830,-7 2-90,4 7 0,-10 40 0,13-14-90,-2 37 0,21-6 2737,2-5-2737,11 18-72,8-19 0,4-3 72,4 3 0,34 22 90,-37-54-90,-9-5-2808,1-4 2808,7-16 90,6-14 0,0-7 0,-7-8-1878,-16 6 1878,-3-4-501,-1-26 501,-7 10 1226,-2-18-1226,-10 20 0,-2 0 90,-3-16-90,1 14 0,-2 1 0,-4-3 0,0 0-1406,-2 2 1406,2 5 90,-10-33 495,8 37-585,-2-11 1412,13 88-1412,14 23 0,4 10-681,-4-8 0,1 4 711,4 6 0,3 6 0,4 2-90,9 19 0,5 3 0,-2-7 927,-4 0 0,5 0-822,0-15 0,6 10 0,1-6 0,-5-20 1060,15 0-1060,-7-12 0,-1-10-45,-16-27 90,-1-6 0,2-21 90,2-15-90,3-37-385,-13-12 384,-11 7-89,-7 4-1776,-12-6 1866,-5 5 0,-2-2-45,4 24 0,0 0 0,-7-21 0,-1 4 45,-5-3 2102,1 5-2192,-1-1 0,9 27 503,6 19-413,5 28-90,6 26 0,2 11 90,12 44-90,-6-40 0,2 5-135,7 28 0,1 2 234,-5-23 1,0-1-235,4 11 0,-1-4-44,4 0-235,1-3 234,1-8 0,0-6-270,12 6-310,2-18 490,2-3 2697,-11-21-3327,10-28-89,-6-19 359,-4-6 0,-1-4 895,5-24-265,-2-16 90,-19 42 1439,2-24-989,-7 33-270,-7-20 236,-3 45 303,-13 5-539,0 40-180,4 2-3842,10 48 3662,10-40-449,22 17 269,-10-47-90,24-10 90,-16-17 0,12-10 1,-11 0-181,14-48 540,-20 32 360,7-42-91,-34 38-89,-7 6-180,-4 7 90,-1 15 90,7 10 90,-6 2-1,-11 32-89,7 6-180,-2 18 0,19-13 90,10 27 0,10-5 3084,4 16-3084,21-4-2488,-10-39 2398,13 2 0,32-16-180,-3-29 0,11 4 90,-21-26-90,-26 5-717,1-18 1,-2-5 627,6-8 44,-6 4 0,-4-6-405,-13-10 0,-7-2 270,-1 6 1,-2-3 698,2-24 1,-3 1-340,-4 28 0,-2 5 89,-2-36 91,-7-1-2154,-2-5 2154,-5 2 179,-1-1 762,4 50-402,-5-7 203,-2 55-833,3 7-2267,-2 38 2268,9 2 0,3 13 2268,2-12-2268,2 44-483,7-22 1,1 4 167,-1 10 0,1 2-443,3 4 1,2-3 397,-2-16 0,0-6-270,7 28-4272,1-19 0,2-1 4722,4 13 0,-6-23 0,1-5 0,-2-10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0:41.31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807 26 13379,'-32'-12'3239,"8"7"-2610,-4-4 451,-16 20-631,13 1-89,-22 10 270,4 15-136,16 0 1,0 6-225,-22 38-890,27-32 1,5 1 799,4 26-90,12-15-2608,5 9 2653,12-9 0,3 2-45,2 10-90,2-17 0,3-5 90,4-15 90,38 9-90,-18-21-90,19 2 814,-25-23-634,17-21 0,4-14-45,-15-7 0,-1-3-90,18-1 0,-4-2-344,-23-5 1,-12 1 388,-11-1-2041,-3-36 2041,-26-11-90,2 8-638,-6 39 1,-5 7 637,-4 5 1365,-12-3-1365,-9 15 0,12 14 0,-8 0 0,15 10 0,-11 23 0,-1 7 0,0 0-45,-3 5 0,5 3 504,18 3-459,5 3 253,2 3-253,4 34 0,7-30 0,9 48 0,8-48 0,9 21 0,5-17 0,36 23-1600,-17-34 1600,28 12 0,-27-41 1347,-8-7-1347,3-3 90,11-20-90,-7 1 90,16-16 0,-2-14 0,-4-8-252,4-24 252,-21 13 0,-16-14-90,-29-6 90,-18 2-313,-8 8 223,-7 30 1988,8 24-1988,-40 4 0,-15 28-1647,-4 1 1557,4 24 90,34-1 0,0 4-1187,3 7 1187,16-9 0,2 3 0,-15 24 0,12-1 0,4 3 0,1 18 0,13-28 0,3 5 539,6 22 0,5 1-539,4-24 0,7 3 30,7 7 0,6 7 0,3-12-30,24 17 0,-6-34 0,1-13 0,-6-28 0,6-4 0,14-22 90,-4-1-108,7-18 1,0-6 107,6-14-773,-15 11 0,-2-1 773,-1-15-316,-5-2 226,-5-2 90,-7 1-90,-7-2-90,-6 1 90,-8-2 885,-11-22-1065,-21 9-577,-4 5 667,-14 42 0,-4 9 0,4 6 1267,-40 1-1177,21 31-90,3 2 0,-21 14 60,26 10 0,-5 11 0,6-5 30,12-9 0,0 2 499,-11 11 1,-5 7 0,11-5-500,5 16 445,5 3-445,12-3 0,3 3 1681,-3 17-1681,8-17 0,4-3 0,8-16 0,12 20 0,4-31 0,12 12-2387,24-22 2387,-18-15 70,39-14-160,1-34 90,3-3 0,-30 12 0,2-8-94,5-12 1,3-9-1,-6 2 4,-4 1 0,-2-2-356,5-9 1,4-5-1,-12 6 446,-5-30-90,-21 20 0,-17 5 1,-17 6 145,-3 1-56,-12 7-1358,4 28 1358,-5 5-325,-18 9 325,11 3 1299,-36 17-1299,28 0 487,-19 12-487,20-1 90,-19 20-90,19-7 0,-12 15-1230,26-6 1230,3 2-314,5 6 314,4 0-408,-1 24 408,10 2 90,3-11 424,19 2-514,5-42 1559,15 7-1559,29-18-20,6-21-25,-1-10 0,2-5 2411,15-17-2366,-15 1 0,-3-3 1182,-3-6-1182,14-15 90,-29 16-90,-4 0-2757,-7-1 2757,-4 2-649,-11-4 0,-3-4 559,-7-14-1022,-4-32 1112,-23 50-485,-6 16 485,-4 6 1055,-33 4-1055,23 11 0,-41 13 0,25 19 90,-1 10-90,3 10 736,22 2 0,4 4-736,-8 15 45,7 4 0,4 2-542,9 5 497,1 24-172,18-30 1,5-2 171,5 14 0,0-17 0,5-4 90,30 1-166,27-21 76,-21-27 0,2-7 0,41-14 44,-34-14 1,-1-9-45,-14 2 0,-2-6 45,22-22 0,-2-2-123,-21 17 1,-3 1 77,3-11 0,-5 3 0,-6-5 90,-9-3-90,-17-8 0,-6-3 0,-5-5 0,-10-1 0,-7 7-90,-13 27 90,-11 14 0,-4 5 0,5 7-45,-5 11 1,-1 5 44,9 12 0,-20 11 1954,-4 22-1954,18-6-45,-2 26 0,4 10 45,23-24 0,3 2 0,-12 41 0,4 0 2176,14 4-2176,24-16 0,7-5 530,3-23-575,1-3 0,10-11-45,24-39 1,4-15 89,2-1-546,1-7 1,-2-5 455,-16-12 90,0-5-852,16-28 852,-31 29 0,-2-1 0,1 0 0,-2 1 0,14-44-2207,-19 28 2207,-6 0-330,-10-6 0,-5-2 330,-4-1 400,-1 7 1,-6 5-491,-13 23 702,-4 9-702,-43 7 90,-3 34 45,17 6 0,2 5-45,-16 32 0,11 18-454,33-25 544,2 4-90,4 3 0,3 1-3,4 2 3,5-1 0,4 13 90,21 19-135,36-53 0,8-7 2489,4 14-2399,14-49 0,-1-20 1789,-27-24-1789,2-11 0,0-5 298,-20 16 0,-2-2-343,15-34 0,-5-2-1199,-21 31 1,-4 2 1198,-1-3 0,-4 4-1367,-9-5 1187,-26-10 0,-6 0-1852,1 8 1987,-32-9 0,-11 17 187,1 60-97,-10 33 0,3 16 0,36-11 0,7 6 163,2 3 1,-1 7 0,8-5-209,9-6 0,6-3 542,2 2 1,2-2-453,2 17-90,3-16-90,2 2 90,9 11 0,1-13 0,9 13 0,14-23-90,4-20 90,5-3 893,15-33-983,-5-13-2178,3-8 2313,-13-4 0,-1-5 45,16-34 1088,-11-3 1,-4-6-1134,-19 23 0,-3 2-1164,0-2 0,-5 4 1208,-9-11-89,-17 22-124,-2 11 124,-13-7 2176,-2 24-2086,-12 9-287,-27 22 197,12 2 0,-15 19 90,27-3-90,-2 5 90,-19 29-90,16-13 0,-11 22 90,23-20 724,5-1-814,3-1 147,9 3 0,3 0-147,0-4 0,6 3 0,8-4 90,25-20-90,4-2 0,14-9 0,-1-14 0,36-30-161,-19 9 161,24-25 0,-33 14 0,-2-1 90,-4 1-180,8-11-89,-9-4 2536,-20 4-2447,-28 13 0,-22 17 90,-26 25-180,19-5 90,-15 13-270,16-6-1686,-13 15-743,14-5 2789,-7 17 0,19-12 0,4 5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54.97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70 16258,'26'-18'2608,"1"2"-2248,0 10-270,3-1-450,15-3-5151,-7 6 5511,34-4 0,-30 8 0,17 0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55.77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 88 9781,'-11'-28'5217,"2"4"-3687,1 3-271,4 7 1889,0 19-2698,5 14 0,-2 13-1,8 39-89,-2-9-135,2 3 0,1 9-1786,0 2 0,-1 0 1561,2 1 0,0 3-90,-2-14 0,1 3 0,1-1-1359,10 29 0,1-3 1314,-5-15 0,2-3-196,5 4 1,1-11-30,4-17 0,1-12-89,3-12-1,0-12-360,17-19 91,-2-29 449,-1-9 0,-9-22 0,-7-22 540,-6-12 404,-9 22 1,-2 0-225,0-13 369,-11 20 1,-4 8-461,-5 26-1168,-19-28 1169,3 44-90,-1 4 180,-18 37-90,23 30-360,-10-7 1907,22 19-1907,28 3-90,-6-23-315,24 6 0,6-4-861,1-19 816,31 11-89,-38-37 539,54-35 0,-37 12 0,-4-3 0,1-1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55.93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1 119 12797,'57'-61'1709,"-11"11"1822,-36 43-2901,0 34 684,-5-4-954,5 51-180,-5-25 553,2 17-643,4-7 0,2-1-180,2 5-551,-2-6 0,4-2 11,21 0-4173,-5-28 2014,19-4 2789,-21-31 0,-1-19 0,-11-1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56.01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 73 6993,'-2'-25'-293,"9"0"1,0 13 0,7 2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56.30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241 183 9152,'-16'-35'5217,"0"4"-9079,-1 1 5302,0 6-361,-1 2 2758,-14 1-3477,13 11 0,-9 0-1229,5 35 1409,3 24-1967,-1 8 1517,9 14 1124,11-34-1214,1 4-1417,12 26 1417,4-10 0,7 13-90,0-32 90,-5-20 1327,2-5-1417,0-5-6623,19-3 6713,-14-14 0,7 5 0,-21-10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56.61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0 113 10951,'2'-19'5217,"-1"1"-3508,0 8 809,0-4-1618,0 3 539,0-4-899,0 7-91,0-2 1260,1 2-1529,2 17-3212,13 34 3122,-3-2-90,7 25-90,-1-13-180,-3-14-9561,31 41 9702,-23-45 1,18 20 0,-23-35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57.50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157 1004 9512,'-8'-48'6026,"2"12"-10337,-2-12 5390,1 16 542,-12-45-1171,7 34 987,-9-33-537,1 19-1877,4 9 1246,-2-7 132,7 18-221,6 18 1492,1 2-1672,3 8 90,0 0 0,1-1 2275,0-15-2275,0-1-90,7-28 0,-4 17 3099,6-9-3009,-7 17-90,0 4 90,-1 3 270,1-10-180,0 9 0,1-13-180,-2 23 0,3-2 0,-2 17 0,1 3 180,20 86-180,-12-37-630,6 24 1,-1 3 629,-3-3 45,-6-28 0,2 5-1,3 32 1,0-2 45,2 8-594,-2-11 1,1-2 593,4-1-2611,-5-24 2791,15 34 620,-14-62-890,11 12 89,-2-53-89,17-40-89,-10 10-2013,7-29 2012,-23 34-157,12-42 67,-12 40 0,8-26 90,-16 53-89,0 4-361,8 23 2652,-3 2-2292,12 35-90,-2 4-180,7 19-359,7 2-8366,17 5 9175,-14-31 0,10-8 0,-22-29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57.81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26 305 16887,'0'-36'1260,"0"2"-6561,0 6 6291,-9-17-811,6 22 1081,-7-11-1080,9 27 0,0 3 270,0 1 634,1 10-1084,1 0 0,4 17-2264,1-2 1724,12 37 270,-6-21 1815,12 28-1815,-9-39 194,4 2-823,1-17 629,-6-6-90,5-4 90,3-12 3482,-4-1-3391,8-10-1,-8 0 450,12-29-1,-12 15 541,12-34 269,-18 18-449,0 4-450,-6 10-180,-3 20 0,-2 8 0,0 2-630,1 3 270,4 11 91,4 9-271,3 12 0,2 4-269,1 7 809,6 7 0,3 3 0,5 2 0,-3-5 0,-1-1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58.17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193 259 14908,'2'-34'3508,"-10"-43"-3058,0 42 270,-15-39 89,-2 52-629,2 5-90,-10 29 90,11 15-90,0 11-180,5 6-90,8 12-719,4 15 539,9 13-373,1-16 373,10-18-720,20-13 990,-13-20-89,37-18 179,-34-17 269,19-34 361,-18 3-180,-2-1 1529,0-29-990,-14 39-719,2-12-90,-8 33 719,-3 15-525,2 14-284,0 8 0,4 17 0,5 22-3482,-1-10 2717,6 11 0,3 1-1483,0-4 2158,2 0 0,3-4 0,0-18 0,9 9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58.80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548 1164 8562,'1'-34'4587,"-1"-3"-2788,-8-8-6001,0 7 5371,-11-13 1306,-12 2-1845,3 16 642,-11 3 0,-8 8-823,-4 24 1,-1 6-360,-37-10-1101,27 51 1,13 13 920,25-5 45,4-1 0,4-2 620,12-14-665,2 2-519,10 8 519,2-9-1505,11 11 1505,19-19 1051,29-27-871,-12-5 1089,13-26-1089,-34-3 134,-2-10 1,-1-5 554,10-16-554,-6-3 0,0-8 45,-13 0 0,-4-2-46,-1-4 1,-2-1 779,-2 0 1,-4 4-825,-4-20 0,-7 30 238,-6 10 1,-2-3-239,-8-39-180,3 26 0,-4 0-180,-17-19-2677,1 68 2857,8 21-90,7 62-463,15 7 463,5-19 0,2 2 0,-1-4 1,1 2-1,3 9 0,1 4-225,4 15 0,1 0-1059,-3-17 1,2 2-1026,2 5 0,3 6 1,0-8 2398,0-6 0,1-4 0,6 15 0,1-3 0,13 16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0:45.423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99 192 10051,'-12'-28'4138,"1"5"-270,-7-14-3149,10 18-89,-5-8-180,9 20-1,1 0-89,0 1-90,1 1 90,-1-1-180,1 2 90,0 0 179,-1-2-269,0 2-90,0-1 0,1 2 180,1 2-270,-2 13 90,2-5 0,0 32-90,1-16 90,7 68-90,-3-46 0,5 36 90,-5-47 0,7 28-90,-3-23 45,7 15 0,2 3-45,5 7-2432,9 26 2521,-9-37-89,-8-17-406,9 16 406,-5-13-863,14 29 863,-11-29 0,4 12 0,1-5 0,0 1 2036,7 11-2036,-6-16-452,-3-3 452,-5-14-1973,17 22 1973,-12-16 0,21 23 0,4 9-1947,-13-19 1947,12 17 0,-25-33 467,-1-1-467,10 14 2269,-7-10-2269,7 10 0,25 27-297,-26-30 297,26 30 0,-33-41 0,0 1-2170,12 11 2170,-8-8-427,9 9 427,-10-10 179,1 0-179,13 16 2047,-8-10-2047,33 36 0,-32-34 0,19 18 0,-24-26 0,15 13 0,-9-10 3061,10 10-2971,26 20 909,-31-25-999,2 0 0,-1-2 0,-6-6 0,24 21 0,-23-23 0,8 9 0,-14-15-3392,10 9 3392,-9-9 0,21 12 0,-9-6 0,-1-3 0,-1-1 0,29 16 0,-34-21 0,31 18 0,-13-10 0,-24-13 89,24 12-89,-33-16-408,1 0 408,1 1 0,8 5-90,5 3 90,9 5 0,-9-2 0,8 5 0,-18-10 0,7 5 409,-11-6-409,0 0-90,1 0 90,-1 1 0,1 2 90,29 19-90,-22-15 0,22 14 0,-30-21 0,-1-1 0,1 0-90,29 21 0,-13-10 90,14 11 0,-23-17 3302,-9-5-3302,0-1-90,27 19 90,-22-17 0,20 15-90,-21-15 0,12 4 90,-5-3-90,5 1 0,-15-8 90,-2 0-180,27 12 90,-22-12 0,20 10 90,-25-12-90,0 1 0,13 5-90,21 7 180,-15-6 0,10 3-90,-31-13 90,2 0 0,8 1 0,-2 0-90,4 0 90,-8-3 0,-2 0 0,-3-1 0,-1 0-3482,15 2 3482,-7-1 0,13 1-295,-10 1 295,-3-2 0,9 2-90,16 2 0,-11-1 0,34 8 0,-45-9 90,17 5 0,-25-7-90,-1 0 90,-3 0 0,0-1 3245,4 2-3334,14 0 531,-2 1-442,7-2 0,-3-1 0,-10-2 0,5 1 0,-9-1 0,-1 0-90,-2 0 90,4 0 0,-7 0 0,8 0 0,-10 0 90,7 0-90,-7 0 0,3 0 90,4 0-180,22 10 0,-5-6 0,13 7 0,-26-10 90,-5 1-180,0-2 180,-5 0 0,9 1 0,-12 0 0,3-1 0,9 1 0,-1 0 0,8 0 90,-6 0-90,-5-1 90,-1 0-3392,-2 0 3392,8 0 0,-3 0-90,6 0 90,-6 0-90,-3 0 180,16 0-90,-16 0-90,24-9 0,-29 6 3302,9-6-3302,-15 8-90,-1 1 0,1 0-270,7 0 180,-6 0 90,8 0 90,-7 0 0,2 0 0,1 0 0,-1 0 0,6 0-90,-4 0 90,4 0 0,-1 0-90,-4 0 90,3 0-90,22 0 180,-11-5-90,14 3 0,-20-3 0,-9 4 90,11-2-360,-8 2 270,12-2 0,-19 2 0,2 1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59.37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165 1649 19586,'27'-44'494,"0"-1"1,0-9-315,-6-5 0,-5 0-1998,-13 8 1907,-12-32 181,-10 27 0,-4 1-180,-5-15 255,-4 17 1,-2 11-346,11 31-2665,-20 19 2665,23 8-90,-12 58 90,18-28-180,7 41 0,6 5 788,7-21-698,4 11 0,8-4-27,18-24 27,31 0 90,-25-26 3392,12-15-3302,8-51 90,-27 14-90,30-35 0,-42 22-2642,-3-4 2732,-3-2 0,-3-1 405,-7-7 0,-1-2-406,1-2-89,0-35-90,-10 65 0,1 20 0,-3 46 0,4-9 0,0 41 0,1-29 0,9 32 2732,-2-14-2777,13 8 0,4 0-45,0-8-103,-1-10 1,2-5 192,6-19 0,2-8 0,3-5 90,35-20 0,-26-7 0,24-16 90,-36-3-90,-2-5 0,-1-5-1588,-2-23 1,-2-6 1497,3-11 45,-5 4 0,-3-1-45,-11-5 45,-5 11 0,-3-7 0,-3-4 0,-2-1-411,2-1 0,-2 2 366,-3 6 0,-2 6 90,-5-12-90,-1 3-1788,-1 7 1788,1 5 2015,-4-14-2105,0 11 0,3 9 0,3 24 90,0 78 0,6 2-90,-2 30 90,8-8-1008,3 2 0,1 4 963,-2-21 0,1 4-45,1 15 0,2 10 1,0-1-278,1-3 0,0 0 0,0-2-757,3 21 0,-1 0 267,-1-22 0,1 2 0,-1-8-1212,0-9 0,0-5 1780,0-1 1,0-1 0,6 41-1,1-6 1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59.85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0 390 10771,'2'-29'5217,"6"10"-3778,33 4-989,-3 11 89,19-2-179,-13 3 0,4-2 270,45-7-1897,-31 2 1447,34-8 0,-46 4-90,-5-2 138,2-9 1,-2-2-139,-3-1 90,30-26 90,-65 34 0,-27-15-270,3 18 90,-22-10-90,17 23 90,-1 2 1186,2 2-1276,-15 15-45,-13 32 45,10-2-1528,13 11 1,5 4 1527,8 2-1007,7 13 1,5 0 1006,9-11-101,10 32 101,3-56 0,4-6 89,3-5 418,48-4-147,3-60 1536,0 20-1806,-20-49 89,-46 35 91,-4-2-90,-2 3 90,-2 4-90,-2 4-2038,-1 5 2038,0 0-261,0 5-9,-1 1 237,5 32-417,-1-2-90,7 29-1888,-3-8 1366,3 7-3526,2 0 4408,1 0 0,-1-6 0,2-2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59.97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1 114 11940,'23'-26'7916,"-1"-2"-11778,-10 11 4402,1-4 599,-5 10-2308,-2 3 1383,-4 6 1,-1 2 0,-1 0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7:00.98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70 92 1140,'-23'9'2878,"3"-3"498,11-2-2207,1-2-269,2 1 3304,3 4-3664,12 11 1225,20 5-1405,8 2 0,15-3 45,4-10 0,3-3-226,23 3-89,-12-3 0,3-2-2137,21-2 2137,-44-4 0,1 0-759,3 0 1,-1 0 758,34-1-308,-6-2 0,18-2 0,-10 1 262,-12 0 1,2 0 47,10-1 0,15-1 0,1-1 1,-12 2-63,-22 0 0,-8 0 0,4 1-30,19-2 0,4 0 0,2 0 60,4 0 0,1 0 0,-4 0-1,-17 2 1,-3-1 0,3 1 0,20-2 0,6 1 0,0-1 93,-24 2 0,1 1 1,0-1-1,1 0-108,-2 1 0,-1 0 0,3 1 0,11-1 78,-10 0 1,10 0 0,7 0 0,4-1-1,1 1 1,-4 0 0,-4 0 0,-10 1-88,3-1 0,-8 1 0,-4-1 0,2 1 0,8 0-52,0-1 1,8 1 0,5-1-1,0 0 1,-4 1 0,-8-1 0,-11 1 74,7-1 1,-12 1 0,3-1-30,21 1 0,4-1 0,-2 0 253,-9 0 0,-1 0 1,9-1-239,-20 1 0,8 0 0,5-1 0,0 0 0,-4 1 0,-7 0-44,1-1 0,-7 1 0,0 0 1,5 0 16,5-1 0,7 0 0,1 0 0,-4 0 0,-10 0-18,0 1 0,-8-1 0,3 1 299,27-2 0,5 0 0,-5 0-419,-23 1 0,-3 1 1,6-1-1231,8 0 1,10 0 0,-2 0 0,-9 0-990,17 1 0,-4-1 2339,-14 1 0,3-1 0,-6 1 0,1-1 0,-4 1 0,1-1 0,1-1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7:02.60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187 31 9871,'-18'-17'2789,"2"4"-1980,8 12-89,-7 21-90,3-3-91,-6 22-1509,0 16 1330,5-8 408,-3 18 401,-2 31-3387,6-4 2352,4-37 1,2 1 135,0 34 180,4-17 90,2 22-271,4-31 1,3 8 0,-1-5-756,-2-3 1,1-1 575,6 37 0,1-5 180,0-10-60,-4-21 0,2 4-75,0 6 0,1 5 73,-2-14 1,0 4 0,0-3-119,2 15 0,0-3-45,-1-1 0,0-4-816,-3-20 0,-1 1 861,3 19 0,1 10 0,0 0 0,0 7 0,0-5 168,1 9 0,0-1-258,-2-12 0,1 3 0,-2-12-1227,4 20 1047,-1-4 155,-3-31 1,1 3-2540,1-1 1,0-1 449,-1-2 0,1-1 2114,10 37 0,-5-37 0,-1-6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7:05.39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1 256 17607,'27'5'720,"-5"-2"-2969,46-10 2339,-30 2-2427,56-9 2427,-46 6 622,13-2-533,33-6-1989,-33 6 1855,-11 2 0,0 0-45,7-2 719,-1 1-674,10-1 0,1 0-45,9-1 907,-9 2 0,2-1-907,18 1-813,-10 3 1,3 0 857,-23 1 0,0 1-45,22-1 0,-5 0 1775,-5 0-1775,2 1 0,5-1 45,16 0 0,3-1-45,-41 4 0,0-1 0,19-1 0,9-1 0,-11 1 0,18 1 30,-18 0 0,12 0 0,-9 0-30,-20 2 0,3 0 22,21-1 1,17 0-1,0 0 1,-19 0-130,-23 2 1,-3-1 106,22 0 0,9 0 0,-15 0 0,-8 1 0,15 0 0,8 0 0,7 0-211,-8 0 1,13 0 180,-4 3 0,7 1 0,-4-1 30,-19-1 0,-3-1 0,2 1 0,13 1 0,3 1 0,-2 0-30,-9 0 0,-3 1 0,-6-1 30,-5-1 0,0 0-265,7 2 1,8 0 0,-7-1 264,-3 1 0,-6 0 244,-13-2 0,3 1-199,31 3 0,4 2-45,-15-2 0,-3 0 0,2 1 0,0-1 45,-4 1 0,-4-1-45,27 3 623,-1 1-623,0-1-199,-7 1 1,2 0 198,-30-4 0,3 0 0,30 5 0,15 2 0,-6 0-448,3 0 1,-3 0 447,-21-4 0,2 1 0,-4-1 1060,10 2 1,-6-1-1061,-15-3 0,-1-1-274,4 2 1,4-1 318,16 2 0,0-1 63,-17-2 1,-3 0-109,-5 0 0,-1-1-539,0-1 0,-1-1 539,3 2 0,1-1 0,0 0 0,2-1-827,12 1 0,-2 0 827,17 1-46,-33-2 1,0-1 45,0 0 0,-3 0-525,30 2 525,-32-2 0,3 1 0,15 0 0,-2-1 1350,20 4-1410,-16-2 0,12 0 0,-12 0 60,20 0-45,-12 1 0,-2-1 45,-15-2 149,0 1-149,-2 0-45,-4 0 0,4-1 0,-12 0 0,0-1 45,12 2 0,-1-1 2047,21-1-2137,-28 1-775,42-1 685,-35 1 90,34-1 2720,-41-1-3080,8-1 1,2 0 269,0 0 45,0-4 0,-3-2-164,-19-2 119,1-7 90,-9 4-90,-13 1-90,9-14 180,-9 4 897,5-13-717,-3-21 0,-12 25-90,6-20 90,-12 27-2865,0 1 2865,-1 2-90,0 3 0,-1 2 0,-1 4 0,2-3-180,3-9 180,-2 11 0,3-11-90,-5 16 3482,1-1-3481,5-5-1,1 3 0,20-11 0,-6 8 90,4-2-90,-8 9 90,-5 16 90,-2 9 0,2 10 90,-4 22-91,-7-13 91,0 13 180,-3-7 180,-1 16-1922,-7 2 1,0 2 1651,-1 23 0,-5 0 0,-1 1-216,7-38 0,0-3 36,-2 11 0,0-1 0,-4 34 314,-1 6 1,-2 1-315,9-47 0,-1 0-789,-2 14 1,-2 8 0,3-12 878,-2 10-90,0-1 661,4-23 0,-2 4-571,-1 14 0,-1 2-32,0-2 0,-1 5-28,-1 3 0,0 7 0,0-10-75,4-14 0,-1-2-45,-4 24 0,1-1 863,4-23 0,1-5-863,-2 18 45,1-6 0,0 2 1186,-1 23-1186,3-31 0,0 1-45,-2 34-1305,2-3 0,0 0 1395,1-3-90,1-13 0,1 6-244,1 12 0,0-5 244,0 5-83,1-1 0,-1-5 83,2-23-766,1-6 1,-1 1 765,1 14 0,0-16 0,0-1 1391,0 1-1301,0 0-90,0 1 45,0 2 0,0 2 45,0 5-90,0-8 0,0-3 533,0-13-443,0-4-984,0 21 894,0-27 90,0 16 2141,0-31-1332,0 4-154,0-3-565,-6 6-1,3-14-89,-5 0 0,3-9 90,-26-16-180,6 2 90,-24-13-180,-7-2-45,7 9 0,-3 1 2344,-33-14-2344,10 10 0,-1 1-135,-15 3 180,32 6 0,-6 1-900,0 4 1,-5 1 0,5 1-2055,-1 0 0,0 0 1574,-1 1 1,-6-1 0,7 2 1469,9 3 0,4 0 0,-1 1 0,0 0 0,1 1 0,-1 0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7:37.08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9 1 15268,'4'58'3868,"-1"-10"-3238,-3 16-5751,0-9 5750,3 8 1,1 7-495,0-3 0,0 1-539,2 12 1,0 3 672,1 9 1,1-2 219,-2-17 1,1-1-400,-1-1 0,2 3 179,-1 0 1,2 5 0,-2-11-90,3 16-45,-1-6 0,-1-9-1230,-5-40 1275,-1-9 1994,-4-31-2084,-1-8 0,-5-30-90,0-2 2132,-2-14-2132,1 12 0,0-6-363,-2-8 1,0-5 317,-3-19 0,1-1 983,3 19 0,1 0-1028,2 1 0,1-4 0,2 10-1133,-1-25 1178,5 4 0,3 4-44,3 28 89,9-17-90,-2 29-90,14 0-90,14 20-42,15 15 132,-2 18 90,-2 18-180,-2 9 0,-1 4 180,7 6 464,-6-3 1,-4 0-465,-10-4 870,-4 0-869,-4 2-1628,4 21 1717,-7 9 66,-13-22 0,-4 4-66,-10 6 0,-4-1-1864,-5 33 1864,-3-43 0,-2-3 0,-6 10-289,-12 26 289,10-24-45,-1 9 0,1 0 45,5-10 0,2-5 0,3-5 0,7-17 0,1-6 90,2-5 2574,1 6-2484,1-12 703,-1 6-703,2-14 3662,-6 0-3842,-4-4 0,-6 0 90,-4-1-90,-13-11 0,7 6-3392,-9-9 3302,1 4 90,11 4-2448,-10-4 2268,20 5-990,-7-4 811,16 4-2340,5-11-179,14 3 2878,24-18 0,-6 9 0,13-9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7:37.74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239 217 0,'13'-40'690,"1"5"-330,-2 12 0,3 3 1993,10-5-1453,1 4 807,2 2-268,-2 5-719,-13 8 2267,-1 1-1727,-5 2 2761,-1 0-3481,-1 1 809,-1 1-989,-5 2 0,-1 0 0,-3 2-90,-7 3 89,-4 0-89,-7 3-90,-2-1 360,-26 10-360,0-4-180,-8 5-90,12-4-270,4 0-1032,11-4-47,-8 5-630,23-7 2069,2 0 0,11-4 0,3-2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7:38.19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119 161 9781,'0'-26'4498,"-7"-1"-3419,4 12 630,-12-9-1079,6 10-90,-4-5-181,3 8 91,1 3 360,-7-1-810,7 6-720,-4-2 540,6 15 90,4-7-90,-2 8-90,6-9-3148,2 2 1260,0-3 2158,1 2 0,-2-3 0,0 1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7:39.43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70 370 12120,'2'-17'4318,"-1"2"-271,-2 7-3777,-5-7 899,-6 9-989,1-3-90,-1 12 0,7 3 0,-2 7 90,-1 21-3531,2-9 3351,1 13 0,5-19-180,24 27-101,-8-23 191,18 17-180,-16-35 180,0-4 0,10-11 0,-6 1 0,7-10 0,2-16 90,-13 9 3348,10-41-3348,-22 38 180,-7-40-90,-3 46 0,-6-15 0,2 23 284,-4 2-284,2 6 90,-3 2 0,-14 18-90,8-1 90,-12 14 180,8 49-270,13-41 0,-3 45-238,22-32 148,-1-6-3223,11 18 3223,-1-19-174,19 13 174,-6-21-128,16 7 38,9-23 0,-20-6-2043,17-4 1864,24-34 269,-33 10 2106,38-24-2196,-49 12-2078,-2-3 2078,0-5-180,13-43-478,-12 3 568,3-14 90,-19 22 0,-11 25 0,-2 11 2063,-2 2-1883,-35-35-2063,17 41 2333,-43-29 172,10 80-442,5-8 531,-2 25-441,17-3-90,5 27-90,6-15 0,15 27-90,13-46 2501,50 24-2411,5-34 0,11 4 3051,-12-20-3051,-28-4 270,13 13 0,2 8 0,18 32-225,-19-25 0,-4 5 44,-18 13 1,-11 1-3392,-2 6 3302,0 27-2178,-9-22 2358,-2 32-273,-10 1 138,2-32 0,-1 1-45,-12 28-743,-5-6 0,-3-1 833,1-13-90,-2 2 0,0-7 1407,5-37-1407,0 2 0,-5-43 90,13-3-90,-6-24 0,12 0-77,1-8-13,2-46 1254,2 25-1434,5-22 0,2-3-1930,4-4 2020,-1 17 0,3-2 232,2 18 1,5 0-458,8-14 0,5-1 56,0 3 1,2 4 258,-2 6 0,6 7-504,13 14 1,-1 12 773,-10 10-90,47 12 836,-60 29-656,9 19 964,-10 0-514,10 53-1813,-14-30 1228,-5-12 0,-1 3 225,3 28 82,-4-21-352,2 17-274,0-4 94,-7-31 90,3 13-179,-7-38-1171,0-4-1878,6-27 3228,-3-2 0,2-27 0,-5 5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0:45.902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48 0 22824,'25'6'180,"-2"0"0,20 39-90,-19-21-90,17 21 90,-21-19-90,-6-9 180,11 18-90,-16-22-90,5 10 89,-10-16 1,-1 0 270,0 10-270,-1-5-90,0 13 90,-13 6-90,3-3 0,-9 11 90,4-12-90,-7 16 0,6-9 90,-7 11-90,-1 3-180,-2 3 0,0-1-90,1-4-5396,-5 12 1348,10-21 4318,-10 22 0,14-29 0,-1 2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7:40.61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1 437 150,'5'34'3149,"0"0"-2520,0 2 2250,9 36-706,-4-25-1543,7 29 827,-7-37-1097,2-2 899,10 24-989,-10-31 2728,12 15-2908,-15-39 0,10-18 0,-6-2 0,5-15-90,-7 4 240,0-4-330,-1 0-360,4-45 360,-6 36 0,3-28 0,-8 49 3392,-1 2-3392,1 3 360,2-2 540,-1 8-3843,15 21 3213,-9 2 0,10 18-2358,-8-9 2358,0 0-90,-1 0 0,-1-2-1428,3 3 1518,2-2 978,11-4-1248,-3-7-180,18-24-180,-4-11 180,1-7-270,-3-7 1,-1-3 359,-5 5 2358,24-34-1998,-34 37 1079,4-5-719,-6 10 3032,-2 4-3392,-11 16-3302,-1 3 3661,-1 1-539,1 13 180,3 54-180,-1-22-2358,10 52 2358,-6-68 0,8 9 0,-5-28 2268,2-3-2268,12-4-179,35-46 179,-23 21 0,21-40-90,-42 31 90,-1-3-90,-3-2 2783,0-46-2603,-7 37-90,1-33 0,-17 33 90,2 10 0,-28-30-90,19 42 90,-14-9 90,2 56-2921,-3 69 2831,1-19-591,19-6 1,4 12 0,2-13 589,1 7-325,8 17 0,5-6 326,3-43-1301,50 28 1211,-22-68 729,36-11-819,-36-25-270,13-23 0,-14-2 90,-2-2-359,2-23 359,-20 32 512,4-21-602,-14 23 0,-1-1 1765,1-14-1495,0-23-90,-7 35 180,-8 12 477,2-1-477,-14 2 0,10 30 3251,-13 8-3161,15 18-3161,-6 12 3071,9 0 652,1-1-652,1-4 0,9 15 90,19 17 0,18 16-1,-1-8-221,2-13 222,-22-25-2166,-2-2 2436,4 10 2165,-7-3-2345,-3 2 180,-8-5-185,-6-5 185,-17 43-381,5-27 111,-12 32 2921,11-42-2921,2-5 0,2-2-3185,3-5 3275,1-2 360,2-3-450,19 4-180,53-29-90,-17 8-863,3-16 1,-2-5 682,-6-4 1,13-13 275,-17 4 0,-3 0 1,3-5-1,-6 5 1,-1 0-1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7:40.74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 1 21385,'-2'22'1709,"1"-1"-1080,2-6-359,1-4-90,3-1 0,5 2-90,4 1-360,27 10-1847,-18-10 1667,13 3-4767,-23-11 5217,-6-1 0,-13 12 0,-8 1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7:41.17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1 423 5760,'29'-10'3238,"4"1"-1799,5-1-269,8 0 404,32-1 0,7 1-1259,-35 4 0,3-1-16,29-1 1,14-1 0,-10 1-1349,-18 3 0,-2 0 1184,29-2 0,1 1-1,-31 1 1,6 0 276,1-2 0,14-1 0,7-2 0,1-1 0,-7 0-366,1-2 0,-4-1 0,0-1 0,5 0-214,4 2 1,6 0 0,2-1 0,-5 1-1,-10-1 19,5-4 0,-10-1 1,-11 3-31,-14 3 0,-10 2-720,10-2-602,-7 2 1502,-5 1 0,-21 5 0,-5 0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7:42.39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167 250 8882,'-31'-14'2608,"4"1"3869,-8-8-5848,20 12 1,-14-9-90,24 15 359,0-1-179,-1 0-360,1-1 629,-1-5-359,4 4-450,24-26-1,27 6-179,4-7 90,12 11 0,18 8-1044,-27 9 954,33-4 0,-51 8 0,21 1-90,-21 0-324,20 0 234,-6 9 0,-1 2 90,-3 0-90,40 18 90,-72-14-360,-1 16 360,-9-6-2938,-9 26 2938,-12-1-1557,-25 33 1647,9-25-319,-21 21 409,27-45 189,-16 19-279,18-26 2193,-4 7-2103,6-8-90,9-11 0,0 4 3234,9-14-3144,12 3 0,15-7-90,3 4 747,12-6-747,44-15 0,-42 11 0,38-12 0,-62 15 0,-3 0-3392,-3 2 3482,-1 10-453,-32 52 453,8-22-45,-12 6 0,-4 0 45,-1-10 0,-12 12 0,11-15 0,-1 0 90,-15 11-90,10-10 0,-10 7 452,12-14-452,-11 11-90,11-9 90,-36 29-180,46-37 0,-18 14 90,38-30-90,2 0-90,1-2 180,12 2 3392,-4-3-3392,10 0-90,15-1 90,-9-2 0,18 2 0,-14-1-89,0 0 89,1 0 0,32 18 0,-25-7-90,24 16 90,-25-1 0,-10-6 90,21 53 89,-29-43-3481,10 44 3392,-31-35 173,-14 23-263,0-18 180,-21 12 90,-13-24-2888,-21-20 1,-5-6-441,-3 3 854,8-12 1,12-8 2203,40-10 0,5-1 0,2-2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7:45.13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0 10861,'20'12'1169,"-2"5"-899,-4 21 899,8 28 1,3 9-496,-7-16 1,2 6-1198,0 5 1,3 13 0,0 2 0,-2-10 702,0 10 0,0-3-60,-2-3 0,0 5 0,-2-9 15,-4-14 0,-2-6-1,1 4 1,0 0 0,-1 1 0,1 3-635,5 28 1,1 2 544,-5-24 0,1 3-120,0 4 1,2 8 0,-1-4 164,5 13 0,-1-3-45,0 1 0,0-2 44,-1-11 1,1-1 45,2 11 0,0-6-90,-7-30 0,0 0 45,9 34 0,0-2 360,2 2-270,-3-8-1252,-3-16 1971,-4-19 486,-3-34-1295,2 0 991,-4-50 1,-3-19-1172,2-13 90,-2 16 0,0-5 0,2-4 0,-2 4 862,4-17-907,-3 25 0,1 1 691,1-12-826,-3 26-1036,0 3 766,-2 9-179,-2 15-3059,-1 1 3688,1 35 0,-2-8 0,0 24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7:45.30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620 453 9650,'-19'8'3867,"-22"-13"-854,17-3-2473,-21-16 1267,-21-28-1537,27 18-90,-2-2 0,1 2 682,4 2-862,-7-9-760,-4-1-2209,-11-10-3957,5 5 6926,8 9 0,27 24 0,13 12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7:52.09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4354 121 10141,'3'-38'6207,"0"13"-3149,-2-3-2249,-1 15-719,-8-4 0,-12 24-225,-13 27 1,-1 8 134,-10 13-45,7-1 0,2 1-1179,3-6 1134,-2 7 90,-3 0-90,-1 2 30,-1-5 0,-8 10 0,3-7 60,10-12 0,-1 0 0,-17 20 0,-9 8 0,1-7 45,-8-4 0,1-6-676,9-5 1,0-2 675,-13 7 0,4-6-45,-12 4 90,-1-4-867,17-14 1,-12 3 0,7-4 776,9-4 0,-1-1 30,-10 4 0,-7 3 0,9-5-186,18-11 1,4-3 200,-1 0 0,-1 0 569,-46 15-659,30-11 0,-3 0-108,0 0 0,-1-1 63,-1 1 0,1-2-45,5-1 0,4-1-135,-26 5 0,3-1 2641,3 0-2731,2-1-2383,2-1 2428,24-5 1,-2 0-1,-1 1 0,1 0 180,1-1 0,-4 2-255,-9 2 0,-7 3 1,9-3 128,-23 6 171,5-1 0,2-1-2184,9 0 2094,17-7 494,1 2 0,-3 1-854,-18 5-1028,10-2 0,2 0 1118,2-3-359,-3 3 723,49-17 86,4-3 0,5-1 0,2 0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7:52.37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228 82 8252,'-13'-33'3059,"2"6"1708,-8 6-3598,-13 35-4971,2-6 4162,-5 33 1056,10 9-1146,9-9 0,-5 16-2035,9 2 2125,4-2-90,2 4-171,18 23 81,-2-39-90,13 27 180,6-26-90,11-4-90,2-4-61,6-11 61,-10-15-180,3-3 0,0-4-180,-2-3-12,-1 0-5834,33 4 6116,-35-1 0,21 4 0,-45-2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7:53.52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1 449 15178,'24'1'1619,"5"1"-1169,3-2-90,12 0-5751,39-10 5661,-9 4 0,-3-4 0,14-3 0,-8 1-442,-14 3 1,-1-1 231,13-1 0,6-2 0,-8 1 558,-17 2 1,-2 0-484,31-7 0,1 1-45,-22 4 0,1 0-297,7-1 1,7-2-1,-8 2 297,-7 2 0,-3 0-45,19-3 0,-3 0 0,-25 5 0,-2 1 45,19-5 0,-1 1-90,-19 3 0,2 1-226,42-9 1,-2 0 135,-5 3-208,-12 1 1,-4 1 27,-15 3 599,7-2-3297,-8 1 539,-28 4 2974,6-1 1,-28 5 0,-4 1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7:53.78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83 66 16168,'-33'-12'2698,"8"3"-2248,12 3-90,7 3 0,2 0 629,2 1-539,30-9-270,-7 5 0,29-4-91,-13 7 1,-5 3 180,30 4 0,3 3-270,-11 0 45,10 0 0,-3 1-45,-28 0 0,-4-1 90,8 9-90,-19-5 0,4 14 0,-31 4-450,-27 26 180,3-13 1,-19 9-631,5-12-4651,11-12 2853,-12 11 2698,16-14 0,1 0 0,1-1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1:31.847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2255 55 10681,'16'-12'5397,"2"-2"-4498,-12 9 540,4-3-899,-7 5 0,0-1-90,-1 2-91,0 0 991,-1 0-1260,-6 1 89,0 0-89,-7 1 90,-5 3-90,2-2 0,-36 10-3392,18-7 3392,-24 7-938,-2-3 848,14-1-1868,-37 3 1868,33-3 90,-33 1-219,16-1 129,0-2 0,-13 2 0,33-4-90,-33 4 562,34-3-472,-13 1-90,19 0-180,-36 5 180,24-3 0,-26 5 0,32-5-1353,0 1 1353,0-1 1197,-39 7-1197,11-3 90,-14 3-1581,6-3 1581,35-4-90,-14 1 90,21-3 1355,0 0-1355,3 0-90,-12 1 90,12 0 0,-8 0-1389,5 3 1389,10-4 1353,-11 7-1353,20-6 2142,0 2-2142,9-4 0,-1 2-180,-4 9-2052,3-2 2142,-3 10 90,7-3 0,2 0 74,-1 2-74,0 2 0,-4 21-90,4-13 90,-3 12 0,6-22 0,0 3 0,1-1 0,-1 6 2358,1-1-2178,-1 39 0,1-8 2715,1 33-2805,2-42-90,1-1 180,0 12-90,0-19-258,0 29 168,7-16 0,-3-12 90,5 11-3112,-3-1 3022,0-12 460,3 28-460,1-10 90,-2-3-45,1-5 0,-1-1-2159,-1-2 2114,7 35 90,-8-47 32,-1 0-32,0 4-90,-1-2 1809,2 21-1809,-1-15 90,2 30-90,-3-33 11,1 12 79,0-11 3122,1 6-3212,-1-7 0,1 0 90,-3-19-90,0-2 90,2 12-90,0-5 0,1 11 0,0-7 0,0-1 906,-2-3-906,8 33 0,-5-24 0,4 25 0,-5-29 90,-2 0-3482,5 45 3392,-4-32 0,3 33 0,-5-46 0,0 0 0,-1-3-2268,0 0 2358,0-5-90,0-2-1145,1 4 1055,0 6 1612,0-7-2511,2 9-271,0-15-808,1 6-631,2-4 2699,-1-5 0,-1-5 0,1-3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7:54.71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138 402 16977,'6'77'2789,"0"-14"-2340,2 8 271,2 13-450,-3-18 0,0-9 0,-1 0-4342,0 9 4252,2 16 1056,-1-1-966,-2-29 449,1 9-539,-6-35 0,-2-23 0,-4-6 3131,-2-21-3131,-10-28 154,-4-19-289,7 19 0,0-2 45,-10-39-90,0-3 90,9 22-3482,0 0 3437,7 23 0,0-3-45,1 0 0,1 0 45,1 1 0,0 1-135,0-40 90,19 1 0,-2 38 0,13-17-180,20 40 90,14 30 0,21 23 2798,-18 15-2708,-13 16-3375,-15 38 3285,-19-40-90,6 33-242,-27-32 332,-1-16-89,-8 18-451,-22 31 450,16-42-360,-20 35 180,29-59 360,1 4 0,11-19 0,3 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7:55.25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1 180 12395,'44'-20'2609,"-12"5"1153,7-2-2953,-23 29-189,-8-1-80,-17 36-271,-3-12 91,-6 9-180,5-10 180,-4 28 200,7-25-560,0 18-90,10-34-629,25 8 449,-12-17 0,25 9 90,-5-32-450,19-17 271,-4-12 269,-6-5 0,-26 6-3122,-22-21 3302,-3 22 89,-11-23 271,-3 22-270,4 11 0,-4-3 360,0 7-450,11 10 0,-3-3 0,12 12-1,1 1 1,4 2 3392,2 2-3482,3 0 0,10 5-359,61 11 269,-26-6-1651,4 0 0,2-2 1561,13-4-2179,-11-2 2359,-4-2 0,-32 0-269,18 0 269,-21 0-90,13 0 2358,-22 10-2268,-6 3 90,2 28-90,-8-8 3482,0 33-3392,0-8 360,0 33 89,0-38-269,0 2-90,5-40 270,2-9-270,2-2 0,5-15 359,15-32-449,-6 5 0,11-26-90,-9-2-180,-1-4-180,-8 22 1,2-1-2879,11-28 359,-6 20 2879,-6 27 0,-10 25 0,1 2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7:55.52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11 285 9332,'0'-70'7555,"0"12"-5126,0-32-1530,-6 47-449,5 20-90,-3 38 0,5 7-90,1 20-1517,5 49 1,1 9 1291,-4-47 0,-1 1-45,3 19 0,2 9 0,-2-10 0,3 23 0,0 1-265,-3-33 0,3 4 40,4 10 1,1 0-958,-4-14 1,1-2 1046,4 3 1,-1-8-316,2-9 2272,0-8-1822,5-10 0,-3-38 0,6-11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7:55.65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135 220 0,'-40'-59'3299,"3"4"-656,5 6-2283,12 15 2428,15 21-2608,20 5 889,4 7-1698,11 0-181,18 13-2544,13 0 1,4 1 3868,16 6 1,-10-4-1,-2-3 1,-17-3-1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7:56.80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328 529 8972,'0'-27'3688,"0"-4"-2069,-10-19-360,1 12 540,-21-16-1079,9 30 269,-9 1 91,-22 47-811,24 1-2080,-5 34 1,5 10 1989,10 16-134,5-12 0,3 5 21,5 0 1,2-2 23,1-8 0,1 2-737,2-3 1,0 5 0,2-1 646,2 25 0,2-3 0,2-9 0,0-2-648,1-1 0,1-6 603,-3-23 0,1-4 1184,9 42-1229,-2-2 0,1-1 0,-1-8-45,-2-5 0,-2-13 235,-9-48-190,-2-21-90,-3-12 2267,-3-19-2267,-3-7 225,-4-13 0,-4-11 450,-3-15 0,-1-2 1222,2 7 1,0 0-1583,-4-14 0,2 10-3024,8 23 2979,-3-11-90,6 18-1313,5 20 1223,0-3 90,13 16-89,-3 9-2135,42-3 2134,-26 12 0,31-1 0,-27 4-179,49 0 1331,-6 0-1062,18 0 0,-27 0 89,-22 0 1,-3 0 0,-4 0 90,-5 0 1445,14 0-1535,-21 0 3017,9-1-3107,-25 11-90,-2-3 0,-3 13 920,1 30-1100,14 17 180,-4 2-90,13-6 90,-7-34-3358,20 11 3448,-17-22 90,12 7 720,-21-24-91,3-21-539,-7 9-90,2-24 90,-8 18-90,-9-21 3482,3 12-3482,-7-13 0,3 12 0,0-4-270,2 5 90,3 6 90,4 9-90,13 24-90,14 20 90,1 4-90,7 12 0,-9-14-1403,2 0 1223,25 18 360,7-17 90,-6 1-90,-6-23-2717,-9-34 2807,-12 3 0,15-19 224,-17-23 1,-5-5-225,1-6-680,-1-3 1,-3-1 679,-9 3 0,-1-5-933,-2-5 843,-5 6 0,-1-14 0,0 9-90,0 17 0,-1-1 30,-1-16 0,0-9 1,0 14 1685,-6-6-1896,1 9-495,1 10 1,0 2 405,0 4-271,-7-30 360,13 87 90,1 17 180,1 28 0,8 31 2702,-4 1-2612,5 16-1398,-4-13 1353,0-19 0,0 5 0,3 5 0,1 1-1180,-1 0 1,2-2 1134,1-2 0,1-5-460,8 20 550,2-8-728,1-21 1,3-1 637,6 8 727,8-10 1,4-9-548,2-21 1142,13 2-1232,-13-39-1306,-4-19 1306,-8 0 1914,-1-11-1914,-21 16-90,-3 4 0,-2 4 798,-3 9-528,-4 13 3392,0 29-3482,-1 4-180,0 19-3302,9 10 3302,3 1-90,5-3-180,12 10-90,-8-36-89,11 4 449,21-15 0,-25-15 0,19 2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7:57.23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46 11760,'21'-14'4588,"-4"0"-3599,-15 9-179,-2 0 719,-4 1-1349,1 1-90,-3 4 359,3 6-269,1 39-180,1-16 90,13 60 180,0-42 719,19 25 1,-14-43-450,5-8-360,-10-30 89,-5-1-269,1-7-90,-11-10 0,-3 5-89,-7-14-1530,-26-36 1259,11 17-989,-8-13-3868,49 36 5307,-1 25 0,24 2 0,-17 4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7:57.37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95 60 12840,'-9'-17'2968,"0"2"-2698,3 9-4048,-17-4-90,11 6 3868,-13-4 0,19 8 0,1 0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8:36.01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3 161 12480,'0'-25'8905,"0"3"-8366,-2 10 361,2 10-4792,5 40 4522,1 2-405,4 22 0,1 5-1454,1 9 1453,3 11 1,2 6-83,-5-25 1,1 0-9,6 30 1,0-2-90,-7-35 0,-2-5-45,11 40 90,-16-72 0,-1-5 2321,-1-3-2321,-4-18-90,-3-9 3336,-4-20-3336,-1-12 0,-2-5 79,-1-6-214,1-12 0,-1-7 90,4 11 0,0-1-1696,-2-17 0,1 0 1696,5 21 0,1 7-654,2-4 564,8-16 0,4-2-1931,5 13 2021,-1-5 0,5 6-45,10 33 90,5 11-90,-5 7-90,32 28 0,5 11 90,-6 7 1078,7 2 1,0 6-1079,-29-1 0,-7 0-1659,18 24 1659,-19-22 0,-1 1 0,7 18 833,-15-18 0,-1 0-833,6 26 0,4 21-45,-26-17 1,-6-1-208,0 7 342,-4-7 0,-4-5 0,-9-19 0,-4-2 0,-4-5 90,-33 24 0,17-29-90,-24 14-541,27-36 541,-2-3 89,-1-7-718,-24-3-3072,10-20 732,-2-4 3358,29-24 0,33 3 0,12-7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8:36.57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393 1024 13289,'-25'-18'4228,"8"4"-8629,-44 25 4851,27 0-91,-25 11 1680,10 7-1589,5 7 769,-5 16-769,14 22-360,16-24-2179,28 34 2179,6-51 0,29 16 2358,0-35-2358,27-20 0,-21-5-90,5-17 90,-29 5-90,-4-3 0,-2-4 180,3-52-90,-13 36 3572,4-35-3572,-14 56 180,0 5-180,-4 19-90,3 7 90,11 82 0,0-38-90,7 20 0,7 4 0,24 8 45,-17-35 0,2-4-2238,28 9 2193,-18-35 0,-13-15-2666,7-20 2576,16-31 90,-8-4 0,-1-25-180,-21-14 1,-9 14 134,-5 24 0,-1 0-312,-2-31 132,-3-9 1,-1-2 224,-1 38 0,0 1 45,0-41 0,0 4 45,-1 6-41,-3 16 0,-1-5-4,1 0 0,-1 2-45,1 7 0,-2 11 180,0 21-180,5 71 0,-1 54-348,6 8 1,2 4 302,-3-41 0,0 0 395,2 14 0,0 7 0,1-9-530,-1-14 1,1-6-933,0 2 0,1-1 842,0-1 0,2 1-2204,5 14 1,0-1 2209,10 28 1,-8-38 0,0-1 0,8 9-1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8:37.06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27 148 10448,'-16'-13'7376,"6"8"-6458,37 27-468,-3-4-90,26 16-1,-12-18-179,3 0 220,0-4 139,34-3-878,-24-5 519,5-8 0,-1-3-90,-4-4 250,9-18 0,-3-5-250,-22 5-2698,23-30 2788,-54 40-180,-3 1 90,-9-2-90,-1 6 415,-5 2-415,3 8 172,-1 4-172,-16 27 1035,11-8-945,-8 22-90,20-16-90,19 54 90,-4-38-89,25 50 89,-15-65-2764,9 4 2764,-8-18-229,0-4 408,5-4 1108,3-17-567,9-24-540,-16 6 89,1-18 271,-20 33 3018,0-14-3469,-2 16 498,4-11-587,-3 19-179,23 32-1,-11-3-3572,24 42 3212,-9-17-4376,5-5 1,3-1 4673,6 3 0,25 9 0,-40-47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1:33.951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2038 237 9062,'29'-4'1799,"10"-8"-1349,-13 5-91,14-9 1,-4 5-5391,22-8 5571,-14 7-90,18-6 2038,20-1-2308,-27 7 45,-5 1 0,5 2 369,-2 3 0,-1 1-504,34-3-45,-32 5 0,2 0 135,43 2 2259,-29 0-2439,-5 1 0,-1-1 0,6 1 0,26 0 0,-25 0-963,-9 4 1,12 1 0,-7-1 962,-14-3 0,0 1 0,14 2 0,7 2 0,-11-3-170,9-1 170,-17-2 0,4 1-64,18 0 0,21-1 0,-9-1 64,-20-4 0,3 0-370,7 3 1,15 1 0,-2-1 0,-18-1 414,-18-3 0,-7-1-45,9 2 0,-3 2 2066,2-1-2066,19-3 0,23 0-255,-20-1 255,7 2 0,-46 2-1845,22 0 1845,-14 0 0,6 1 844,-25 0-844,-14 3 0,-2-2-180,9 2 713,-8 0-533,8 0 2732,-12 0-2732,7 0 1995,-1 0-1995,29 15 0,-9-4 0,8 7 90,-12-7-90,-11-3 180,26 8-91,-21-7 451,35 10-360,-42-14-90,11 3 0,-20-6 0,-1 1 0,0 0 90,8 5-90,-3-1 90,11 10-90,-9-3-1,3 4 1,-5 0 0,1 2-90,-3 2 360,12 44-180,-8-11-1482,6 23 1482,-10-25-2661,-1 21 2571,-3-25 0,2 27-1624,-7-33 1624,1-1 0,-1 4 0,0-1-860,0 20 860,0-14 895,1 10 1,-1 4-806,1 23 712,-1-32 0,0 4-802,-1 3 0,-1-4 0,1 4-90,-1 35 90,1-1-90,-2-45 2900,1 38-2900,-1-52 0,0 7 0,0 3 90,0 0-90,-5 6 0,-1 1 90,1 6-166,-1-7 1,-1-3 75,2-8 0,0-2 0,0 1 0,-1-2 90,-1 15-90,-7 30 0,5-23 0,-4 15 0,-2 8 476,6-33-476,-6 37-1592,9-57 1502,-1 12 472,1-11-382,-1 5-90,2-10 0,-2 17 0,2-11 90,-2 13 0,3-19-90,2-10 90,0-2-90,-1 10 90,1-10 1666,0 7-1666,1-13 0,-1 0 0,1-1-3302,-1 4 3392,-2 0-90,0-1 90,-22 19-90,9-16-180,-48 24 180,35-26-90,-23 4 0,30-11-90,-2 0 90,-12 1 0,4-1 0,-9 1 0,8-3 90,-2 2-45,-29 1 0,-6 0 45,4 0 45,-5-1 0,-1-1 135,-6-4-90,22-1 0,-22 1-239,29-1 149,-2 0 90,-1 0 0,-1 0 0,0 0-90,-25-10-842,-7 4 932,0-5-228,34 7 0,0 2 318,-34-2-892,31 2 0,0-1 802,-29-1 1393,5 0-1393,25 2-930,-24-3 975,27 1 0,0 1-135,-34-3 322,-5-3-232,44 4 2137,-18-5-2137,-3-3-1718,-1 1 1718,6-1 0,2-2-90,15 4 90,-11-3 27,20 4-27,0 1-953,-33-10 863,25 8 1697,-25-7-1607,19 6-90,13 3 90,-36-11-90,34 11 2637,-18-7-2637,26 8 0,-13-4 90,-2 1-1327,2 0 1326,4 1 36,3 2-35,-15-4 0,-12-3 0,11 3-90,7 1 90,12 1 0,10 4 3302,-9-4-3212,-10-1-180,14 3 90,-34-9 0,2 3-90,9 2 0,-7 2 0,19 6 0,-20 2 0,13 0 0,-10 2 0,29 0 0,-3 0 0,-1 0 0,-15 9 0,11-4 0,-27 12 0,26-9 0,-10 5 0,14-4 90,1 1-90,-17 4-3392,-16 3 3392,11-2 0,-6 2 0,31-9 0,-14 4 0,12-3 0,-12 3-90,1 2 90,-44 19 0,29-10 0,-25 11 0,52-20 0,0 0 0,-2 0 0,1 1 0,-1-1 3392,-12 7-3392,9-7-3392,-23 13 3392,12-5-345,-2 2 345,5-3 0,-43 27-90,31-15-45,-7 4 0,1 0-135,13-5 90,-14 8-270,39-24-1798,4-3 2248,-3 6 0,10-10 0,-2 5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8:37.18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25 21655,'15'-7'1619,"-3"1"-6920,-9 4 5481,-1 1 1139,1 0-1949,0-1 845,0 0 0,-2 0 0,1 1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8:38.88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9976 1 21475,'17'24'899,"-1"3"-629,-9 13-90,2 3-2036,0 5 0,1 3 1946,3 15 0,-4-15 0,1 1 949,4 29-859,-5-20-621,3 18 711,-3-2-901,-2-16 721,0 18 90,-2-25 2682,-1-3-2772,-3-3-2772,0-2 3042,1 17-1809,-1-25 1539,1 10 95,-2-28-95,-8 7 270,2 0-270,-9 1 0,2-6 90,-11 2 1832,1-10-1922,-10 6 0,-15-5 0,-3-2 2272,-5 0-2362,0 0 0,1-2-1782,6-4 1782,-4 0-1117,-8 1 0,-4 0 1117,-20 4 0,-2 0 0,-4 0-45,24-3 0,1 0 0,-20 1 0,-6 0 7,14-2 0,-4 0 0,-5 0 15,9-2 1,-4-1-1,-2 1 1,-1-1-65,-4 0 1,-1 0-1,-1-1 1,4 0 86,9 0 0,1 0 0,3-1 0,3 0 415,-10 0 1,5-1 0,7 0-416,7 0 0,2-1-923,-26 3 1,-4-1 877,-3 0 0,-4-1 45,19 0 0,-3 0 0,-2 0-137,-12-1 1,-4-1 0,-2 1 136,17-1 0,-2 0 0,0 1 0,5-1 0,-7 0 0,4 0 0,0 0 0,-3 0 0,0 0 0,12 0 0,21 0 0,5 0 820,1 0 1,-4 0-821,-38 0 0,-2 0-595,34 0 1,0 0 594,-28 0 0,-5 0 0,21 0 0,-1 0 0,6 0 696,8 0 1,-1 0-697,-43 0 0,5 0 0,17 0 0,1 0 0,2 0 0,-1 0-963,0 0 963,-1 0-308,-10 2 1,-5 1 262,26-1 0,-1 1 636,-4-1 0,-6 1 0,7 0-636,12 1 0,3-1-256,-19-1 0,-2 0 256,15 2 0,-2-1 0,-21-1 0,-1-1 45,21 1 0,-2 1-30,-11-1 0,-7-1 0,9 1 30,17-1 0,1 1 0,-9-1 0,-6 0 0,10 0 0,-27 1 0,2 0 2353,1 0-2383,24-2 0,-9 1 0,6-1 231,9 0 1,1 1-202,-42-1 0,-3 0-1244,21 0 1,6 0 1153,-24 0 135,6 0 0,2 0 631,9 0-676,17 0 0,0 0-1887,-6 0 1887,-18 0-113,9 0 203,20 0 1786,-31 0-1786,17 0 200,7 0-290,15 0 2594,27 0-2594,12 0 1405,-3 7-1405,8 4 0,0 16 90,16 26-3267,-1-5 3132,2 7 0,1 1 45,1 6 4,0 9 1,0 7-50,-4-15 0,-1 1 45,0 9 0,1 1 0,-3 1 0,-1-6-1848,-1 16 1848,0-14-417,-2 3 417,1-37 2150,-1 19-1700,0-31-360,-1-13 271,1 7-181,-1-17 2997,0 1-3087,-1-8 932,1 2-1022,0-10 0,0 6-269,6-8 269,-2 9-90,3-3 0,-2 5 0,1 1-90,4-1 0,12-5-270,14-4 270,-6 1-269,15-3-541,-8 4 720,-8 2 90,3 1-89,-21 6 89,-2 1 0,-1 1-90,2-1 180,-1 0 180,-1 0 180,0 1 719,-4 0-359,-4 0-180,-13 6-181,-2-3 541,-39 9-450,12-5-270,-18 2 90,18-4-3393,-2-3 3483,-6 1-1438,-5-2 1168,11 1 0,-14-15-719,24 2-1530,-7-4 2249,21 6 0,16 9 0,2-1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8:40.32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0 20575,'16'19'630,"3"-3"-450,8-6-90,4-1 359,67 5-359,-39-7-113,10-1 0,-2-2 23,-17-3 90,30-1-90,-30 0 90,39 0 0,12 0-90,-20 0 0,2 0-150,-9 0 1,4 0-1,2 0 150,12 0 0,1 0 0,-8 0-853,-11-1 1,3 2 852,8 0 0,15 2 0,1 0 0,-13-1-924,3 1 1,-3-1 923,-1 2 0,7 1 0,8 0 18,-18-2 0,7 2 0,3-1 0,-5 0 0,-8-1-18,-3 1 0,-8-1 0,10 1 0,-3-1 0,11 1 0,6 1 0,0 0 0,-4-1 0,-12 1 0,13 0 0,-10 0 0,4 1 0,-4-1 0,5 0 0,-1 1 0,-4-1-527,7 1 0,-4 0 1,-1 0 526,-4-1 0,-2 1 0,1-1 0,-1 0 0,-1 0 0,-2 0 0,11 2 0,5 0 22,-4 0 1,13 0-1,0 0 1,-11 0-23,10 1 0,-2 1-23,-24-4 1,6 1-1,1 0 1,-6 0-394,4 1 0,-5-1 1,-3 0 415,11 1 0,4 0 0,-8 0 0,11 1 0,0 0 0,-10 0 292,7 0 0,1 0-337,-3 0 0,13 2 0,1 0 0,-8-1 203,-5-1 0,-5 0 0,5 0-248,2 1 0,6 2 0,-1-1 0,-7-1 432,-10-1 1,-5-1 0,0 0-403,5 2 0,0-1 0,-10 0 2624,23 2-2744,-16-1 1,0 0 269,5 0-90,7 2 153,-65-8-63,-13-3 90,-1 0-90,0 0 976,0 2-1066,0-2 1184,0 1-1184,0 0 90,-1 0-90,0 1 180,6 21-180,-3-1 180,10 43-90,-6-18 90,7 48 45,-7-38 0,0-1-680,5 39 545,-5-38 0,-1-3 90,0 5 89,3 16 1,0 3-90,2 8-359,-1-8 0,-1-3 269,-1-14 0,0-3 90,-2-8 0,0 0-217,2 8 217,5 30-90,-8-55 0,-2-6-13,-1-6 372,1 4-2755,-2-8 2486,0 1 269,-2-11-179,-2-5 238,1-2-418,-1-4 79,1 0-79,-1-1 3302,1 0-3302,1-1-90,1-5 0,-1 3 0,13-28 0,-5 16-90,28-47 0,-23 42 90,14-17-629,-15 24 449,-5 12-2069,5-6 2249,-8 12 0,-2 0 0,-1 0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8:40.51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564 283 16400,'-12'17'1529,"-3"-2"1109,7-9-2278,-5-2 1402,-1-3-1492,-1-1-90,-17-12 630,-35-28-15,22 6-615,-2-1 0,2-1 2367,12 7-2637,-27-22 0,33 29-2578,-22-12-5428,26 20 8096,-10-2 0,20 14 0,0 2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8:47.04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919 281 10231,'-7'-39'5307,"1"8"-1529,-27-31-2968,11 31-91,-17-13-361,10 26 92,-4 1 359,-23 5 1,-5 1-630,9 0 0,-23 7 0,1 6-90,31 7 180,-29 35 0,-2 12-180,17-1-1674,1 5 0,5 5 1674,25 7-90,1 9-401,14-5 0,1 16 0,5-1 431,3-13 0,4-2 0,5 9 6,3-1 0,5 10 0,2 4 0,2-5 0,-1-10-36,2-3 0,1-8 0,5-1 30,12 12 0,6 0 0,-2-21-30,21-16-823,-16-26 1,7-6 866,16-11 1,2-7 0,-14 2 0,0-6 81,23-17 0,-4-15-81,-20-22 0,-8-7 588,-5 16 1,-2-4-604,-9-8 0,-2-7 0,-7 6-370,-9 10 0,-4 2 340,3-21 0,-4 3 0,-4-10 990,-8 5 1,-9-10-1021,-8 20 0,-7-1 0,2 1-238,0-23 1,-6 1 237,-3 17 0,-7 0 0,-5 12-240,-20 11 0,-2 12-1034,14 5 0,-2 5 124,-17 4 1,4 13-3499,5 24 4678,9 20 0,18 7 0,4 7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8:47.31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6 387 10861,'-6'-29'6386,"10"-15"-10967,5 10 5481,9-13 67,2 13 202,17-13-1740,-4 13 1020,34-16-1739,2 21 1200,1 4 751,11 11-2460,15 34-180,-31-2 54,22 22 1925,-51-9 0,-3 8 0,-1 3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8:48.08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6 322 1590,'0'-35'8455,"0"9"-4747,0-3-2539,-1 8 1180,0 9-100,-1-12-1619,1 15 722,1 1-1083,11 44 2142,8 21-2411,2 15-90,5 4-90,-8-19-45,16 16 0,3 1 135,1-4 272,-2-2 0,5-5-362,23-20 180,-31-24 0,31-11 0,-46-22 0,4-21 90,-11 3 90,0-30-3158,-6-3 3068,0-5-1616,-5 5 1616,0 14-271,-8-31 361,4 17-804,-3 14 1,0-2 892,-1-29-269,2 10 1247,0 17-1247,5 35 2044,3 20-2134,9 30 90,5 27-90,3 9-1784,-1 6 1694,-5-17 2083,6 21-2038,-3-27 0,3 2-45,9 11 0,1-2 90,15 26-90,11-18 90,-37-58-89,22-35 179,-23 5 287,13-31-287,-21 16 0,-1-3 90,-1-4 0,-2-3 180,0-45-90,-2 34-90,1-30-841,-3 50 841,1 7 2931,-1 5-2931,1 1-90,0 5-90,26 72 90,-13-23-45,5 26 0,-1 4-135,-3-4 0,4 20-90,4-2 1,4 0 829,-5-27 1,2-3-740,16 13 89,-2-17 90,-7-41 90,-12-12-90,4-10 89,-6-3 91,-4-4-90,-1-2 540,7-59-450,-9 39-90,6-44 90,-13 54-90,0 3 90,0-2-180,-1 13 89,6-2-89,-1 25 90,8 9-90,-1 17-825,9 30 735,-7-7 0,5 19-540,-3 10-1619,-5-16 2249,1 3 0,1 0 0,1 0 0,11 33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8:49.84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144 59 9781,'-26'-23'3418,"3"2"720,8 11-3508,3 5-91,-5 11-89,5 7 540,-8 50-900,13-28-3482,-4 31 3392,22-27 0,-2-11-1864,22 11 1954,-16-25-210,8-2 120,-12-12 90,6-11 0,-3-1 0,4-10 2769,-5-5-2679,-5 8 2990,0-11-2721,-5 11-179,-1 1 360,0 4-384,-1 0-246,-1 10-3392,2 4 3032,6 33-1596,9 21 1416,2 6-1618,8 3-631,-6-21 2331,2-1 1,3-6 0,0-1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8:50.27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 94 960,'-4'-25'4767,"1"2"823,0 1-2352,0 4-1289,1 13-1140,2 29 770,8 61-1399,-1-23 0,0 9 0,0-2 1107,1 7 0,0 2-1317,0-8 0,0 5 0,-1-8-571,-1-10 1,-1-5 420,1 5 0,1-1-1451,-1 0 0,0 5 1631,3 4 0,1 7 0,-1-5 0,0-5 0,0-1 0,6 32 0,-1-1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8:50.47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56 225 9961,'-18'-33'4678,"2"1"-3149,3 6 1799,4-5-2788,19-1-181,4 7-179,19 2-90,2 14-540,52 1 91,-32 5-422,1 0 0,1 3-1198,16 10-450,-1-7 2429,-5 7 0,-26-9 0,-2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1:36.384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74 401 10591,'-18'-24'5217,"2"3"-3688,9 10-270,1 1-359,1 2 2518,-3-1-3238,6 9 90,6 46 0,12 34-136,0 10 1,1 8-1786,-5-27 0,0 0 1696,2 20 0,0 3 0,-4-11 0,-1-3 0,-2-17 0,0 3 15,1 16 0,1 9 0,-1-7-1149,-1-2 0,0-1 1178,-1-8 1,0 3 0,0-5 45,0 0 0,-2-6 225,1-6 0,-2-6-180,-2 8-90,-1-25 0,-7-45-225,-6-38 1,0-11 134,-4-13 0,0-4 0,0-3 0,0-18 0,8 42 0,0-4-135,-4-24 0,0-8 15,3 10 0,0-4 0,1 2 90,1 14 0,0 1 0,1-1-30,-1-10 0,1-2 0,2 9-92,2 12 0,1 6 62,-1-31-90,2 1 90,1 19-187,3-2 1,1-1 186,2-18 45,-1 21 0,2 4-45,2 7 1530,11-1-1530,-2 22-90,41 16 155,-24 22-65,27 19 90,-27 2-90,3 6-421,11 17 0,2 4 511,10 11-45,-6-5 0,-2-1 45,-1 1-30,-8-6 0,6 9 0,-5-5-632,-10-12 1,0 0 661,9 12 0,5 6 0,-10-8 90,3 13 304,-4 17 0,-1 9-305,-14-25 1,-2 0-60,0-5 0,1 4 0,-5-5 15,-7-2 0,-4-6 45,-1 24 0,-3-20-366,-10 15 1,-3 1 455,-2-3-90,-2 0 0,-1-2 90,-6-14 819,-13 13-774,-1-27 0,-4-3-136,-19 17 10,16-25 0,-1-7-99,-5-17 1407,9-4-1812,-42-11 0,-6-3-47,13 1-1122,-15-3 0,3 1-5296,30 3 6870,3 3 0,-1-9 0,1-1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8:50.60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 15898,'18'40'989,"-2"-2"-629,-7-10 90,5 22-450,-6-21-810,8 29-179,-10-41-630,2 7-450,-4-19 2069,-1-2 0,-1-2 0,-1 0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8:50.70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56 449 7334,'-13'-60'2518,"3"7"1,1-1-2070,-1-12-449,-2-22 90,10 53-90,20-8 0,-6 24 0,14-12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8:50.93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15 158 9691,'0'-30'9715,"0"-25"-9085,0 26-91,-6-15 721,4 86-991,-4-20-2739,7 60 0,4 14 2560,1-4-629,0-4 0,1 9 329,0-26 0,0 0 1,1-4-609,-1 2 0,2 2 818,1 13 0,2 9 0,0-11 0,-2-21 0,1-5 0,2 17 0,1 0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8:51.61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 1073 5577,'-7'-29'6476,"2"6"-3823,11 6-1843,7 14-3277,11 4 2827,9 12 1326,42 11-1596,-20-10-135,3-3 0,2-2-135,8-6 180,-1-14 0,-2-5 829,-2 0-469,-11-14 0,-10-5-2449,-31 3 2269,0-11 2268,-34 25-1818,-34 11-540,21 3 90,-43 26 0,33 32-180,5-3 0,14 13 3392,25-38-3392,2 0 0,10 10-3482,20 10 3482,-2-9-90,16-6 90,-22-27-90,3-3 90,10-14-2268,31-28 2357,-19 6 1,13-20 65,-39 28 25,-4 0 90,-1 1 360,3-22-540,-9 24-90,3-13 90,-9 30-90,-1 2 270,0 2-180,2 27-90,-1 2 179,6 46-179,-2-16-1402,9 39 1492,-7-35 1205,15 37-1295,-8-43 90,8 12-90,-2-27 90,5-5-90,1-7 0,27-4 0,-20-12 0,33-20 244,-1-63-334,-18 14-30,-12-6 1,-5-3 119,-10-1-45,-8 20 0,-2-1 45,2-26-542,-8 14 1,0-12 0,-2 7 541,-1 8 0,0 0 90,0-11 0,0-7 0,-2 4 902,-5-4 0,-1 6-857,2 20 0,0-2 603,-3-35 1,-1 5-649,3 23 652,-1-17-562,1 73 238,1 19-328,-1 53 0,1-5-205,1 17-65,1-15-120,4 6 0,3 18 1,-1-8-347,-1-19 1,1 1 555,1 22 0,2 12 0,1-13-180,2-19 0,1-10-1233,7 31 1278,-7-37 0,3 0-9250,23 39 9475,-15-41 0,11 13 0,-21-44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8:51.91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51 272 9166,'-19'-17'5037,"2"3"-3598,8 4 1519,4 3-2418,17-9-181,5 4-1,19-7-178,22 0-180,-6 3-180,19-3-90,10-2-45,5-2 90,-24 8 0,2-2 135,-6 3 0,-2 1 270,30-6 1079,-11 21-973,-55 13-16,5 13 90,-20 3-180,-3 4-2874,-1 33 2874,-1-16 0,0 22-2312,-7-2 2402,6 4-540,4-19 1,3-2 179,5 10-90,13-4-360,-8-51-2518,25-29 3058,-12-9 0,11-18 0,-21 0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8:52.06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38 422 13829,'-8'-61'2293,"0"-1"1,-2-34-2114,5 43 0,1 4 90,1-6 90,11 21-630,13 27-180,1 2-629,19 57-720,-17-5-540,5 21 1491,-10-13 0,0 2 0,-1 2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8:52.73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1 425 19136,'26'-16'1709,"-4"3"-1259,-18 8 1169,10-6-1439,13 24-90,1-4 90,7 29 0,-2 9-2772,-1 0 2592,-5-3 0,0 0-2414,-6-4 2414,8 18 0,-6-14 129,12 23-39,-15-33 0,3 2 0,-10-22 180,-3-7-90,13-43-180,-12 12 90,9-36 1685,-14 20-1685,-3-24-90,-2 13 0,1-39 90,-1 16-939,1 14 1,0 1 848,1-10-90,2-6 0,0 55 0,-1 8-90,2 3-359,24 58 359,-16-18-90,20 43 90,-22-32 1199,1 2-1739,27 38 630,-16-41 0,22 24 0,-23-54-90,22-15 180,-14-4-2140,16-13 2140,-22 0 90,0-6-90,-2-4 0,-1-4 1688,9-44-1508,-13 28 0,7-31-1698,-17 40 1698,-2 1 360,0-11-180,-3 11-90,2-5-180,-4 24-1,0 8 540,-4 16-629,-2 14 90,-3 13-90,-5 37 0,5-11-45,2 10 0,0-1-45,3-9 45,3 8 0,5-3 45,13-17 0,5 12-90,35-40 0,-21-27 90,13-10 2088,-27-6-2177,-12 1-91,-5-1 3302,-12-38-3212,-10 11 90,-4-15 0,-4 25 360,-13 2-91,11 18-89,-7-4 180,18 22 0,0 58-360,9-24-90,3 67-90,11-43-2789,13 25 1,5 5-1704,3 0 4672,-2-9 0,3-4 0,4-15 0,2-4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8:52.85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0 8162,'8'11'0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8:53.84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197 34 9332,'-41'-9'4857,"15"4"-3778,-4 0-89,18 3-181,2 1-89,0-1 1259,-7-1-1619,8 2 269,-7-2-359,11 2-90,-1 0-90,2 1 90,1 0 0,-1-1 0,2 1-91,0 0 91,25 3-3572,-7-1 3482,25 1-1052,-11-3 962,30 6-840,9-2 0,5 1 885,-22 0 0,0 0-45,29 0 0,-2-1-212,4 0 302,9-2 0,3 1 0,-25-2 0,11 1 0,-8-1-99,-11 0 0,0 0 39,11 0 0,6 0 0,-10 0-30,26-1 45,-43 0 0,0 0-45,-1 0 0,6 0 29,26-2 1,13-2 0,-9 1 15,-12 1 0,2 1-45,-2-1 0,11-2 0,0 1 0,-13 1 45,-7 1 0,-4 1-45,18-1 0,6 0 0,-13 1 0,4 0 0,-5 0 0,-3-1 0,4 2 15,2 2 0,12 1 0,1 1 1,-13 0-61,-3-1 0,-3 0 15,0 3 0,6 1 0,-1 0-398,-2-1 0,-1 0 1,-5-1 382,-2 1 0,5 0-23,16 3 1,18 2-1,0 0 1,-18-2 425,-13-1 0,-3 0-358,19 2 0,10 1 0,-17-2 0,6 1-90,-4-3 781,-1 1-736,-7-4 0,1-1 931,21 2-886,-22-2 0,-2-2 0,5 0 0,-2-2 0,-2 0 0,-24 0 0,2 1 96,0-1 0,1 0-96,10 0 0,-1 1 0,31-1 0,-15 0-90,-26 0 0,-3 0-1169,41 0 180,-45 0-1283,26 0 2362,-57 0 0,-1 2 0,-2 2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8:42.22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666 319 8155,'6'-33'6476,"-1"8"-3027,-1-5-2280,-3 7-269,-1-1-3435,-11-25 3525,-3 8-541,-6-6 1253,-24 13-1072,-12 22-658,-10 13 118,3 9 0,19 14-2041,-3 8 2041,-4 13-90,2 4 1763,-9 26-1673,17 0-1080,15-24 0,2 2 990,-9 35 257,9-1-167,14-5-90,17-19 0,6 10 0,0-6 0,-3-9 0,2-1 0,4 9 0,5 5 0,-1-13 9,15-3-9,2-5 0,5-6 0,2-6-1182,3-7 1182,-1-6 0,21-3 0,-25-12 222,20-18 0,1-7-222,-15-8-439,4-1 1,-3-4 438,-15-11 90,-5-4-90,-3-3-5,1-28 95,-12-17 616,-1 15-706,-11-6 90,-16 8 1050,0 6-1140,-4 6 0,-4-4 0,1 13 0,-2 0-45,-13-23 0,-2 2 0,12 27 1,0 2 931,-4-1 1,1 5-1248,-2 9-1888,4 10-5685,-2 7 7933,8 8 0,-1 25 0,4 9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1:37.257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272 1906 11490,'-12'-20'4138,"-1"-1"-3059,-1 6 541,-7 0-451,0 8-719,-3 1-91,-8 18 1,11-1-90,-7 13 270,1 13-360,9-4 0,-3 15-1,11-7-89,4 3 90,2 12-3482,14 36 3302,-1-30 0,10 17 0,-4-50 0,1-6 90,11-6-180,-5-7 90,19-16 0,-18-5 0,8-12 90,-10-1-90,-1-4 0,-2-5 90,-2-4-372,6-57 372,-10 33 1491,-4 10 1,-1-1-1402,-3-21-656,-3 9 566,0 5 0,0 20-90,1 11 0,-1 21 644,3-4-644,2 31 0,2 4 0,5 15 0,20 52 0,-9-29-285,-4-11 1,0-1 194,4 5 90,1-1-90,-1-3 90,2-4-90,26 18 90,-18-31 0,18 10 0,-30-38 587,0-4-587,5-21-1553,0-45 1,-3-12 1642,7-14-90,-8-3 0,-6 0 0,-14 2 45,-2 30 0,-1-2-856,1-36 856,-1 37 0,0-3-22,-4-11 1,-1 1-24,3 16 0,-2-8-72,-3-8 0,-2-17 0,-1-7 0,0 4 0,2 15 114,-2-10 1,1 2-88,-1 0 0,0-15 0,-1 3 0,1 20-45,2 21 0,1 10-180,-6-48-179,2 25 1556,5 58-1152,10 62 0,6 32 45,-2-4 0,1 6-330,-1-16 1,1 4 0,0-3 329,2 20 0,-1-4-46,-1-13 1,0-2 45,0 1 0,0 3 30,-1-4 0,1 4 0,0-3-709,1 9 0,0 3 709,1 4 0,1 7 0,-1-9-30,-1-9 0,0-3 0,3 20 0,1-3 45,-5-31 0,1 0-90,8 32 0,1 2-90,-3-22 0,0-1 90,3 12 0,0-3-135,6 8-1590,-9-36 1500,-1-9-5487,4-4 5880,-1-31 0,-4-14 1,-4-26-1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8:42.54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29 346 12840,'-14'-20'4767,"2"0"-2968,10 9 360,24-55-1260,20 9-1672,4-21 953,11 29-1,-21 32 162,2 3-161,1 5-90,-2 5 180,40 26-270,-35-5 0,26 27-90,-38 10 0,-5 16-1745,-9-2 1,-1 2 1654,0 17 0,-8-31 0,-1 0 140,1 24 0,-3-41 0,4 24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8:42.95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1 204 16438,'4'-28'3508,"0"3"-1080,1-7-2068,-2 17 0,0-7 269,-3 19-449,1 4 0,-2 3-90,3 5 0,1 11 0,2 4 0,2 14-90,1 1 0,2 2-180,21 43 90,-11-38 90,14 28 0,-16-52-90,-1-7 0,9-6 0,7-28 90,-4 2-3482,1-24 3482,-16 11-90,1-20 1,-1-28 89,-3 15 0,-4-6-90,-5 14 90,-2 30-90,0-20 90,-3 34-90,3 9 3482,1 15-3392,10 27 0,0-2 0,5 16-90,15 19-180,0-10-33,9 10 123,-6-28 0,-9-25-180,12-4 90,-10-9-359,12-2 269,-6-18-3861,6-9 3591,-6-7 664,10-33 0,-24 24 0,8-24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8:43.65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103 1007 17607,'-9'-33'3148,"5"12"-2158,-12-3-721,11 19 361,-10 2-540,7 6 0,-7 11 0,7 3-620,1 8 530,0 3-270,3 38 180,1-27-3216,1 25 3126,10-24-90,-2-15 180,5 6 90,-5-20-180,2-8 180,-3-3-180,9-11 180,-9 2 90,4-8 0,-7 7 90,0-8 360,-2-6-96,0 2-444,2-12 3392,0 25-3392,2-4 90,5 24-90,3 6 0,17 23 0,8 7-90,31 23-3302,-19-27 3392,27-2-844,-46-33 844,26-12-343,-14-19 343,0-6-89,2-12 178,-20 3-89,-2-3 0,-4-5 90,-2 0 0,-2-34 189,-5 16-189,-2-25-864,-15 13 1,-4 0 773,-2-15 60,-3 23 0,-3-11 0,0 12-60,-13-16-30,5 22 0,-6-9 0,3 12 30,-6-1-45,3 4 0,2 12-45,15 33 90,-1 24-90,6 6 0,1 55 350,15 5-380,6-10 0,3 12 0,1-6 854,0-9 1,1 1-915,6 15 0,3 10 0,-2-14-370,-5-26 0,0-4 415,6 14 0,2 0-90,-1-12 0,5-2-135,15 2 1,4-4 269,19 21 45,-23-34 0,1-16 315,18-60-1,-27 15 1,14-36-1769,-35 25 1769,-5 0 535,-2 1-625,-5 6 0,-1 6 522,-6 7-522,3 12 2178,-3 4-2178,8 32 3302,0 2-3347,7 27 0,3 9-471,-1-14 0,2 1 246,5 20 0,2-1-90,12 14-539,6-28-5736,2-35 6455,-1-22 0,-5-14 0,-13-21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8:43.77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43 135 7924,'-11'-34'8815,"-4"-9"-8096,7 17 56,0-5-775,22 34 0,-3 1 0,15 16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8:44.65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207 155 8882,'0'-39'6836,"0"-6"-5577,0 17 1440,0-1-2070,-3 15 1530,1 63-1619,-1 44-405,7-23 0,1 7-1696,-2 14 0,1 5 1591,1-20 0,2 2 0,-1-3-75,-1 9 0,0-2-465,1 17 0,0-8 420,1 4-90,1-11 45,-3-33 0,-1 1-670,4 44 266,0 3 269,-11-30 0,-6-37 1129,-9-26-859,-2-19 0,-2-4 90,-1-4 90,-1-2 515,-1-2-425,1 1 90,0 0-90,2 2 1259,-12-14-809,13 13-181,-4-6-449,26 16 0,28 2-90,4 2-270,64-10 180,-39 7-89,36-10-1,-9-10-1010,2-8 1190,1-4-45,-34 10 0,-4 1 45,-3-1 0,16-18 2936,-37 8-2936,-26 8 0,-5 2 0,-17 17-90,-44 39 0,37-8-2936,-47 47 2936,59-30-90,-4 20 1010,18-22-920,12 14 0,1-9-179,13 10-181,16-6-1383,12-11 1473,1-5-180,4-13 270,-7-25 90,-8 3 90,3-17 90,-14 5 270,11-28-1691,-17 17 1601,7-18 90,-22 29-90,-3 3 1113,-3 4-933,-2 2 2106,-8-2-2286,2 25 2887,-2 4-2977,5 18-180,2 3-135,11 18 0,2 4-45,-1-1-215,3 4 1,2-3 124,0-21 0,1-5-89,1-8-901,7-5-3327,13-33 4677,-7 0 0,7-29 0,-18 8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8:44.87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125 845 14009,'0'-71'1304,"-3"17"1,-2-3-2357,1-4 1,-1-1 1411,-2 0 0,-1 2 0,1 3 0,0 5 269,-3-15 920,-1 5-1189,2 8-2050,0 4 2139,1 1 1,2 22 450,-7 81-541,9 14-224,-1 5 0,1 10 309,5-20 0,2 3 0,1 5-399,0 1 0,2 5 0,0 0 0,-1-3-366,2 5 1,-1-4 0,1 2 290,2 13 0,0 2 0,1-13-60,-3-23 0,0-7 45,1-1 0,1 3-315,6 34 1,2-1 179,1 7 45,-4-18 0,0-8-1816,-5-29-748,-2-14 2677,-1-40 0,-3 4 0,-1-27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8:45.28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83 823 10585,'-20'-45'2158,"1"0"1453,-3-8-1812,0-7-30,64 49-1949,-5-8 586,45 52-586,-24-23-269,-10-7 179,13-13 0,-8 1-540,8-21 1,-1-3 809,-17 11 135,5-8 0,-9 4 45,-33 20 359,-2 1-269,-4 7-90,-1 4 0,-3 12 363,0 4-363,-2 17-90,1 1 135,2 11 0,1 2-136,0 4-89,0-6 0,3 0 3118,9 13-3118,-4-12 0,9 16-180,-2-6-269,6 5-721,-4-17 810,2-23 1,-13-41-87,0-27-229,-10-22 1,-3-4-2748,1-9 3377,-2 5 0,-1 3 225,1 13-90,-2-1 180,1 0-1,-1-2-1113,-1-8 0,0-3 754,-1-8 0,1 10 0,3-1-449,4-10-4858,18-3 5397,-3 20 0,12 15 0,-9 39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8:45.87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1 258 9062,'5'25'5487,"0"-4"-3598,-2-8-450,-1-5-270,0-3 630,-2-3-1169,1 0 359,1 2-899,0-1 90,5 18-180,1 1 90,5 15-3392,8 16 3482,13 29-180,-4-14 0,-8-19 0,3 0 45,1-3 0,1-3 45,9 16 90,17 11-90,-37-59 89,13-20-89,-13-8 360,16-55-180,-15 4-135,-6 6 0,-2-2-45,-2-16-90,-4 1-90,-3 42 90,0 10-90,0-3-90,0 4-270,0-4 450,2 6-90,1 10 3392,1 8-3392,4 23-89,28 76 89,-8-18 45,-6-18 0,0 1-45,13 24-180,8-20-410,-5-13 500,8-12 90,-25-34-89,2-1-1,7-17-90,8-17 180,0-7-45,-11-5 0,-2-3 635,-2-7-500,-1-28 0,-4-2 0,-9 20-1562,-12-34 1,-5 3 1651,-3 46 0,-5-6 0,-1 6-679,8 31 859,-3 3-2043,-4 38 1952,5 0 91,-9 50-456,14-21 366,-1 26-90,5-16 0,1-11-440,4 16 1,3 3 349,2-1 681,-1-2 0,3 0-591,16 9 0,-5-24 305,11 11-665,9-22 1669,8-14-6616,6-4 900,-6-16 4317,8-21 0,-17 2 0,14-12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8:55.25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11 256 8882,'-6'21'3148,"2"-3"-989,4-17-270,0 0-1170,2 1-89,1-1-90,2 0-91,1 1-3391,10 1 3302,3-1 0,13 1-90,5-1 359,18-1-179,7 0 0,26-1-225,-13-10 0,2-1-401,-24 6 1,-1 0 265,23-8 0,-3-1 0,0 2 90,-6 2 0,12-2 0,-8 1 520,-15 2 0,1 0-700,16-2 0,7-1 0,-12 1 90,13 0-90,2-1-2437,0 2 2437,2 0 90,8 2 0,1 1 147,-41 2 1,1 2-208,25-2 0,13 0 0,-14 1-1127,15 1 1142,-21 1 0,1 0-45,-15 1 0,-5 0 1138,32-2-1138,-34 1 0,4 1 1259,22-3 0,1 0-1259,-21 1 0,0-1-1223,22 0 1,-3-1 1222,11 0-861,-4-1 951,-19 2-468,15-2 378,-4 1 183,3 1-139,-17 1 1,2 1 1289,25-1-1334,4 1 1366,-29 2 1,-3 0-1367,4 0 0,4 0 0,3 0 0,24 0-2212,-16 0 2212,8 0-214,-34 0 1,-3 0 213,10 0-622,-6 0 0,-2 0 622,-5 0-861,1 0 861,0 0 0,19 0-179,4 0-139,17 0-1931,-20 0-719,-8 0-1350,-19 0 4553,-2 0 0,-1 0 0,-1 0 1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9:18.900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501 374 8702,'0'-29'4228,"-9"-16"-4030,3 8 1331,-9-10-271,-20-30-718,16 39-856,-25-32 676,29 57 359,-9-1-629,8 10 180,-22 32 0,-4 11-180,7-5-651,-6 12 0,2 2 651,16-4-90,2 5 1517,2 3-1517,-3 32 931,5 14-931,3-1-90,8-15-1765,5-3 1765,11-2 90,-2 7-90,10-1 0,7-9 0,3-24 0,6-1-90,28 27-566,1-32 0,2-9 386,3-14-90,26-11-1529,-1-33 1979,-9 1 0,-31 5 0,-2-1 0,22-9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1:37.486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20 147 10231,'-19'-20'3598,"96"-36"-5057,-40 37 964,27-7 1,6 4-676,3 19 765,-21 6 1,2 3-676,42 11 541,-12 8-207,-28-2-783,-18-4 1529,-2-1 0,1 1 0,-1 0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9:19.503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397 1188 7077,'11'-30'2518,"-1"-7"303,-14-8-2462,-4 8-467,-33-11 288,14 32 1080,-21-2-720,-11 29-450,20 3 180,-8 19 0,3 6-181,13 3-44,1 6 0,6 2-803,16-3 848,0 5-90,26 42 0,-4-49 0,16 45-805,-7-58 715,0-5 1407,2-6-1227,9-5 1041,-5-9-1131,13-16 2529,-15-6-2439,2-13 0,6-44 0,-17 30 1914,10-35-1914,-23 41-90,-2 11 90,-2-6 90,-11-30-434,5 26 344,-7-25-90,8 39-90,2 9-2819,-1-2 2909,3 11 90,1 3 180,7 20-1129,9 28 1,3 8 948,4 9-90,-2-3 0,3 3-714,0-15 1,-1-6 803,9 13 1427,20 27-1517,-22-54 179,41-20-89,-12-54 0,-12-11 0,-5-9-849,-18 11 1,-7-3 758,1-12 0,-5-4-45,-8-3 0,-3 6-45,1-11 667,-2 7 1,0 2-578,-2 4-45,-4 9 1,-1-3-46,0-34 90,-1 32 0,-1 1 0,0-21-45,0 4 0,0 1 1639,0-4-1639,1 13 0,0 6 2833,3 28-2968,16 56 745,-3 2-655,13 52 60,-6 4 0,2 17 1,-3-9-1005,-3-19 1,1 1 1033,4 24 0,1 12 0,-1-10 0,-2-13 0,-2-5-1138,3 4 0,0-1 1048,0-1 0,-1-2-449,0-9 1,-1-6 178,5 13-910,6 16 281,-5-27-990,4 8-540,-8-34 2519,-5-14 0,-2-10 0,-3-8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9:19.697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0 21 10681,'12'-11'4317,"-8"2"-9437,37 10 6199,24-1-809,1 0 1139,17 0-2399,15 0-2088,-29 0 3078,11 0 0,-24 0 0,-20 0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9:20.077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1 218 12120,'14'14'4228,"-2"-2"-8899,-11-9 5480,0 0 1230,0 1-1410,-1-1-179,1 2 360,-2 4-450,1-1-181,0 4 361,1 10-450,8 16 949,0-4-1039,5 1 90,-2-20-90,-3-13 0,29-25 0,-16 6 0,20-22 3482,-19 0-3482,-9 7 0,3-12-90,-9-23 90,-3 34-90,-1-24 90,-4 42-90,-14-19 1,7 19 89,-25-6-90,6 32 90,-6 5 0,-23 60 45,38-29 0,3 1-45,-7-3 0,4 6 0,14 23 0,9 12 0,2-14-738,7 7 693,2 17 0,3-7-2673,4-42 2628,3-8-2063,44-4 84,-34-18-539,35-2 2608,-23-31 0,-6 2 0,15-14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9:20.894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406 387 10141,'0'-37'4588,"1"-1"-2969,-11-3-360,3 6-5840,-11-13 6110,-4 5-989,5 12 1768,-20-17-959,-27 15-1079,16 8-90,-34 17-1409,40 26 1229,7 3-1108,13 1 1108,19-10 373,9 32-463,2-15 0,9 26-90,1-24 90,2-4 0,3-4-90,1-3 0,12 0 90,2-4 1994,11 4-1904,-12-5 0,-2 1 2011,-2 14-1921,1 15 1493,6 30-1583,-10-5 90,-5 9 0,-9-16 0,-2 4-1607,-4-18 0,-1 5 1607,1 19 0,0 2-45,-2-14 0,0-1-279,0 11 1,-2-2 278,-2-17 0,-1-3-1680,2 49 1814,-1-6 601,-1-22-601,-3-38 2429,-11 4-2518,3-22 605,-15 4-426,-11-34-89,0-1 0,-8-15 0,-1-5 0,0-3-135,6 3 0,3-1 45,5-1-90,3-5 90,-6-20-1449,17 13 0,3 0 1089,-8-21-2023,8-24-855,21 35-1619,4 6 4767,10-17 0,4 19 0,2 2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9:21.730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116 176 15628,'-8'-30'3868,"4"13"-3418,-7 7 179,-6 26-359,5 1 0,-10 17-3802,2 56 3622,11-45 0,1 10 0,3 3 304,15 3-394,-2 4-208,18 12 118,12-27 90,-10-13-90,66-58 90,-63-3 0,10-14 0,-2-3 0,-22 4 0,2-40 0,-14 32 0,-13-35-1568,-3 35 1568,-12-11-399,3 17 399,-2 6-1304,-1 1 1394,-10-2 1483,-9 1-1663,-4 0-89,13 15 1932,14 12-1843,20 10-1561,8 9 1381,5-3 1819,21 11-1909,-5-8-1314,42-14 1,6-6 1853,-16-1-135,12-5 0,-5-2 44,-34 1 1,-2 2 270,16-3-270,-19 7 0,30 23 0,-38 2 2178,12 24-2178,-19 6 0,-4 4 0,2 9-90,-3-2 0,-1 0-473,-5 3 563,-1 3-90,-1 2 0,-1 1 90,2 5-45,-3-12 0,1-6-2067,2-22 2202,-2-10-1412,2-4 1951,-1-8-417,12-23-122,-4-5 1427,8-23-1427,-4-8 0,-2-4-180,2-12 0,-1 8 0,-1 0 1913,-2 2-2093,2 1 0,1 3-989,24-42 719,-16 45 2466,20-28-4085,-21 60-449,1 5 1709,-4 8 0,-2 2 0,-4 1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9:21.936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0 1 18506,'16'0'1889,"1"9"-1529,-9 10-90,3 8-90,-2 4-90,1 3-4342,-1 2 4162,0 4 680,0 0-1579,10 29-181,-3-19 1170,8 12 0,-13-38 0,-2-14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9:22.078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89 314 9242,'-16'-45'5936,"-5"-19"-4676,6 19 1168,-11-39-5396,18 53 2968,6-14 0,12 50 0,9 5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9:22.495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169 39 16528,'-12'-25'1709,"-5"11"-1260,3 22-179,-7 7 360,-23 68-630,23-37 0,-1 9 0,6 7-45,15-3 0,6-2-45,4 26-940,-2-29 1,4-7 1029,8-18-2680,3-19 2680,-3-5-90,17-16 0,2-8-630,1-15 1,1-3 89,11-4 0,17-29 944,-42 42-1123,-2-1-1260,7-11 630,-2 5 0,0-2 719,-9 15 720,-9 12 0,-8 8 0,-1 1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9:23.122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117 1383 14729,'-11'-20'2338,"-3"6"-1978,8 16-90,-8 9-90,3 3 90,-3 7 89,-5 31-269,10-16 0,-5 23 0,12-26 0,0 9 90,1-4-90,9 0-90,-3-14 90,7-13 0,-5-9 0,7-4-3032,27-26 3122,-14 9-1241,35-57 1151,-43 42 17,12-38-107,-23 46 0,-1-5-629,1 7 629,4 31 2563,2-5-2383,23 80-90,-11-22-583,-2-9 1,1-2 582,4 3 34,28 0-124,-32-35 90,21 2 90,0-47-180,-1-14 0,-11 2 0,-2-5-522,10-30 432,-7-11 3104,-14 18-3104,-6-2 0,-1-4-2065,1-23 2110,-4 18 0,-2 0-45,-6 25 0,-2 2 90,0-43 90,-6 4 0,-4-9 60,-2 30 0,-1 0 0,0 1-238,-3-24 0,-1 3 133,-4 0 0,0 15-381,1 29 425,1 13 2821,-22 81-2640,19 26-1044,4-15 0,2 4 864,11-1 0,3-4 0,0 19-90,5 13 0,4 8-604,0-15 0,1 1 514,-2-14 0,2 3 0,0-3 155,3 15 1,3-6-426,4-7 1,2-4-1159,-5-19 0,1-1 484,6 12 0,2-5-1575,14 6 2421,3-10 0,5-12 0,2-4 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9:24.570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15 171 11940,'-7'-19'4318,"1"4"-630,5 19-3239,5 30-89,3 5 0,5 26 134,1 4 1,0 2-315,2 12-2207,-2-9 0,0-1 2117,-4-7 90,0-4-1506,0 0 1416,-2-7-371,7 41 551,-8-50 630,4 22-810,-11-66 1857,-6-35-1857,0-4 0,-5-29 90,0-13-90,-1-17-45,5 34 0,1-1 796,1 10 1,1 3-842,-3-48 0,3 34 0,3 4 2253,0 6-2793,24-21 360,-3 53 1,20-11-3200,21 109 3289,-21-19-218,-7-6 0,-2 2 218,4 22 688,-1 6-733,-2-1 0,0 3-609,-11-31 1,0-1 698,10 28 1,1 0-1,-7-28 0,-2-4 1724,11 20-1589,9 11-1729,-17-38 1729,1-6 180,7-9-180,-13-11 1561,14-25-1561,-20-10 224,3-63 1,-2-14-670,-4 26 400,0-17 0,-5-12-75,-9 31 0,-4-2 0,1 8-15,2 11 0,-1-1-15,-2-19 0,-1-8 0,1 13-30,-2-3-180,1 6 2847,2 8-12408,-2-11 9770,10 31 0,1 13 0,10 32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7:19.855"/>
    </inkml:context>
    <inkml:brush xml:id="br0">
      <inkml:brushProperty name="width" value="0.17143" units="cm"/>
      <inkml:brushProperty name="height" value="0.17143" units="cm"/>
      <inkml:brushProperty name="color" value="#FFFFFF"/>
    </inkml:brush>
  </inkml:definitions>
  <inkml:trace contextRef="#ctx0" brushRef="#br0">213 272 8702,'30'-35'7106,"-12"11"-5577,-16-3-989,-15 24-1,-17 7-89,3 11-90,-1 6 180,-10 20-360,11-7 0,-6 16-3393,13-13 3213,3 1-2268,2 15 2268,7-15-115,1 3 115,14-9-89,12-8-1,-1-3-90,8-8 0,4-24 90,-4-1-270,37-42 270,-27 19 2379,17-24-2289,-30 23 90,-1-4 90,-4-3-90,-3-4 0,-5 0 171,-4 2-171,-4-3 0,-26-22-90,8 30 270,-38-10-90,30 42-90,-26 21 3475,24 0-3385,-7 21 90,9-2 135,3 23 0,3 7-226,-1 10-521,4-2 1,3-3 521,10-13 0,2 7-31,17 4 1,12 15 0,-3-10-105,-7-21 0,2 0-258,10 24 1,5 10 0,-1-19 122,20-16-1188,5-10 1188,3-9 102,12-21 1,8-12-103,-15-12 0,1-9 60,-2-3 0,3-4 1,-8-4-600,-4-9 0,-10-4 539,-6-7 0,-10 0-90,-6-10 90,-8-7 0,-6 4 0,-6-5-32,-11 19 1,-2 1 121,-6-12 1056,-17-23-1056,3 58 90,-5 5 0,-2 8-2158,-50 28 2158,40 3 0,-35 23 923,54-3-1013,4 5 90,3 5 430,5 4-700,4 19-198,45 23 0,12 0 0,-9-12 0,16-4 0,1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1:37.845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321 1 10411,'16'11'2339,"-3"-2"2068,-10-5-8988,-26 18 5031,6-8-1078,-22 16 898,10-10 280,-34 41-280,8 8-271,23-28 1,2 2 45,6 6 0,6-1-45,6 7 1472,1 16-1562,16-18 0,3-1 90,2 2 2200,16 38-2200,5-67-89,-11-12 89,13-4-90,21-42 90,-11-6 0,19-21 0,-29 3-94,-18 10 0,-3-3 274,2-38-2109,1-9 2019,-13 29-1410,-2 33 1499,-10-23-89,5 15 0,-10-11 215,9 25-215,0 6 0,3 6 1697,0 5-1517,1 12 2178,3 15-2268,1 16 3302,5 13-3302,0 7-90,4 6 0,8 36-270,-5-26 0,1 1-1606,-2-13 0,1 1 1606,2 8 0,-1-4-359,3-3-1620,0-4-630,2-3 2222,-1-6 0,0-1 0,0-3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9:26.246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1 322 13379,'0'-24'4768,"2"1"-4319,0 18 451,1 3-540,2 40 179,6 25 1,1 7-450,4 19-45,-2-10 0,0-5 45,-1-19 0,7-3 0,3 1-1558,11 7 1648,14 20 0,14-100-90,-39-2-251,25-44 251,-35 18-1651,-1-9 1651,-3-1-2216,-1-5 2215,-4 0 592,-2-37-681,-1 33-45,-1-1 0,0 3-45,0 19 203,0-27-113,2 58-90,1 12 1278,11 23-1638,11 51 1526,-3-9-1346,6 29-180,-14-36-721,5 2 1,2 4 90,12 19 765,-10-25 1,0-5-226,9-7-90,-12-29-449,-3-7 90,11-19 719,-11-3 90,13-31 180,-17 11 270,-2-20 719,-6-13 0,-2 0-1219,-1 8 364,0-6 1,-1 5 2556,-1 27-2511,5 10-90,-3 2 0,5 18 450,13 64-360,-8-20-1087,3 14 0,0 4 1177,2 25-180,2 4-321,-8-37 1,0-2 320,2 5 90,4 8 90,-6-26 784,2-6-334,-2-11-540,10-19 0,-8-10 90,8-16-180,-7 0 269,11-47 1862,-9 23-2221,8-37-2037,-12 36 1947,0-1 90,5-17-741,7-19 741,-7 28-2066,8-2 1887,-17 56 151,8 21 28,-7 5 1782,9 60-1872,-8 4-690,-3-21 1,-1 2 779,2 28 0,3-8 2027,7-1-2027,-4-37 397,16 19-307,-7-51-90,2-4 0,42-61 0,-37 22-45,15-32 0,0-11 0,-21 16 0,-3 2 0,4-1 0,-2 1 45,9-37-180,-21 58-89,-2 12 510,2 15-241,1 40-90,1 32 90,-1 6 993,-5-19 0,1-1-993,3 13 0,4 19-90,-1-28 90,2-5 0,2-4 180,25-3 0,9-8-90,8-21 180,23-19 0,-2-16-181,-21-35-297,-9-6 0,-7-2 298,-18 5 315,-1-35 0,-3-3-315,-7 21-45,1-3 0,-8 5-226,-20 33 181,6 24-90,-30 55 90,24 1-896,-4 20 1,2 3 895,7 3-90,1 25-2046,5-20 2136,8 11-129,13-17 1,5-1 128,9 4 0,-2-18 0,8-15 90,36-66-45,-34 4 0,0-5 0,-2 1 0,-1-7-551,13-45 1,-8-3 595,-9 6-45,-3-9 0,-4 0 49,-12 17-4,-2-20 619,-9 30-619,-2-18-442,-16-3 262,4 17 1686,-10 17-2226,-7 76 450,15-3-219,3 35 1,5 6 308,9-6 156,5 3 1,4 1-157,9-1 0,-2-10 1,-1 1 179,3 8-1282,3 13 1282,-24-47 90,-1-4-90,-2 2 0,0-1 2047,-14 29-1867,-1 1 360,-2 4-270,62-49-270,-16-15-1602,48-37 1512,-21-5 2359,6-10-2135,-10 7 1,0-1-225,11-13 45,-26 25 0,-1 4 135,-1 9-180,-8 82 0,-2-5 1200,-16 1 1,-5 2-1201,-1 20 0,2-1-45,4-17 0,3 0-680,3-6 1,2-2 544,15 41-179,0-53-1701,15-78 1700,-25 11-1977,21-45 1887,-35 21 1,-3 7 179,-4-6 180,-9-25 0,-3-6 933,0-3-708,-3-5 0,-1 4-1284,0 22 1419,-1 3 706,-1-3 0,0 1-1156,2 5 90,1 4 0,2 7-629,9 35-271,5 8-3597,9 15 4177,2 5 0,8 15 0,-3-3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9:27.235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201 927 690,'12'-40'6476,"-5"11"-4391,0-1 344,-6 15 302,-21 5-2461,4 12 1050,-17 9-1050,10 12-90,1 7 0,1 7 44,2 18 1,1 5-135,-1 13-248,7-9 1,1 12 0,2-11 247,4 11-269,11 22 1,7-4 268,3-37 45,26-2 0,6-8-45,-7-29-90,58-19 90,-56-13 0,15-17-54,-13 3 54,-2-5 90,-1-3 0,-6-7 0,-1-2-90,8-11-45,-11 9 0,-2 0-45,-6 0 90,-2 0 1744,-4 4-1924,1-13 874,-7 20-874,-3-4 346,-14 23-346,2 13-90,-19 42 180,12-7-180,-2 36 1,2 6 89,3-14 1439,8 17 1,5-3-1440,4-30 90,13 18-90,18-36 90,-20-14-3012,41-14 3102,-39-8 89,17-13-1006,-20 3 1007,-1-2 518,6-32-519,-11 17 1,3-24-90,-12 26 90,-3-8-180,0-9-180,-2 14 2907,-4-1-2817,3 33 1395,-2 38-1485,3-3 90,0 32-90,0-18-360,12 31 1,5 6 269,6-1-1322,-4-4 0,3-8 1502,7-37-180,25-48 270,-13-19 0,16-18 0,-27-12 0,-7-10 0,-7 5 0,-3-2 0,5-8 0,-1-5-30,-10 7 0,-3-5 0,-1 11-403,-1 21 1,-2 1 402,-2-26 0,-3-12 0,0 14-1249,-3-19 1279,-1 23 0,-2-3 453,0 5 1,0 6-544,0-1 45,2 11 0,0 9 45,6 34-1962,-2 40 2052,1 38 90,-1 22-4,3-32 0,0 0-86,1-8 0,0 6-103,4 28 1,2 21-1,1 3 1,-1-14 57,2-3 0,1 1-39,-1 1 0,1 15 0,1-3 1,1-22 37,3-25 1,0-10 1769,17 49-1814,3-9-223,-3-24 1,6 1-3017,6-8 1,2-3 3807,-6-1 1,0-5-1,29 9 1,-49-49-1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9:39.01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4533 1 18327,'5'46'1799,"0"2"-6920,-1-5 5930,3 35-449,-2-18-449,0-4 0,0 6 404,1 9 0,-1 6 248,-2-13 1,1 3 0,-1 5-295,0 5 1,0 8 0,0-1 0,-1-7-467,2 24 1,-2-4 256,0-18 0,-1 1 0,0-9 75,0-16 0,0-3 89,0 18 1,0 0-180,0-15 0,-1-1 0,1 7 0,-1-5 45,0-6 1644,0 33-1644,0-39-90,0 21 90,0-48 2658,0-1-2748,0-2 448,0 1-448,0-1 0,0-1 90,0 1 1171,0-1-1081,0 0 598,0 0-778,2 1 0,-5-8 0,1-1 90,-7-9-90,2 0 0,-2 0 0,-36-16 0,20 12 0,-30-13-90,25 14 90,-1 0 0,-5 1 0,-16 0-492,10 1 403,-31-2 89,28 5 0,-15-1 0,18 3-45,-12 0 0,-4-1-45,-4 1-339,-16 5 1,1 1 428,20 0 0,-31 9 0,-2 2 0,17-5 0,2 1 0,-1-1 0,-9 4-652,10-2 1,-3 0 651,21-5 0,-1 1-838,-12 2 0,-7 1 0,7-1 838,9-4 0,2-1 0,-13 3 0,1-1 148,-31 2-148,30-5 0,0 1 0,0-2-865,19-1 0,-4 1 865,-17 0 0,-1-1 332,12 1 1,-1-1-333,-21 2 0,0 0 0,15-2 0,1 0 0,-4 1 0,0 1 0,-9-1 0,3 0 190,-20 4-190,41-5 0,2 0 0,-27 1 0,-20 4 0,26-4-25,4 1 25,31-5 2096,-1-1-2006,-34 9 13,42-7-103,-29 7 0,53-9 0,-7 2 0,5-1 0,-6 0 259,8 0-169,-2 0-90,3 1 0,-4-1 157,2 1-157,2-1 3392,1 0-3302,3-1-90,-2 1 0,2 0 0,-2 1-90,2-1 90,0 2 0,1 29-3392,1-9 3392,8 45-1622,-4-26 1622,6 15-497,2 31 497,-4-30 0,0-2 0,0-1 0,0-1 0,2 14 0,2 27 0,-6-46-323,5 46 323,-9-73 2183,2 15-2094,-3-27 1957,1 6-2046,-1-12 908,-1-1-728,1 4 518,0-4-608,-1 0 0,-1-9-90,-1 1-3392,0-6 3392,0 3-36,1 0 36,-1-2-2257,1-2 2257,0 1 0,-1-7 0,2 4 0,-2 0 2257,2 2-2257,0 4-90,-1-7-90,0 7 36,1-10 144,-1 8 3392,-7-7-3392,-22 0 0,4 3 0,-29-3 0,25 11 0,-9-3 0,11 6 0,-37-2 0,32 3 0,-25-1 0,44 3 0,2 0 0,-2 0 0,3-1-180,-2 0-2428,2 0-540,5 0-1889,0 0 5037,4 1 0,1-1 0,0 1 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9:40.66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16 514 20845,'-15'0'630,"28"-1"-720,0 0 90,24-1-90,-14 2 0,23 0 0,-6 0 45,16-4 0,4 0-1120,0 0 1120,-6-1 0,-1 0-45,-5 2-45,34-5 0,4 0 225,-6 0-577,8-1 0,-5-1 577,-30 2 0,0 0 0,1-2 44,27-5 1,5-2-1623,0 0 1488,0 0 0,1 0-2100,3-3 2190,-20 4-208,20-5 118,-24 4 90,-1 1 0,2-2-314,-2 1 404,25-9-46,-21 8 1,1-1 831,-19 6 0,-1-1-921,13-2 0,-4 0-384,7-1 339,-18 5-708,41-11 798,-55 14 2191,28-6-2191,-51 13-90,7-2 0,-14 4 1931,1-1-1931,-2 1 1603,0-1-1603,0 1 0,0-1 0,-1 1 0,0 0 0,0 0 0,0 0 0,1 0 90,-1 0-90,7 12 0,3 16 90,13 38-3302,-2 11 3302,-2 5 0,-6-12-1000,-6-16 1,-1 1 999,4 18-26,-2-5 0,1 7 160,-1 5 1,-1-2-180,-1-22 0,-1 0-28,3 34 1,0-3 162,-1 5-45,-3-29 0,0-1-45,2 15 2125,-2-8-1945,-4-42 3089,0-10-2909,0 9-270,-1-17 20,0 4-110,-1-10 180,0-1-270,-1-7 533,1 3-533,0-7 0,0 6-90,1-1 90,-1 1-90,1 0 0,2-2-270,22-20 270,-10 10 90,18-17-90,-17 16 90,1 0-90,8-7 0,0 0 90,0 1-90,-1 2 90,-12 9-180,4-3 90,-8 6 0,-2 1-90,-5 7 91,-8 5 89,-4 6 0,-9 5 0,-4 3 0,-2-1 0,-4-1-3303,-15 9 3393,-5 0 90,-2-1-90,5-3 90,14-11-90,0-2 720,-35-4-361,12-17-179,-13-2-90,29-13-180,23 12 2493,0-8-7890,9 14 450,-3-6 4947,6 10 0,2 4 0,2-1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9:42.70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4259 27 18237,'3'-14'2248,"0"3"91,-2 10-990,7 78-1169,-4-35-45,1 10 0,0 2 45,0-5-1542,0 3 1542,0 0 90,3 27-91,1 8-44,-3-23 0,1 1-45,2 21 362,0 3-362,-4-38-792,-1-16 792,1 2-2768,-3-13 2678,1-6 817,-1-1-817,-1-5 180,0-1-180,0-5 981,0 4-981,-8 3 3392,5-8-3482,-7 6 90,6-10 0,-1 1 0,-2 1 0,2 0-90,-6 2 90,4 0 0,-3 0 0,-10 9 0,4-3-3392,-11 7 3302,0-1 90,3-3-45,-25 7 0,-5 0 45,9-4 0,-4 0 0,-3-1 0,-24-10-455,24-3 455,-23 0 0,34-3 0,6 0 0,-8 0 3167,-46-10-3122,23 3 0,-1 0-169,10-2 1,0 1 123,-8 0 0,5 2 0,6 0 0,3 0 61,-43-2 29,12 2-90,22 2 0,0 1 0,-16-1 0,5 2 0,12 1 0,1 0 0,-8 0-1470,7-1 1,1 0 1469,9 1-328,-20-4 328,14 2 391,-15-2-346,12 1 0,2 1-45,-10-1 0,-31 0 0,0 0 0,30 3-1076,6 0 0,5 0 1076,21 1 0,-28 0 2020,2 0-2020,-16 0 0,1 9-985,24-3 0,1 1 985,-23 8 0,-22-1 0,26 1 0,11-1 0,-10 3-90,3 5 90,34-10-215,-13 4 215,26-8 2116,-21 9-2116,21-8 0,-15 6 0,17-7 0,7-3 0,-7 2 0,10-4 3163,0 0-3163,-1 0 690,2 0-600,-8 4-90,7-4 0,-9 7 0,11-5 90,-1 3-90,2-2 0,2 1 0,0 8 0,0 24 0,1 15 0,0 6 90,0 1-90,0-5 0,0 2 0,7 29 0,-6-26 0,-1 3 89,4 11 1,-1-6-90,-3 1-581,0-1 1,0-3 580,0-20 90,-7 23-351,4-24 261,-4-8 90,5-6 180,0-21 0,2 4-270,0-4 90,0-6-90,0-3 1206,1-19-1206,2-12 396,3-11-396,1-1 0,6-18-90,-5 27 90,1-9 0,-5 25-90,-2 6 90,0-2-90,-1 5 0,2-1 90,-3 6-90,2-1 0,-2 4 0,1 0 90,0 3-90,0-1 0,-1 6 90,-1-3-90,0 4 90,-1-4 0,0 1 0,-4 3 0,-17 14 0,-2-5 90,-22 8-90,14-15 90,-15-3-90,14-5 90,-22-2-3392,21-1 3302,-15-9-2178,28 4 2178,-4-6 90,14 8-90,2 0-1517,-1 0 1607,3 1 1427,-2 0-1517,5 1 2178,-2-1-2178,5 2-90,-3-1-450,2 0 1684,0 0-4292,0 1-1890,2-1 5038,-1 1 0,1 0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9:44.46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1 213 17517,'42'-11'1169,"0"0"-6289,14 0 5390,-10 3-494,15-5 0,1 0 404,2 1 58,6-2 0,0 1-148,-7 3 0,26-2 0,-25 5 0,0 0-675,-3 2 1,2-1 584,17 1 0,-18 0 0,0 1 1258,5 2-1258,30 0 1177,-21 0-1177,-9 2 0,-2 0 0,6-1 0,26 1 0,-39 0-482,1 0 0,3 0 572,17 0-90,-15 0 0,-1 0 90,6 0-90,0 0 40,31 0-40,-24 0 638,23 0-548,-31 0 0,-4 0 0,1 0 1762,19 0-1808,-19 1 1,1-2 45,32-8 0,-23 6-517,2-3 1,0 0 516,2 4-170,-17 0 0,-1 0 170,2 0-90,1 0-551,-10 1 1,1 0 550,14 0 751,4 0 1,0 1-752,-14 0-274,5 0 0,-2 0 274,-14 0 0,24 0-1106,12 12 1106,-41-6 621,9 3 1,1 1-622,-7-1-1109,9 0 1109,-16-1 209,-12-4-209,0 1 1414,14 3-1414,-7-1 284,25 3-284,38 8 0,-34-7 0,29 5 0,-60-11 0,0 0 0,-1 0 1658,25 2-1658,-23-2 2632,22 2-2632,-36-5 413,11 2-233,-18-4 179,8 2-269,-15-1 0,2 0 270,-1-1 750,-3 1-930,3-1 90,-1 2-180,-1-1-90,1 2 89,-2 5 1,-2-3-90,1 8 0,0-5 90,-2 2-90,2 1 90,3 75-90,-2-44 45,1 8 0,-1 1-45,-1 4 0,0-14-939,0 11 1029,1 15 0,-1-12 90,0 44 0,-1-52 0,0 5 90,-1-38-1,0-1 760,-2 2-1029,1-8 0,-2-2 90,2-9-3482,1-4 3303,0-3 89,4-12-90,0 0 90,3-8-2359,6-9 2359,0-3-90,2 4 68,-1 6-247,7-8 2436,-8 17-2437,13-20-179,-16 30 269,0 18 3465,-7 2-3374,-4 27-3255,-4-10 3255,-2 11-48,-2-1 47,1 0-2343,-5 10 2253,1 0-746,-3 4 836,4-15 1929,4-10-1929,3-11 180,0-2 270,-2 4-142,3-7 142,-4 3 3128,3-7-3128,-23-23-180,10 6-90,-18-20 90,15 12-90,-3 0 270,-40-37-270,25 27 895,-2-1 1,-1 0-986,-14-5-826,12 8 646,1 3-179,25 18-1890,3 3-989,1 1 3238,2 3 0,0 2 0,2 1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9:45.70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243 51 12570,'4'-18'5667,"0"1"-4948,-3 11 1260,1-4-1349,-4 10 89,1 0-269,-41 90-540,22-50-135,-9 21 0,0-1-45,7-21-809,-6 12 231,-4 11 0,12-23 0,-9 19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9:59.70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122 146 13649,'-5'18'3148,"-1"17"-2608,5-9 989,-1 54-1169,1-37-90,0 26-90,1-41 359,0 5-269,0-10 1080,0 10 179,0-17-540,-4 8-539,0-23-360,-5-6 90,1-19 269,-16-65-1474,12 39 1070,0 1 0,0 1-45,5 8 180,0-42-180,3 42 0,1-27 0,3 50-180,14-12 90,-7 16 0,11-8 0,4 20 90,9 16-90,6-1 0,27 48 0,-29-23 90,-2 7 0,-1 1-90,-3 5-237,9 21 327,3 16-90,-6-14 90,5 11 0,-15-30-2854,-6-18 3214,-5-8-180,-1-6 629,-3-10-539,-1-41-180,-4-1 90,2-30-90,-6 19 0,-1-27-682,-4-3 0,-1-3 592,2-17 663,-3 9 1,1 9-754,3 37-180,-2-4-7143,3 19 7413,-1 8 0,1 2 0,0 9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10:00.64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26 119 15718,'4'-17'5307,"-4"4"-3868,-1 13-719,-13 71-540,10-41-90,-6 62 90,10-57-5661,10 56 5571,-3-32 265,10 36-355,-6-53 979,8 8-889,-5-18-90,4 2-1810,-5-23 1900,0-5 1899,-2-6-1809,14-20-90,-9 6 1078,10-18-988,-15 12 576,-1-18-486,-13-15 3302,-8-11-3392,-6 16 0,-3 2-90,-4-4-3302,-17-19 3302,22 44-1570,-1-3 1480,8 12 0,5 3-90,3 4 0,2 3-90,-1-2 2705,10-3-2705,22-10-80,-5 3 260,16-5-90,-7 10 0,-2 4-90,14 1 90,7 27 0,-17-3 90,3 21-90,-24-8 90,-1 3-90,3 37 45,-3-13 1,-1 2 44,6 28 150,-7-31 1,-1-8-151,-3-19 0,-2-5 269,2-1 181,-2-9-360,3-13 0,-5-17 90,3-79-180,-4 39 45,1-4 0,-1 3 1956,2 14-2001,1-11-90,4 3 0,-3 24 0,6-10 0,-6 33 0,13 14 90,-7 6-90,12 16 90,-10 0 0,2 2-179,13 47 89,-13-37 90,11 36 214,-18-57-124,3 8 0,-7-20 180,4 4-270,7-45 0,-5 8 0,10-31-180,-5-5 90,-4 11 0,1-1 0,1 0-606,-2-2 606,11-21-90,-8 28 180,-2 17-90,2-3-360,-2 16 450,6 27-89,8 28-1,-2 17 90,-4 3-90,-9-16 90,-2-15 0,-4-4-270,5 11 180,-5-17 516,2 7-606,-5-17-89,0-1-1,-1-3 270,6 2 0,-6-4 0,5 0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10:00.83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0 23364,'28'26'539,"-6"-4"-449,-7 23-90,-4-8 0,-1-3-90,1 2-809,5 33 89,-8-32 451,4 17-631,-10-41 990,-2-7 0,-2-3 0,-1-2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1:39.548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15 195 15808,'-15'4'3868,"33"1"-3778,-5-3 0,28 0 90,-5-2-90,-4 0 44,28-5 1,7-1-45,14-2-45,-9 0 0,4-1 0,-16 2 0,-4 1-4296,25-3 4251,15-1 0,-41 3 914,2 0-914,0-1 0,0 2-2256,29-4 2256,-21 3 0,21-2-20,-26 3 20,2-1 0,1 1 2246,0 0-2246,-7 0 0,1 0-541,14-1 586,-19 2 0,4-1-45,8 1 0,-3 1 0,12 0 0,-7 1 0,14-1 0,-13 1 0,6 0-1025,25 1 1,-2 0 1024,-40 2 0,14 0 0,0 0 0,-17 0-377,16 2 0,19 2 1,-13-1 376,7 0 0,17 2 0,-8 0 0,-50-3 1517,31-1-1517,-13-1 0,5 1 0,-12-1-540,10 0 1909,-18 0-1369,12 0 0,-42 3 0,-5 2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10:0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93 13379,'0'-22'6207,"0"0"-6657,0 8-2248,0-1 269,4 2 2429,-1 8 0,4 4 0,-3 6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10:02.06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1228 19856,'15'4'1259,"-2"1"-899,-10-3-90,2 2 719,17 27-899,-9-10 270,18 31-270,-16-25 0,2 6 0,-4-8 90,-1 3-1,0-3 91,-2-2 90,-1-7 899,-2-5-1169,3-15 90,-1-6-2781,3-14 2691,1-15-90,-4 8-2410,6-28 2320,-7 25-421,14-38 421,-12 43 0,7-15-89,-10 35 89,0 2-90,0 2 1501,-1 2-1411,2 2 3170,9 12-3170,-1 2 0,7 12 671,-7-3-761,15 34-3302,-11-20 3482,11 27-1153,-6-12 1153,-6-13 0,8 12 0,15 11-1916,-12-24 2006,19 13 1992,9-52-1902,-24-5-90,18-20 360,1-30-271,-23 21-89,21-29 90,-31 32-90,-3 0 360,16-54-360,-18 46 0,9-37 954,-22 59-1134,0-5-89,-13 0 89,5 5 3331,-8 4-3511,4 12 180,2 4-270,-23 21 270,8 8 1,-10 11 92,11 13-93,11-2-1109,3 2 1199,3-5 0,5-20-90,0-3 90,0-4 0,8 13 180,6 5-90,-2-11 0,4-5 0,-11-22 269,3-2-179,27-24-90,-17 8 1199,29-31-1199,-26 7 0,1-8 0,-7 11-90,-6 8 0,-1 3 0,-3 13 0,0-5-90,-2 14 90,25 35 0,-13-13 0,21 30 0,-20-24 90,37 49 0,-25-41-3482,27 33 3482,-36-53-172,-1-4 172,-2-3-90,-2-2 180,22-12-90,-3-13 90,28-32-2332,-12-25 2242,-11 4-45,-20 8 0,-5-2 2287,-6-19-2332,-1 19 0,-4-5 0,-8-5 0,-3 2-422,4 21 0,-1 0 467,-6-18 0,-1 2-135,-4-10 90,-1 1-981,6 30 0,-2-2 981,-11-41 1245,0 3-1335,6 22 90,3 16-90,6 20 814,-10 27-814,12 25 90,-4 37 0,9 17 0,2 8 0,1 8 0,3-13 0,1 3 0,-2-7 0,1 6 0,2 0-90,7 9 0,4 2 0,-1-9 889,-3-8 0,2-2-979,8 31 0,1-12-995,0-37 1175,23 24 0,-15-31 0,18 17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10:03.13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11 25 13379,'-5'-14'3059,"1"3"-2700,4 38 1,-1-7-3900,1 18 3809,-1-10 748,1 57-657,7 14-1385,-6-42 1,1 1 1204,7 37-466,-6-43 466,1 1 0,1 0 1557,-1 7-1647,1 2 0,-1-3 573,-1-24-753,2 19-270,-3-35 1,0 0 3096,-1-8-3187,0-5 672,4 0 1,-3-3 0,2 0-1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10:03.75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21 446 10591,'0'-22'2608,"0"-4"-1348,0 3-271,0-7-89,0-3-4432,0 1 4701,0-14-629,0 13 1129,0-19-1399,-7 18 89,5 4 271,-5-3-540,6 19 90,-1-4-90,2 11-90,-1 1 0,1 0-540,12 96 180,-6-42 135,2 14 1,-1 1-2199,0-4 1613,-1-2-1169,1 1-449,0-3 2031,1-2 1,1-3 0,1-1 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10:10.20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543 514 8882,'8'-23'4677,"-2"2"-2608,-7 8-540,1-3-5930,-5-12 6290,2 0-1169,-3 1 1228,2 6-1318,2 8 679,-3-7-50,-3-13-989,1 10 0,-1-7 3392,5 18-3302,-3-3-3572,1 3 3302,-1-2 179,0 1-179,-2-3 0,-2-2-90,-2 0 180,-10-9-90,6 10-90,-9-5 0,9 12 0,2 4 0,-24-3 3392,17 6-3392,-17-2 0,24 5 0,2 0 0,-7 11 0,-6 3 0,0 8 0,-1-1-90,-2 15 90,10-13 0,-8 17-90,13-19 0,-4 32 45,8 6 0,1 4 45,-4 19-45,6-15 0,2-5 45,4-22 0,8 25 0,-3-17 0,12 35 0,6 1 0,-3-16 0,15 15 0,-15-50 0,8 6-213,-5-16 213,26 10-3321,23-10 3321,-14 0 90,8-14-90,-32-20 0,-5 2 0,8-12 0,-10 4-2126,-3-2 2216,9-14 2281,6-16-2281,-9 4 0,1-6 90,-18 7 0,-4 2 0,-2-26-45,-19 12 0,-4 0-135,-1-16 0,-4 20 0,-2 4 3444,3 14-3444,-3 0 90,1 2-65,-31-29-115,22 26-2158,-35-27-1,40 41-899,-6-1 3148,3 7 0,12 9 0,-8-3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10:10.83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396 0 18416,'-27'21'1710,"1"2"-1261,6 9 541,-17 39-1556,13-22 791,2 0 0,1 0-3025,3 3 2980,-3 15 43,4 20-133,9-33 0,-1 18 0,18-12 330,-4-36-330,23 26 3368,-15-43-3368,30-23 74,-25 1 915,22-68-899,-28 47-45,-7-15 0,-9-4 224,-32-25-269,3 9-90,-12 1 0,11 38-539,-12 0 269,9 8-2429,-7 3-359,29 17 3058,-1-1 0,11 4 0,1 1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10:11.43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358 902 3838,'4'-21'5757,"-1"3"462,-2 6-4510,-27-29-1439,12 25 1409,-20-19-1499,19 33 0,-3 2 359,-48 35-449,32-15 770,-35 31-770,48-21 0,1 3-45,7 16 0,2 4 45,0 5 2951,-2 39-3041,13-59 0,10 7 0,23 26 89,19-23-89,-2 1 90,27-67-90,-18-29-432,4-3 432,-10-12 89,-28 19-3191,-3-2 3192,-1-7-88,-5-9 0,-2-7 43,-6 12 0,-1 0-45,4-10 0,-2 1 90,-8-23-90,-11 18 90,1 6-45,-8-12 0,-2-1 295,-2 0-295,-2-2 0,1 4 3139,7 28-3274,-6-17 90,14 43-270,0 15 90,5 27 90,5 27 718,4 15-718,4 16 1,-1-8-91,0 10 45,2-1 0,0 2-418,-4-31 0,0 0 463,5 30 0,0-2-90,2 0-360,2-2 1,2 3 134,-4-27 0,0 0-2202,6 20 0,0-5-361,6-8-3213,-6-31 6181,-3-11 0,0-7 0,-2-6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10:11.60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74 15988,'3'-23'1799,"0"2"-450,0 1 180,-2 10-719,9 43-630,-3-4-4252,6 38 4162,-4-26 90,0 2 679,2-1-859,-1-1-359,15 37 89,-12-39 0,8 23-180,-16-49 450,0-4 0,1-14 0,2-3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10:11.73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3 6723,'11'-3'0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10:12.14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0 17067,'27'32'2429,"-1"2"-1889,-11-1 449,9 26-539,-6-11 269,12 41-449,-13-34 0,5 15 0,-9-21-3482,2-2 3841,7 30-1892,-6-23 1533,3 6-119,-7-28 388,-8-23-359,5-9 0,-3-15-90,2-12 180,6-41-180,-5 19-90,4-31 0,-6 32 0,0-1 1607,1 2-1787,12-44 90,-5 35 0,6-17 90,-8 49-270,14 27 181,-10 6 1123,13 13-1124,-14 5 0,-1 4 0,0 5 0,-2 5 3392,0 2-3662,0 7 1,-1 1 89,2 7-1741,-2-1 0,1-1-3296,0 0 810,-1-2 4497,-1-14 0,-2-16 0,-1-6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1:40.085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27 50 14729,'-9'-15'2968,"2"2"-2338,5 9-1,1 1-179,-1 0-90,1 0-3123,-1 0 2943,1 0 810,0 0-900,6 8-90,-1-2 180,4 6-180,12 8 89,-3-4-89,14 10 0,-6-7 0,2-1-89,30 7 89,-18-9 0,23 4-90,-29-12 90,33 1-90,-26-4 3482,17 0-3392,-33-1 269,16-1 91,-19 0-270,19 12 180,-51 32-270,8-9 90,-23 23-90,10-26-3311,-1 1 3401,-10 18-1638,-7 21 1368,5-13-391,-3 10 121,18-34-3251,-9 31 1003,10-25 2682,-5 23 1,12-35 0,2-2 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10:12.77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77 1657 8162,'10'-30'6297,"1"-14"-4498,-4 14-360,1-9-360,-6 19 1980,0-3-2430,-2 5-449,-7-4 0,2 14 180,-42 90-360,33-42-90,-9 38 0,5 1 90,16-30 0,5 4 0,3-3 0,0-20 90,9 12 180,1-33-90,-4-5 179,25-25-179,-18 4 0,15-22 449,-10-18 1,-5-3-450,0 3-90,2-21 0,-5 3 0,-13 35-2712,1-16 2712,-3 29-450,0 10 270,5 23 90,0 9 45,7 33 0,1 8-45,3-2-1262,-2-1 1,1-3 1261,2-10 179,29 26 811,-10-35-810,40-7-210,-37-37 30,8-25 224,-8-35 1,-7-8-225,-3 0 0,5-8 0,-5 0 90,-21 15-90,-5 17 0,-1-2 0,-1 8 0,-1-1 462,2-7 1,-3-5-463,-5-28 0,-3 3-398,5 35 1,-2 0 397,-2-13 0,-2-7 0,0 5 0,0 6 0,-1 5 0,0-2 0,1 2 0,-10-34 0,7 41 0,-6-5 0,2 42 0,0 8 2929,6 50-2884,6 19 0,3 14-45,4-6 0,1 7 0,1-2-784,-3-8 0,0-1 0,2 2 754,3 10 0,2 2 0,0-11-747,-1-16 0,2-3 507,9 38 0,3 2-2474,-3-19 1,1-1 38,2 14 0,2-4 2705,-6-27 0,-1-7 0,6 12 0,0-3 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10:48.58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33 75 10591,'-8'-17'6027,"0"-3"-5128,5 13-89,-1-3-91,2 5-179,1 1 899,-2-3-899,1 4-360,1 1-1,1 7 361,15 55-450,-5-21-2754,13 48 2754,-8-30-1285,-3-7 0,0 2 1285,7 37-90,-7-27 0,0 1-175,-3-11 0,-1-1 175,1 3 0,0 1 45,-1 3 0,1 1-45,0-2 0,0 7 67,1 9 1,2 15-1,0 1 1,-2-9-263,3 13 1,-1 0 216,-2-11 1,2 10-1,0-1 1,-3-13 22,0-3 0,-1-4 15,-1-3 0,0 4 0,1-3-15,0 10 0,0 0-231,-2-13 0,1 3 0,0 0 246,-1 4 0,0 0 0,0-3-60,1 10 0,0 3 60,0 9 0,1 10 0,-1-9-15,-1-8 0,0-4-45,-1-11 0,0 2 0,0 0 30,0-2 0,0 1 0,-1-4 15,2 12 0,0-1-45,-1-12 0,0 3 0,0 0-79,0-3 0,1 1 0,0 8 97,0 1 0,2 9 0,0 3 0,0-1 0,-1-7 112,1 14 0,0-7 1,1 6-131,-2-15 0,1 8 0,0 1 0,0-7 0,-1-12 0,0 5 0,0-10 0,0 3 0,1 5 30,1 10 0,1 10 0,-1-7-30,1-2 0,-1-1 30,1 1 0,0 6 0,0-5-65,2 11 1,-1-7 79,-2-18 0,0-1-45,2 18 0,1 2 45,-1-2 0,1-3-509,-3-18 1,1 1 463,1 17 0,1 2 0,1 0 0,-1-2 141,-2-20 0,-1-1-141,4 20 0,-1-2 0,-4-28 0,0 3 0,3 18 0,2 10 0,-1-4 45,1 10 0,1 0-45,-2-9 0,1 3 0,-2-7 691,0-4 0,-1-6-691,-1 0 0,0-4-482,5 35 482,-4-18 0,0-1 1771,2 10-1771,-5-32 0,0 2 0,0-2 0,-1-1 0,3 28 0,1 15 0,0 1 0,-2-10 0,0-9 0,0 16 0,-1-17 672,0 2-627,0-1 0,-1-4-45,-3-30 0,1-1-2031,-1-5 2031,3 31 0,-3-29-360,1 17 0,1 1 90,-1-15-1870,2 48-3077,-3-56 1191,-2-5 4026,2-7 0,-2-12 0,0-2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11:56.03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52 355 16168,'-22'-9'2608,"6"6"-2158,10-7-90,5 8 0,0 1 539,-1-2-539,0 1-270,0-1 360,5 3-360,-1 1-90,4 0 89,0 2 1,0-2 90,1 1-3482,37 9 3392,-16-4-90,30 6 57,-24-8-57,4-2 90,2 0-90,9-2 45,1-5 0,3-1-227,13-1 227,-11-1 0,-2-1-406,0-1 361,4-3 0,1 0 0,5-3 45,-9 3 0,1 0-45,10-3 0,5-1-1029,23-2 1,-2 1 1028,-33 6 0,1 0 68,9-1 1,6-1 0,-2 0-69,9-3 0,-4 1-634,-12 3 0,-2 0 634,7-1 0,-6 1 0,-4 0 617,17-1-617,-26 5 0,43-3-90,-35 4-182,33-1 182,-46 5 1775,1 1-1775,-4 2 90,-11 0-180,25 0 180,-29 0 1156,21 0-1336,-21 0 0,-9 0 90,2 0-9,-4 0 99,-4 0 0,8 9 0,-3 3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11:57.25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74 376 11221,'-20'-2'2428,"4"-1"-809,7 3-989,3-1-90,-1 1 89,1-1-359,3 0 0,-2 0 629,4 1-539,8 0 90,8 0-90,47 0-270,-18 1 90,11-5 0,4-1 89,22-3-224,-32 1 0,2 0 45,6 0 0,-3 1 0,17-3-45,-10 2 0,0-1-562,12-2 607,22-1-1641,-31 2 1,-1 1 1640,22-3-90,-21 3 0,2-1 45,-16 2 0,4-2-15,9-1 0,8-2 0,-5 2-501,-1-2 0,0 1 471,33-6 0,-8 1 0,-22 3 436,-1 1-436,9-3 0,2 1 90,8-1 1134,-12 2 0,0 0-1224,9 2 0,-22 4 0,1 2 0,-1 1 0,2 0-45,-11 2 0,-1 1-45,8 0-1797,9 1 1797,-6 12 0,-16-7 90,-8 9-90,-19-10 0,0 2-90,-6-2-98,7 2-172,-12-3 90,4 1 360,-5-2 0,-4-2 0,2 2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11:06.43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32 49 18057,'-8'-15'3418,"1"1"-990,3 8-2068,2 3 0,-1-3-90,2 5 0,0-1 629,0 1-809,-1 10 90,1 32-90,0-3 0,2 53 0,-1-35-2212,0 25 2212,7 10-362,-1 8 317,3-10 0,1 0-45,-4-34 0,-1-2 0,2 18 0,0-7 90,-1-15-90,0-3 0,1 6 0,-1-11 0,0 2-90,-3-19 90,-1-9 1600,1-2-7536,-2-7 5173,0-28 1,-1 5 0,-1-26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11:06.85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38 642 7436,'-10'-54'1979,"3"14"-1079,-2-26-181,5 20 1095,0 0-1454,2 12 1077,1 13-897,1 3-270,-1 1-1,1 1 361,0-27-450,0 18 90,10-37-90,-6 39-90,10-16 0,-8 20 2358,10-10-2178,24-3-90,29 26-180,-8 1 0,8 34 0,-36-5 90,-1 4-90,-1 2 0,14 20 0,-10-9-719,6 16 0,0 2 719,-2 0 0,-5-8 0,-1 4 0,-7-3 0,-4-3 0,7 16-10,-7-12 0,-2 0 10,-3 3 2671,1 25-2671,-4 10 499,-7-39 0,-2-1-499,0 34 90,-10-30 0,-3 0-2762,-8 22 2762,-9 16 211,1-32-122,-6-11 1,5-14 0,-10 6 90,-4-8 969,-5-7-1059,-12-1-90,13-12 3302,3-8-3302,18-6-450,-33-12 1,29 3-1890,-26-11-899,34 8-1530,2-1 4678,6 0 0,3 1 0,2-1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11:07.15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15 14819,'8'-14'6566,"2"27"-6116,-6 8-1,5 25-790,9 45 611,-6-28-91,0-2 1,2 3-2693,3 22 2693,1-4-90,3 8-165,-10-43-15,3 8 90,-7-25-180,0-6-360,1 3-9291,-4-13 9239,4-25 0,-6-5 1,2-24-1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11:07.28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26 184 10231,'-10'-57'7376,"3"24"-8455,-1-22-1350,10 37 1366,-1 0 0,5 15 0,-1 9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11:07.75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138 65 13020,'4'-20'7915,"-1"4"-7555,-10 2 0,2 9-91,-5-4 1,4 10-90,0 2 0,-5 4-90,-1 3 90,-4 6 0,-4 12-90,6-2 90,-7 37-3482,13-16 3302,0 13-1481,22 11 1481,-4-33 0,16 22 90,36 7-90,-27-34 90,32 26-90,-42-44 0,-1 0 90,18 11-90,-16-9 0,10 7 90,-19-7-90,-6-4 2704,2 8-2524,-9-4-90,0 5-1,-10 12 1,-1-7 0,-6 8 360,-22 18-360,17-28 0,-20 18 0,25-35 2259,-1-2-2889,-3-2-90,1-2-1618,-6-1-811,-10-19 3059,-1-4 0,-3-18 0,6 0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11:08.29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152 79 11400,'2'-28'9830,"-1"8"-8146,0 2-964,-12 6-361,0 12 181,-17 14-90,5 23-270,-1 4-678,-1 45 588,14-35 0,-3 33-482,9-17 482,3-25-2889,1 29 2979,14 5-180,-3-21 22,12 17-22,-5-48-1516,24 4 1336,-12-14 0,19 3-1401,-20-15-667,-5-1 599,2-1 1649,25-12 0,-16 6 0,25-10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1:41.391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0 59 11221,'0'-24'5756,"7"1"-10876,-5 16 5749,6 2 1924,12 89-2193,-8-36-135,1 8 0,0 3 134,0 9-89,2 8 414,-4-13 1,0 8-415,-1-3 0,1 5 0,-1-1-556,3 18 0,0 0 376,-3-16 0,0 3 0,-1-8 0,-1-5 0,0-5 0,-1 2 0,1 4 90,4 30 0,-1 1 219,-3-24 1,1 2-311,0 5 1,2 8 0,-1-4 45,2 14 0,0-4-826,0 1 1,0-3 735,0-10 0,-1 0 89,4 12 1,-1-3-759,-5-32 0,0-2 624,5 30 0,0-5-124,-1-6 214,1-8 798,-3-8-888,0-6 0,0 0-90,-1 0 0,7 31 1750,-14-64-1929,-1-5-181,-1-4-2002,-2-7 1,-4-19 0,-2-8 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11:08.67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630 157 2697,'9'-39'4677,"-3"2"-437,-1 6-1902,-3 6-1528,-13 6-181,-4 13 955,-13 11-505,-23 47-1131,20-12 321,-17 32-561,24 0 1,6 1 381,-1 3-90,2 1 0,4-6-420,11-31 420,1-1 0,11 4 90,15 5 883,-5-11-433,9-11 89,-8-49-269,-11 3 741,6-28-921,-13 16 90,-13-21-90,-1 16 0,-11-15-90,1 13-2179,-18-17 1999,-12 1-270,-19-9-152,11 19 152,4 10-1889,18 17-5306,-12 1 7555,18 8 0,-6 3 0,21 6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11:10.08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90 1363 14189,'-7'-16'4857,"0"4"-4497,-4 21 449,-6 27-539,1-5 90,-2 25 0,11-23 90,2 2-270,3-10-91,16 5-89,-1-14 0,14 5 0,-3-14-788,42-18 698,-28-1 90,31-13 0,-42 3 0,1-4 90,1-15 0,-2-5 90,1-10 0,15-31 0,-38 47-90,-11 18 90,0 1-90,-9 4 0,2 9 0,-4 0 788,0 3-518,-31 13-3662,20 3 3391,-24 12 1,28-1 0,2 2 90,-18 52-356,19-32 176,2 7 0,4 0 0,9-5-90,2 4 0,12 15 0,0-29-90,9 26-90,7-18-1169,52 1-1912,-8-14 3081,-15-22 0,-2-6-180,8-13-1208,-12-15 0,-2-4 1299,-3-2 690,1-3 0,-3-2-511,-14 1 180,6-10 90,-7-12 90,-11 23-1,2-18 2563,-13 32-2472,-2 2 1281,-8-16-1011,-2 17-180,-8-5-360,6 21 3571,-3 21-3571,5 6 0,1 2-179,3 1 179,4-12-270,25 24 180,-10-24 0,19 16-3392,-9-30 3392,6-15-291,10-7 471,-7-9 0,-3-3 0,-11 3 90,2-15 0,-6-6-90,-2 2 0,-8 5 3024,-4 18-3024,-15-19 748,-5 11-838,-12-9 0,7 24 0,0 11 90,-12 24 0,3 14 0,-7 10-763,16 6 763,9-8 0,3 27-46,7-14 1,2 4-45,5 0 0,3 0 0,-4 1 0,6 0 45,24 16 0,6-9-3124,-1-11 3124,9 0 0,9-14-1451,27-61 1406,-12 6-112,5-36 292,-30-6-1617,-1-16 1437,-2-2 45,-19 18 0,-3-1 753,0-18-798,-7 23 0,-1 0 0,-2-29-49,-5 22 1,-1 0 48,0-16 60,-5 10 0,-2-11 0,0 9-126,-3-20 126,-1 20 0,-1-10 0,0 11 1518,-7-19-1399,0 20 1,-2-9 0,1 8-135,3 17 0,1 1 427,-8-28 0,1 5-472,6 24 2957,6 19-3047,2 14 893,3 15-803,10 42 92,0 4-92,7 27 0,5 16 90,-5-16-90,-4-24 0,0 1 0,4 22 45,3 11 0,2 3-45,0 11 45,-1-13 0,1 1-45,-7-34 0,-1-5-3164,7 28 3164,-4-18 0,1 2-45,-1-5 0,0-1 236,10 31-371,1 2-6297,1-9 6477,-15-43 0,8 21 0,-18-51 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11:10.31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11 30 11940,'-7'-17'6117,"4"6"-4768,4 9-809,19 19-182,12 5 1,8 6-179,6-2-4157,34-2 3617,-27-10 0,32 4-309,-38-13-3918,22 3 4071,-16-3 1,18 1 0,-22-4 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11:58.20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21 43 12840,'-11'-15'3238,"2"3"-2878,16 7-91,-1 2-89,14 0 630,47 1-630,-21 1 180,46 0-91,-47 1 1,11 0 180,26 0-1966,-30 0 0,1 0 1606,2 0 0,1 0-45,2 0 0,-1 0 135,29 0-135,-22 4 0,2 1-151,-17-3 1,4 0 225,31 4 0,13 1 0,-11-1-896,-21-3 1,-2-1 805,8 2 0,7-1 0,0 1 29,-3 0 1,-1 0 0,-7-1-105,-5 0 1,-1 0-16,8 1 0,7 0 0,-9 0-120,23 3-90,0-2-135,-26-1 0,1 1-44,33 1-326,-36-2 0,1 1-1339,0-1 0,-3 0 2100,34 2 1,-42-2 0,-3-1 0,10-1 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11:18.22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592 587 9422,'-1'-26'3688,"0"4"1529,1 15-2969,0-11-1708,-1-2 449,-7-36 91,-4-7-720,-3 0-181,1 6 91,5 27-90,-1 2 90,0 1 180,-10-14-360,7 17 0,-5-10 0,9 21 0,0 1 0,1 3 89,-9-7-179,8 9 0,-8-4 0,10 9 0,-23 14 0,9-1 0,-38 43 0,31-21-3392,-22 42 3392,19-17 0,1 5-304,-3 21 304,15-30 0,-3 17 0,8-16 0,2 1 0,-3 30-1129,3-3 1,2-1 1128,4-5 0,8-18 0,2-4-41,2-8 41,10 17 2058,-3-22-2058,2 2-90,3-4 391,3-1-841,41 36 3361,-7-27-3091,-10-10 0,3-4-3386,11-6 3116,1-12-1619,-26-11-809,2-3 2968,27-20 0,-19 5 0,27-15 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11:18.88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245 412 9325,'12'-43'1170,"-1"1"-256,-4 3-555,-3 4-74,-2 9 164,-1 3-89,-1 7 11,-7-16 709,-10-12 313,0 6-493,-22-9-631,16 35 1009,-7-2-1188,3 27 90,9 0 90,-25 59-180,24-30-90,-12 39 0,26-37 2268,1 2-2268,2-9-90,11 25 0,3 2-2178,0-14 2223,2 10 0,3-4 45,-2-32-1607,7-4 1517,-5-10 1607,4-1-1607,3-22 90,-4 2 0,5-14 0,-9 4 0,2-18 0,-5-10 1022,-2-17-1022,-6 11 90,-5 4-90,-9-4-1675,-2-19 1764,-3 16 1,2-1 1937,5 26-1937,4 16 1154,-2-6-1334,5 16 90,0 2 0,19 18 0,-5-3-90,17 16 90,-11-8 3387,12 7-3477,22 9 90,-16-9-90,10 4 106,-32-19-106,-3 0-3392,1 4 3392,-2 3 0,4 20-40,-5 6 40,-2 6 45,-7 2 0,-1-1-45,0-3 90,-1 47 90,0-63 269,0 0-89,0-9-180,3-7 3327,-1-8-3057,18-21-180,-7-4 196,22-39-376,-16 17 90,7-19-1,-8 13-3481,0-1 3392,5-23-89,5-21-1,-6 17 90,-1-2-1662,-8 31 1572,-7 21 0,3-6-90,-5 21 90,8 48 90,-4-13 0,7 43 0,-8-21-410,4 22 1,2 6-131,6 21 360,-6-21 0,1-3-606,4-7-6500,1-13 6758,-4-17 1,5 5 0,-6-19-1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11:19.39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21 157 9512,'-6'-43'9264,"1"8"-7285,-1-2-1259,4 17-181,0 7 721,3 5-990,-1 7 269,5 19-3301,10 62 2852,-4-14-413,-2-12 0,-1-1 413,0 12-425,0 4 425,0 8 0,0 2 0,-3-20 0,0 3 0,-1 2 0,1 0-1017,-1 1 0,0-2 972,0-4 0,-1-3-45,1 19 0,-1-4 0,0-3-140,-1-8 0,0 1-40,0 13 0,0-18 0,-1-2-180,0-7-1889,0-6-5396,1 4 7715,0-15 1,1-6 0,-2-16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11:19.59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44 182 10141,'-19'-42'8995,"9"17"-7916,-2-6 1350,10 22-2159,26-18-270,-7 14-180,22-12-450,-4 19 181,-7 4-1710,8 0-4022,5 12 6181,-7-4 0,11 8 0,-13-5 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11:19.75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 19226,'14'17'1349,"1"9"-989,-9-4 0,3 11 180,4 27-1172,-3-14 1082,9 44-270,-8-38-90,5 18-2992,-5-25 2902,-1-1 0,2-2-450,10 30-180,-8-31 1,5 15-1530,-12-42 2159,-2-11 0,-3-1 0,0-2 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11:19.92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0 7533,'10'41'0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1:43.540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62 377 12390,'-23'0'6476,"3"0"-6206,9 9 0,6-6-90,3 8 180,7-8-180,1 0-91,10 3 181,11 0-180,6 1 90,26 3-294,4-3 204,20 1-1648,-13-4 1,0-1 1557,8 1 45,-6-2 0,-5-1-80,-17-1 80,6-5 0,8-3 0,10 1 0,0-2-45,-7-1 0,-1-1-577,10 1 0,-5 0 667,2-1-90,3-1 0,0-1-851,11-2 1,3-1 850,-40 6 0,-1 1 0,39-8 0,-3 1 1217,-14 1-1217,-1 1 26,0 0 19,-23 3 0,3 0-90,1 0 0,1 0 471,-2 0 1,1 0-472,9-3 0,0 1-135,38-7 90,-3-2 0,-5 4 90,-32 5 876,0 3-966,-3-1 0,-2 3 495,-2-1-585,5 3 1,3 0 179,6 0-45,-7 2 0,-4 0-45,-18 3 0,0 1-351,34 0 441,-30 0 244,34 0-333,-31 9 89,-11-7 2045,9 8-2135,14-9 704,-28 0-614,25-1-3113,-37 0 3023,14 0 0,-11 0 0,16 0 90,-15 0-90,3 0 0,-1 0 180,-7 0 0,5 0 90,-8 0 3572,3 0-3483,-3 0 91,3 0-90,1 6-2498,-1 7 2408,4 5-90,-4 6 90,-2 0-90,0 3 0,0 0 0,0 4 270,12 40-270,-10-24 0,10 32 179,-7-18-179,-4-12 90,7 31 448,-9-30-538,2 18 0,-4-19-884,-1 3 884,0 0 0,-1 1 45,-1 5 0,1 3-45,1 7-90,-2-8 0,1-3-2390,-3-8 2480,1-2-1569,3 43 1569,-2-32 658,1 29-658,-3-42-90,-2-2 574,3 23-484,-3-13 0,1 2-90,2 22 0,-2-17 0,-1-4 1739,2-14-1649,-1 8-90,2 0 0,-2-4-650,1 1 650,-1-5 0,-1-15 0,1 11 474,-1-11-384,0 20-90,-1-6 0,2 8 0,-1 14-1564,2-20 1564,-2 5-883,0-18 883,-1-6-177,0-3 177,0-1 1742,1 29-1832,0-9 90,0 20-89,0-21 89,0-9 0,-1-5 1167,1 6-1257,-1 0 90,1-2 0,-1 3 0,1-9-90,-1 5 419,0 2-329,1 3 0,-1-1 0,1-3 3392,-2-8-3302,0 0-90,0-6 0,0 6 0,0-8 90,-7 10-90,3-11 0,-4 7 90,1-1 0,3-6 0,-5 9-90,5-12 90,0-1-90,0-2 180,-2 4-90,1-4-90,-2 3 180,1-2 179,-8 2-179,-1-1-90,0 0-3392,-1-6 3302,9-1 90,-4-1-90,3 0 0,-3 0 0,-8 0 0,-27 0 0,10 0 3302,-29 0-3302,21 0 0,-1 0 0,2 0 0,11 0 0,-15 0 0,9 0 0,-14 0-90,-9 0 90,11 0 0,-4 0 0,-1 0 0,-4 0 0,-17 0 0,-1 0-2517,14 0 2472,7 0 0,3 0-2513,9 0 2558,-12 5 0,-2 1 0,-16 0-317,20 0 1,2 0 316,5-3 90,20-3-90,-4 0 0,-54 0 0,37 0 0,-38 0 1274,50 0-1274,0 0 0,-46 0 0,36 0 2875,-34 0-2875,49 0 0,1 0 0,0 0 1212,1 0-1212,0 0-3187,-31 14 3187,21-7 161,-13 5 0,-4 1-161,-22 1 0,-10 0-387,19-4 477,30-6-204,-1 0 114,-47 5 0,40-2 0,-32 4 0,48-8 0,9 1 3144,-23-3-3144,10-1 90,-21 10-90,18-5 0,4 8 0,10-7-2764,-33 6 2764,24-6-710,-25 6 800,33-7-90,0 0 0,1 0 0,-36 5 0,25-5 0,-27 6 0,34-7 0,0 1-1993,-28 3 1993,27-3 0,-20 2 0,34-3 1993,-21 5-1993,16-3 0,-17 3 0,21-5 89,3-2 743,-5 1-652,3 0-180,0-1 3482,-1 0-3392,7-1-90,-1 0 0,3 0 90,-10-1-90,7 1 0,-8-1-90,7 0-3842,-3 0 1683,0 0-5846,-1 0 8095,2 0 0,7 0 0,1 0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11:20.31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 6677,'20'27'2518,"-1"1"-4269,-5-2 2741,0 5 1316,0 5-237,11 48-1530,-10-25-89,0 0 0,-1 0-720,-2-1 629,4 15-48,1 6 139,-8-40 2275,5 25-2275,-11-53 1169,0 0-1349,-1-21-90,0 2-210,4-64 120,-3 28-135,1-11 0,0-1 1314,1-3-1359,3-17-2027,2 5 2027,2 4-1386,7-7 1387,-4 27 1384,1 16-1475,-1 19 668,23 40-488,-14-6 1973,15 34-1973,-25-13 3290,4 24-3290,-5-15-90,0 11 0,0 2-328,-2-7 328,-1-8 1,-1 2-3240,1 15 361,-5-31 2968,4 24 0,-7-45 0,1 2 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11:20.75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0 129 11221,'2'-21'4947,"0"2"-1079,0 0-3329,-1 9 271,0-7 449,2 15-4365,-2 1 3465,2 11-179,1 11 45,2 27 0,4 12-225,3 5 0,1 4-135,6 17 0,1-2 135,-6-22 0,1-9-90,11 3 90,-18-45-90,1-5 180,18-26 0,-13 3 0,14-27 0,-19 10 3286,-2-7-3196,-2-4-3302,-1-26 3212,-2 14 270,-1-23-2449,-2 31 2179,0-1 90,0 13 0,0-12-90,0 21-90,0-9 0,-1 25-180,10 31 2269,-3 3-2269,10 31 0,-3-4 0,1 3 0,-1 0-962,8 11 0,2 1-1017,1-2 675,-1-2 0,0-5-2654,-6-28 4138,0-4 0,-1-6 0,-1-2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11:21.09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33 127 18866,'-4'35'1979,"-7"58"-1799,5-39 45,0 14 0,1 0-1332,5-21 1197,7 38 436,6-42-436,1-10 90,1-11 0,-7-22 359,23-20 1,-5-8 0,15-24-270,-18 9-1,-6-6 361,-10-25-540,-3 26 0,-5-10 0,-3 0 818,-2 9-1133,-5-7 0,-1 2-12,2 20-6060,-11-17 1890,8 59 4407,3 8 0,-1 17 0,7 2 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11:21.73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22 537 16887,'11'-50'4498,"-2"-2"-3689,-3 3-449,-3 9-90,-3 19 270,0-4-540,-7 4 0,0 3-270,-5 18 180,4 16-90,1 14 90,3 6-180,1 2 0,1 2 0,2-10-1111,-1 32 1112,11-16-127,-4 10 306,9-20-968,-6-22 1058,-1-5-90,0-3 719,17-17 503,-3-12-863,7-7 1,-10-6-17,-4-9-163,-7 18 1083,3-20-1173,-9 31-539,3-12 179,-3 18 270,3 5 90,-3 12-180,9 40-90,0 3 638,5 13-638,6 12-991,2-22 1171,0-2 0,3-13 90,-7-20-90,3-5 0,-2-6 180,25-17 0,-19 0 629,44-57-2310,-31-20 1726,-16 41 0,-1 0 135,2-49-2268,-17 41 2267,-2-1 181,-1-22-90,-3-1-360,0 6 0,-11 3-90,4 40 1999,-20 1-1999,13 31 3392,-9 15-3392,12 20 0,1 9-3392,4 7 3302,1 34 180,10 1-695,-2-31 1,1 0 694,10 24 0,0-11 180,7 6-471,-9-32 381,6 20 0,-13-42-90,-2-5 2650,-1-4-2380,-1 2 1786,-10 8-2146,-9 6-90,-6 0-90,-8-2-9534,-40 18 9804,28-19 0,-35 19 0,40-26 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11:59.16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 10411,'35'0'1169,"13"6"-359,3 3-270,3 2-394,12 1 574,-15-4-91,7 0 180,10 0 1,7 0-2301,-7 0 1,2 1 1625,13 0 0,9 1 134,-18-1 1,9 0 0,-1 1 0,-10-1-180,1 0 0,-2-1-30,19 3 0,11 1 0,-16-1-15,-31-3 0,-7-1 135,51 8 785,-5 0-875,-30-5 0,2 1-911,-2 1 0,1 0 866,-2-1 0,1 1-814,5 2 1,-1 0 723,-18-3 0,0 1-270,18 5 1,0 1-185,19 5 49,-2 2-663,-46-11-776,-4-2-608,-4 1 2497,-4-1 0,-4-1 0,-4-1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1:50.206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0 140 12930,'50'-10'989,"-9"4"-719,7-5 0,-9 4-4342,4-1 4252,0 0-766,25-4 766,-3 0 0,6 0-197,-9 3 1,5 1 76,8-1 0,9 0 0,-10 2-15,-15 4 0,-4 0-156,22 0 0,-9 0 201,-22 3 90,5 0-90,-8 0 135,21 4 0,9 2-90,-19-3 0,1 1 746,23 2 1,-2 0-792,19 1-254,-30-5 1,1 0 613,28 0-360,-28-1 0,-1 0-1701,12-1 1971,12 0 0,1 0-833,2 0 518,-5-1 0,3 2-369,-31 3 0,-6 1 324,19-1 45,-16 2 0,-2 0 45,1-2 777,20 2-777,2 0 663,19 1-753,-22-1-45,-6-1 0,-2-1 45,-9 1 0,-4-1 0,-2 0 1953,-3 3-2313,-17-4-180,7 1 322,-23-4-2930,-6 0 3148,1 0 0,-5 0 0,-1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1:50.554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95 175 8014,'-11'-22'3238,"-1"0"-2518,1 2 449,0 1 251,0 1-430,3 4-4276,1 2 4636,-1 0 513,2 1-1504,0 1 88,2 3 1262,10 1-3888,-2 5 2269,17 3 2269,-3 5-2269,13 6 0,-1-1-1,16 9 1,11 8-90,-9-5 0,3 6 90,-27-15-90,0 4 0,-3-2 0,-2 2 90,3 9 3302,-10-9-3302,1 7-90,-11-11 90,-1 3-90,-11 16 90,-17 25-90,3-13-180,-20 21-1169,1-14-810,11-14-3931,-6 8 6090,25-26 0,0-9 0,0-2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1:51.340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1 269 12480,'0'-23'5667,"3"2"-5128,0 16-89,6 10 0,0 12-3982,11 32 4072,3 18 444,0 1-804,-2 6 0,-8-22 0,0 0 45,-3 2 0,0 0-135,2 3-182,4 37 272,-12-70 719,0-5-809,-8 0 3320,-1-18-3230,-6-3-11,0-20-79,-3-5 90,0-10-90,0-5-1,-1-8-239,1 0 240,0-1 0,1-1-90,1-1 90,-4-30-90,10 29 0,0-2-45,0 6 0,2 0-1603,4-11 0,3 4 1648,6 1-26,4 10-64,0 26 463,-2 16-463,4 1 90,13 22-90,20 31 2992,-8-3-2992,-9-5 0,-3 1 0,-3-1-90,6 13 1,-10-21-3316,8 12 3316,-7-13-1,6 3 0,-9-15-90,-3-7-540,4-3 451,-7-6 168,2-3-259,3-17-269,-5 1-1350,6-17 2069,-3-17 0,-4 6 0,2-18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1:52.403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40 20 14459,'7'-19'2608,"0"49"-2428,-5-8-90,0 47-4161,-2-19 4250,-8 38 1,4-15 385,-1-25 0,-1 4-206,2 17 1,0-1-90,-1 19-1269,1-20 0,1-2 1268,-1-1 1,0-6-655,1-5 655,1-6 2709,1 0-2259,0-18-2080,2 8 1810,2-33 1719,5-9-1989,1-23 1293,8-34-1383,2-15-1103,-4 8 1,0-3 922,-5 19 0,1 1 0,1-14 0,0 2 1705,3-16-1795,1 1-1276,1 15 1,1 0 1185,4-12 180,-5 21 0,1 3-359,7-1-91,-3 22 1858,7 41-1543,-15 55 0,-8 18 180,0-34 0,0 5 112,-1 16 1,-1 14-1,0 1 1,0-17 586,2 29-594,-1-26 0,2 9 0,0-14 2541,4-1-2556,0-14 0,3-1-135,4 2-90,10 8-90,-3-27-90,4-9-3219,2-6 3129,2-7-989,20-6-809,-2-17 1618,32-22 131,-34-2 1038,-9-16 1,-7-2 157,-13 10-562,0-3 0,-10-2 44,-37-3-179,10 19 2159,-21-6-2069,19 33-90,1 4 90,-9 12 2502,5 2-2412,-12 26 1131,12 15-1176,7 13 0,3 10-45,9-4 0,3 0-45,-3 1 0,5-2-1119,12-7 0,4-12 1254,1-22 701,56-19-701,-43-24-1083,11-23 0,-2-7 1083,-15-3-135,-1-4 0,-3 0-45,-5-3-90,-4 1 0,-2 0 1733,-3 2-1823,3-31 90,-9 54 0,1 0-163,-3 14 163,1 11 180,-2 80-90,0-29 0,0 8 0,1 1 0,0-2 0,0 27 90,7 0 179,4-29 1,4-4-2268,11 5 2088,18-21 0,-16-46 90,14-28-398,-5-9 308,1-5 1908,-5-7-1819,0-14 1374,-7-6 1,-1-4-1554,-7 31 0,-2 0-1509,6-27 1,-4 5 1418,-9 3-585,-5 32 675,0-11-429,-52 70 339,30 0-180,-39 57 180,48-25-1980,1 29 1980,7-35 900,7 8 0,5 3-990,9 11-471,13 21 1,3-1 650,-4-19-45,-4-13 0,-4-5-1295,-11-19 1340,-6-13 1517,5 14-1517,-6-18 89,2 2 1,0-5-90,-2-5 2089,6 0-2269,1-3-90,6-2-90,1 0 1,12-12-2610,0-2 451,1-6 3366,-5 2 0,-10 6 0,-2-1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1:53.071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36 195 9242,'-9'-45'3688,"1"6"-2159,0 6 630,4 2-1440,1 11-89,1 2-181,1 11 1,1 5 630,7 39-541,0-2-269,11 62-90,-9-46 0,0 4 0,3 20 0,-1 3-90,-1-12 0,0 0-501,0 0 0,-1 1 545,1-1 1,0 1 0,0-2 0,0 3-1500,5 28 0,0-1 1410,-6-33 0,1-3 0,1 7 0,-1-6-1268,-2-4 1313,3-2-627,-3-5 627,2-5 343,0-7-343,-3-8 90,8 3-270,10-39 0,-4 4-90,15-54 0,-20 16 25,12-38-25,-14 30-654,-2-6 1,-1 1 833,-2 11-180,2-29-336,-10 53 426,-7 0 1809,3 7-1809,-7 1 902,5 9-812,-1 2 3018,0 3-3108,-11 16-2263,4-3 2353,-8 17 0,9-10-2358,3 6 2268,2-2 0,4 3 0,0-6 90,11 14-540,0-12-629,37 13-810,-12-19-540,28-4 3030,-15-11 1,-9-3 0,-3-2-1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7:20.456"/>
    </inkml:context>
    <inkml:brush xml:id="br0">
      <inkml:brushProperty name="width" value="0.17143" units="cm"/>
      <inkml:brushProperty name="height" value="0.17143" units="cm"/>
      <inkml:brushProperty name="color" value="#FFFFFF"/>
    </inkml:brush>
  </inkml:definitions>
  <inkml:trace contextRef="#ctx0" brushRef="#br0">381 1521 12653,'12'-70'225,"0"0"0,0 3-75,-13-1 0,-5-13 0,-2 16-60,-9 13 727,-7-10 0,-7 7-547,-17 38-181,-8 23 1,5 13 683,12 24-683,12-1 180,-7 39-180,11-11 0,7-2 0,3 3 0,2 21 759,6-39 0,1 0-849,2 27 0,8-26 0,2 2 0,7 41 0,-4-33 0,9 4-180,14-9 0,10 1 0,-3-9 277,-9-10 1,5-6-458,26 2 0,14-3 1,-10-17-1,19-41 225,-18-2 0,0-9-45,-15-11 0,-7-3-219,-9 9 1,-3-2 308,11-18 0,-4-2 45,-13 12 0,-5 1 0,0-3 0,-2-4 45,5-30 0,-3-7 180,-9 26 0,-2-1 0,0 0-693,-1-1 0,0 1 1,-1 0 691,-1-31 1,-3 9 270,-2-4 0,-3-1 59,-8 27 1,-4-9 0,2 7 619,2 16 0,-1-1-919,-6-27 0,-3-10 0,-1 17 913,-7 9-853,-1-1 2991,6 64-3171,14 30 0,-1 12-45,8 19 0,4 7-3216,4 23 3126,-1-8 0,2 2 45,-1-21 0,0-3-1048,1 3 1,0 1 1002,1 2 0,1 3-114,5 27 1,2 5 98,-6-31 0,1-1 0,0 4-461,4 14 1,0 2 0,0-3 475,2 13 0,0-7 45,-1-7 0,-2-8 1134,5 15-1044,-3-11 2033,-3-11-1764,4 10-227,-5-29 138,3 1 2882,-1-55-2882,-1-33-2658,2-44 2388,-6 0 0,-5-13-740,-4 21 650,0-4 409,1-1-409,-1 27 0,-1-2-879,1 2 0,-1 0 880,4-44 2046,-2 7-2317,-1 47 898,-4 16-628,1 52-2375,-1 24 2465,0 21-216,1 26 216,3-32 0,1 1 6,-1-11 0,0 0-6,3 12 0,2-5 90,5 4 0,13 5 0,4-1 1569,4-1-1749,-1-6 0,1-9 1765,0-32-2305,-2-10-1475,-5-6-5360,25-15 6767,-24 0 0,20-9 0,-25 4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1:53.814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98 1064 8400,'-4'-23'2429,"2"10"119,-9 4-2368,6 12-2343,-1 2 2343,-3 8 1201,-9 31-1201,1 3 0,-1 18 360,10-19 989,15-9-1079,2-18-180,5-6 180,3-13-181,3-13-89,1 0 3392,2-9-3392,-6 3-90,-2-3 0,2-14-180,-7 7 90,2-9-180,-9 14 90,-2 1-90,-1 0 90,0 1-89,-7-8 89,3 14 90,-7-5-90,6 19 90,-1 0 0,1 5 0,-4 13 359,-3 34-269,3-5 0,1 17 0,8-23 0,10 23 0,3 3-205,0-1 160,6 10 0,5-3 135,12-25 0,11-8-90,-6-18 135,12-49 0,0-14-1146,-8 6 1011,5-12 0,-4-1 90,-18 4-90,-2-8 90,-4-6-23,6-33-22,-15 24 0,-2-1-327,0 13 0,-2 1 237,-1-14 0,-2 6 45,-5 7-90,0-3-90,-1 9 90,-10-43-1563,1 20 1,-1-3 1562,0 19 0,0 1-45,0-12 0,0 7 601,1 17-736,2 6 16,2 18 74,-5 26 513,6 18-423,-3 30-45,5 8 0,0 5 45,1 22 973,-1-11 1,1 0-1064,1 15 45,3 0 0,2 11-956,0-28 0,2 2 0,3 3 1091,4 14 0,2 3 0,1-7-45,1 13 0,3-11-929,-1-21 0,10-21 1288,20-47 1,1-13-315,-8 0 45,20-56 0,-10-18-476,-32 1 341,-5 1 0,-2 0 0,-8-3 0,-2-3 800,-5 6 0,-3-9-845,-3-3 0,-1-1-845,1 2 0,0 2 845,-2 10 0,0 9 1032,0 5-987,2 8-269,-3-27 269,7 80 0,-2-28 0,13 106 90,-4-25-90,5 26-443,-3-8 443,1 5-90,1 8-135,-1 5 1,0 4-139,-3-32 0,1 2 93,1 13 0,0 8 1,-1-10-181,4 30 304,-4-38 1,1-1-2553,3 14 2309,0-8 1,0-3-1,1-3 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1:54.600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92 590 9602,'-29'-45'6746,"4"4"-5397,1 0-270,11 12-1618,63-3 179,-19 17 90,48-8-90,-37 17 0,2 1 91,1-2 179,2 2 90,-2-1 0,1 2 0,24 1 0,-20 16 0,1 4-90,17 0 90,-24 10 0,-8 7 0,-22 29 90,-5-16-90,-3 11 90,-5-39-90,0 8 0,-1-9 0,1 8-34,-1 3 574,0-10-450,7 14 90,-4-24-90,6 0 90,-4-12-888,14-24 798,-6 3 180,18-40-270,-15 21-2779,4-18 2689,-9 17-90,4-34 90,-7 33-90,4-27 0,-8 51 90,4-6 758,3 43-398,8 51-180,-2 14 637,-8-30 1,-2-2-728,3 14-841,8 5 1021,-5-28 0,10 15-90,-9-38 270,2-6-180,20-18 90,2-15 89,20-26-269,-17 1 0,-4-6 1367,-12 8-1457,-2-3-1907,-1-5 1817,-3-1-90,-5-9 0,-2-1 0,-1 5 90,-1 1 1,-4 5-2355,-6 25 1724,-14-20 630,5 25 191,-10-5-191,7 37 90,0 9 2269,-2 11-2225,0 18 1,0 5 45,-3 19-446,1 11 1,2 2 355,1 11 1497,6-33 1,1 5-1363,1 24 0,4 5-45,4-8 0,4 6-1,-1-20 1,2 9 0,0 0 0,1-10-587,2 14 1,3-6 541,4 16 0,-1-12 45,-7-34 0,-2-2 90,-3-7-90,-2-11 180,-24 32-270,-8-37 0,-13 23-1931,-4-40 1931,13-7-1073,-50-28 354,25 3 89,-20-15-1025,26-4-2122,34 20 3777,-3-14 0,34 3 0,6-6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1:54.709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 89 780,'24'-19'2069,"-4"2"-1669,-3-2-1030,-7 8 1607,-1-1-3135,-6 7 1947,-1 2 1,-1 1 0,-1 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1:55.376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 0 13289,'37'17'2699,"0"-4"-2069,-9-5-91,3 0 1,2 0-180,4 3 89,1-1-179,6 3-1561,8 2 0,4 1 1471,20 7-90,-12-5 0,0 1-2179,18 6 2269,0 0-849,-21-6 1,1 0 848,32 10-688,-32-9 1,0-1 597,23 10 562,4-1-787,-25-7 0,2 1 0,-16-6 0,0 0 0,13 4 1,4 2-1665,24 8 0,-2-1 584,-39-12 1,-1 0 1481,35 10 1,-5 0-1,-23-3 1,-3-2-1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1:58.481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10 71 12210,'-2'-20'5487,"-1"3"-4318,2 10-269,0 0-181,0 1-89,0 0-180,1 2 1259,0 0-1439,13 57-1,-3-9-44,5 21 0,1 13-75,-3-12 0,0 3 0,0-1-1644,3 19 0,0 1 1523,-3-14 1,0 3 0,-1-7 15,-1-5 0,-1-4 45,0 0 0,0 3 0,4 28 0,0 0-45,-4-27 0,1 6 67,1 4 1,1 13-1,1 0 1,-2-14-68,-2-8 0,0-3 75,5 28 0,1 11 0,-3-22-30,-3-20 0,3 21 179,-13-95-359,-6-24 1,-2-35-181,-5-13-3600,5 23 0,0-5 3870,-3-13 0,0-3 0,-1-2 0,1 0 0,-1 1 0,1-1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1:58.849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77 414 13823,'-14'-55'449,"0"4"2173,1 3-2262,-3-18 1138,8 30-1138,-4-25-270,64 21-90,-16 11 90,54 2-90,-22 34 950,-8 3-906,-2 11 1,0 6 45,9 9-90,-11-6 0,-1 3 90,8 15-45,-17-10 0,3 9-771,4 9 0,3 9 0,-3-3 726,6 5 0,2 7-340,-17-11 1,6 12 0,1 4-1,-3-3 1,-9-11 339,3 9 0,-5-1-149,8 12 0,3 9 1,-8-12 103,-16-25 0,-3-6 45,0 1 0,0 0 647,-2-3 1,-1 2-648,8 34 0,-2 0 45,-10-33 0,-2 0 0,7 25 0,-4-2 45,-9-6 1759,-2-18-1759,-4 1 90,-12 6-90,0-13-1122,-12 13 1302,-18-18 0,-15-10-90,-26-7-90,22-13-270,-17-13 0,-2-3-540,-9 2-404,15-2 0,2 0-1935,6 5 2732,10 0 1,23 1-1,-16 0 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1:59.582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371 1920 11850,'-20'-57'6566,"6"24"-5846,-21-13-90,9 32-5301,-15 2 5031,13 7 1588,-22 1-1858,16 18 90,-2-4 859,-3 26-949,21-11-90,0 15 0,11-6 90,4-4-180,2 3 3482,8 10-3392,0-4-90,7 13-359,30 28 359,-17-40-90,24 26 90,-25-53-1970,-1-5 1970,-5-5 90,27-33 90,-25 9-2094,24-28 2184,-29 14-2076,-1-5 2166,-3-2 179,-4-10 1,-2-1 498,0 5-768,-2-6 0,-1 2-1763,-4 18 1583,0-3 1128,0 10-1128,-5 11 2231,4 12-2231,-4 4-2155,8 24 2155,12 60 0,-2-15 950,-2-13 0,1 3-950,2-6 0,0 1 0,2 3 0,2 3-45,12 23 0,1-1 45,-10-27 0,1-3 0,4 2 0,1-7 90,6-13 0,1-14-90,-6-9 270,38-50-180,-26-14 90,-1-15 0,-4-8-135,-18 22 0,-6-1 0,3-18 0,-5-5 45,-5-9 0,-4 2-45,1 25 0,0-5-16,-3-23 1,-2-13 0,-1-2-433,0 22 0,-1-1 0,-1 1 0,1 1 403,-2-13 0,0 2 0,-1-4-51,0 9 1,-1-6 0,0 2 0,-1 10 50,-4-20 0,0 8-45,1 0 1,0 2-1,1 13 0,2 8 45,0-7-90,6 46 0,3 17 45,8 52 0,3 22 45,2 12-729,1 6 1,0 5 728,-4-30 0,0 5-23,2 16 1,3 17 0,-1 3-1,-1-10 175,-1-16 1,-2-5 0,2 6-153,1 18 0,2 10 0,0 1 0,-1-9-60,0-10 0,-1-5 0,0-1-30,0 0 0,2 0 1,0 4-24,0-4 1,1 4-1,0 0 1,0-4-68,1 1 0,-1-3 0,2 1 167,4 7 0,3 2 0,-4-14 0,4 18 0,5-10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1:59.754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0 121 16528,'26'-32'2608,"15"2"-2788,10 14-6919,28-4 2961,1 11 4138,-14-1 0,7 7 0,-37 3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00.147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378 98 17697,'-33'-14'1349,"7"4"-719,-38 30-6111,30-3 5661,-34 22 1319,40-9-1319,1 5 269,2 42 1,4 8-1047,2-8 687,1 5 0,4-5 90,14-36 0,8 5 0,0-10 359,34 12-179,0-45-270,12-5 90,-10-27-90,-14-1 360,10-24 0,1-14-271,-16 22 1,-1-7-431,4-35 0,-4-1 296,-9 39 0,-2 1 595,4-32 0,-3 9-640,-8 37 90,3-5-90,1 56 90,0 3-90,1 40 0,-3-5-1926,5 41 1746,-2-16 135,-4-27 0,1 3 399,1 2 1,2-2-670,1 0 1,1-2-811,-1-1 1,3-1-2921,4 0 0,1-7 4045,9-4 0,12-3 0,-7-26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00.278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 12 7443,'17'-12'0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7:21.177"/>
    </inkml:context>
    <inkml:brush xml:id="br0">
      <inkml:brushProperty name="width" value="0.17143" units="cm"/>
      <inkml:brushProperty name="height" value="0.17143" units="cm"/>
      <inkml:brushProperty name="color" value="#FFFFFF"/>
    </inkml:brush>
  </inkml:definitions>
  <inkml:trace contextRef="#ctx0" brushRef="#br0">347 177 11311,'-18'-18'3957,"2"2"-7548,6 9 4310,4 1 2579,-6 1-2668,-18 20 355,8-3-805,-17 18 0,19-4 0,-1 1 0,-2 22-180,3 9-90,1 17 3231,8-18-3141,7-10-3591,34 1 3591,-18-30 0,29 14-573,4-59 573,-14 8 90,20-24 0,-26 12-177,9-39 177,-14 2 0,1-5 135,-27 11 0,-6 4-136,-2 17 1422,-6-9 1,-6 6-1332,-13 27-90,5 2 180,-10 34 0,0 14-90,5 24-135,3-12 0,2 3 1052,12 32-1007,14-14-3188,3 6 3188,3-13 0,9 37-2026,3-24 1936,-2-20 0,4 2-6,7 4 1,2-2 5,17 25-804,-13-33 1,4-3 623,42 16-90,14-25 1697,-9-5-1517,-26-29 1,5-12-91,17-21 0,2-19-742,-24 3 0,0-12 0,0-3 0,-1 4 839,9-4 1,-1 1-1,-4-4 1,-2-14-1,-5-5 1,-12 11-1,-20 24 1,-1-1-1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00.814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131 39 10501,'-27'-7'6476,"-6"-2"-5396,18 4-181,-4-1 630,9 3-899,2 1-4072,0-1 3802,3 1 1039,1 1-1039,3 0-180,12 7 89,35 11 1,11 2-180,16 8-119,-2-3 0,8 1 119,17 5 0,-2-2 146,-29-10 1,1 0-237,3 1 0,6 2 0,-6-4 0,-1-4 0,-4-2-1173,4-1 0,1-1 1173,2-1 0,4-1 0,-9-4 0,5 0 0,-2 0-875,15 1 1,6-2 784,-4-5 0,13-2 0,-1-2 0,-11 2-427,9-1 1,-3-2-234,5-2 1,6-1-1,-13 0-180,-28 3 0,-6 0-1229,2 2 1,-2 0 2158,-2 0 0,0 1 0,-5 1 0,0 0 0,47-2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40.34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4218 4848 17067,'-14'-14'1529,"2"3"-899,10 9-450,1 1 90,-1-1 539,0 1-629,2 0 180,4 3-90,-1 0-180,25 3-90,-11-4 0,18 1 90,-11-2 0,49-26-90,-36 15-1651,33-20 0,1-1 1651,-34 15 0,47-22 0,-72 34 90,5-5-90,-7 5 0,4-4 0,-9 7 0,-1-1 3482,3-1-3213,2-8-179,-2 3 0,3-6 90,-1-11-90,-2 4 0,3-13 90,0-2 0,8-50-3392,-1-1 3212,1-6 60,-13 28 0,-3-9 0,-2 9-2329,-5-32 2269,3 4 0,-1 5-86,-6 22 176,3 37-90,1 2 0,-6-38-90,6 35 90,-5-29 0,8 42 0,-5-20 2136,-1-1-2136,-1-6 0,0 6-90,3 12 90,0 1 3239,-5-19-3239,4 15 0,-4-15 0,4 19 0,2 3 0,-9-19-90,8 19 90,-7-15 192,5 16-192,1 0 90,-10-31-90,9 25 0,-11-39 0,8 30 0,0-6 0,-5-13 0,9 29 0,-17-45 0,12 38-90,-13-35-362,13 37 452,-4-8-56,-1 5-34,-13-26 90,8 17 0,-16-26 0,8 19 0,4 8 0,-4-4 0,7 9-3013,-14-16 3013,0-6 0,0 2-2229,10 14 2229,8 14-288,1-2 288,0 0-90,-7-15 90,-4-7 0,3 2 1041,0-3 0,2 2-1131,3 7 90,-17-40 0,25 58 0,0 0-1800,-6-14 1800,4 10 48,-6-17 0,-1-3-138,-1-3 90,-1-3 0,1 2 0,6 14 0,-2-11 2268,12 32-2268,-12-33 0,9 27 0,-7-21 3392,9 25-3482,-16-40 90,12 32 0,-12-33 0,11 36-90,2 4 90,-6-11 0,4 12 0,-3-8 0,-9-9-3392,9 14 3392,-8-10-1858,3 12 1768,7 9 90,-19-14 0,16 15 0,-7-3 0,0 4-90,-7-1 0,0 2 2562,-2 2-2562,7 4 90,2 1 2688,-4 1-2778,-26-1-3302,20 3 3303,-23 0-29,5 2 118,0 0-90,-17 9-188,22-4 278,4 6 0,0-5 0,10-3-90,-38 5 3330,33-3-3240,-35 3-356,36-4 356,-9 1-2854,14-1 2854,0 0-90,-29 5 90,20-3 0,-24 4 0,30-5 0,-50 9 0,38-7 186,-35 7-186,47-10 0,2 1 2638,-59 6-2638,46-4 0,-44 4 0,60-9-3232,-40 2 3232,29-3 0,-29 1 0,39-1 0,1 0 0,0 0 0,-14 0 0,-16 3 0,9 0-927,-7 2 0,2 0 927,11 0 0,-41 5 2262,45-3-2262,10-1 0,-9 5-90,13-4 90,-53 32 0,43-20-90,-39 22 90,24-1 3389,22-18-3389,-21 21-90,11-5 99,14-13-9,-23 25 0,25-25 0,-35 37-90,31-33 90,-18 23 0,29-31 0,1-1 0,0 2 0,0-2-90,2 4-3302,1-2 3392,-1 12-1528,3-11 1528,1 7 0,5-13 0,1-1-151,-1 6 241,2 0-90,-2 23 90,2-18-90,0 13 0,3-22 2650,0 7-2560,0 26-90,0-14 2220,0 16-2130,0-25-90,0-1 90,6 14-90,-4-12 291,6 7-201,-5 3 0,1 4 0,1 3-3482,-1 0 3482,-2-15-56,3 23 55,-2-15-89,2 12 0,-1-18 180,7 43-180,-4-33 0,5 30 90,-6-43-90,3 12 180,5 22-180,-4-14 0,3 7 0,-7-28 0,-1-5 90,2 4 3274,-1 0-3364,1 2 0,-1 0 174,4 13-84,0 4-90,1 0 0,3 13 90,0 4-90,1 5 90,1 8-90,-5-28 90,0 0 0,0 0-90,-1-5 90,10 36-90,-14-55 90,3 8-90,-1-8 0,4 18 90,-4-20 0,24 60 0,-19-49-45,18 32 0,4 6 45,2-1-90,-13-25 0,1-1 0,8 21 0,-21-42 0,4 11 90,-5-12-90,14 27 0,-13-28 0,12 26 0,-16-35 89,7 18-89,-6-14 0,3 8 0,-7-15 0,0 0 0,3 6 90,-2-1-90,3 4 0,5 13 0,-6-16 0,4 10 90,-8-18-90,-1-1 0,2 3 0,-1-3 0,1 3 0,-2-2 90,1-1 0,13 27-90,-6-14-3392,8 18 3392,-10-21 0,-2-4 0,-1-3-2178,1 1 2178,-2-2 0,1 2 0,0 0 0,0-1 0,4 9 2358,-3-6-2358,3 2 0,0 0 0,-5-8-2358,7 6 2268,0-3 0,5 1 1994,4 1-11735,62 10 9211,-37-13 0,52 8 0,-53-15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3:18.58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15986 529 10141,'-32'-12'1709,"3"1"-1259,6 5 0,2 0 359,0 2 1620,-35-6-900,-13 7-5421,-3-5 4432,-12 8 91,44 0-316,-15 6 0,-1 1-135,0-3 44,-15 4 1,0-1-45,15-4-1947,-23-1 1857,38-1 1692,7-1-1692,-8 0-1633,-24 0 1543,13 0 90,-1-4 0,-4-1-1478,-26-5 1433,33 3 0,1-1 1164,-28-4-1119,-5-4-1130,18 5 1040,8-1 0,0-1 90,-14-1-90,11 0 0,-4-2 44,-5-1 1,-1 0 463,-3-1 0,-2 0-508,-11-3 0,-2 0-631,-7 2 1,3 1 630,27 5 0,1 1 0,-15-1 0,5 2 0,-8 0 0,0 2 426,0-1-426,0 1-393,22 4 1,0-1 392,-33-2 0,30 2 0,0 1 1025,-25-1-1025,-5 0 0,27 2 0,-1 0 0,18 1 0,-3 0 30,-13 0 0,-9-1 0,8 1-30,12 0 0,2 0 676,-30-1 0,3 0-676,-8-1 154,1 0-154,-3 1 0,28 1 0,-4-1 0,-21 1 0,0-1 0,15 1 0,-1 1 106,-26-2 1,1 1-107,30 2 0,2 0-333,-17 0 0,-2 0 333,2 0 0,-5 0 0,9 1 0,-4 0 0,7 0 393,3 0 0,-1 0-393,-13 0 0,-8 0 0,13 0 2501,-18 0-2501,26-1 0,-7 2-700,-12 4 1,4 2 699,37-5 0,0 0-45,-39 5 0,3 0 45,11-4 1406,0 1-1496,-13 1 0,-2 0 90,41-1 0,-1-1-304,-39 2 0,4 1 304,15-1 0,0-1 0,2 1-1286,18-1 0,-1 0 1286,-25 0 0,13 1 0,-3-1 503,17 0 1,-3 0-459,-39 2 0,-1 1-45,35-2 0,2-1-997,-19 2 1,4-1 996,7 1 90,1-2 466,2 1-556,-6 1 0,-2-1 0,-7 1 1027,11-1 1,-2 0-938,-14 0-90,2 1 0,-2 0 0,28-3 0,0 1-1099,-27 2 0,7 0 1099,19-2 0,-11 1 0,-2 1 0,-7 1-81,8-1 0,0 1 81,-13 2 0,20-3 230,-18 3-230,25-3 1897,1 0-1897,-46 4 45,33-5 0,-1 1-90,9 0 0,-1-1 45,-26 2 0,5-1 0,16-2 3216,-33 3-3216,19-1-759,-5 1 759,0-1 0,8 2 0,22-4 0,2 2 0,1-1-2964,-3 2 2964,1-1-1832,-45 9 1832,33-6-688,6-1 0,-2 2 688,-16 1 286,0 1-286,-16 4 1517,36-6-1517,-36 7 2101,-2 1-2101,36-6 0,-2 0 0,1 0 0,1 0 0,1 2 0,5-2 3309,-19 4-3309,-10 4 0,33-11 0,-10 3 0,4-3 0,-2 0 0,-13-2-353,16-2 353,7-1-3031,-9-2 3031,21 0 0,-16 0 0,15-2 0,15 0-90,-11 1 332,17-1-242,-2 0-180,-22 0 90,14 0 0,-15 0 90,16 0-90,-2 0 0,-3 0-90,-14 0 1,-16 0 89,8 0 0,-28 0 90,42 0 0,-16 0 0,24 0 3392,2 0-3392,1 0 0,2 0 0,-9-3 0,-10-6 0,-13-8-3392,10 3 3392,-29-17-545,43 17 545,-22-10 0,31 13-346,1 1 346,-1-2 0,2 2 0,-17-10 0,8 5 0,-7-4 0,1 1 0,15 9 515,-11-7-515,6 6 0,1 0 376,-25-7-376,20 7 0,-15-3-90,22 7 90,3 1 0,2 1 0,-23-9 3482,14 4-3482,-15-4-3392,10 1 3392,10 6 0,-9-6 0,-7-1 0,16 6 0,-10-4 0,5 4-90,2 2 90,-10-3 90,12 3-90,4 2 0,2-1 0,4 2 3392,-4-2-3392,3 2-90,-3-1 90,1 1 0,-26-2 0,20 2 0,-34-1 0,30 2 0,-19 1 0,21 0 0,-5 0-90,5 0-3302,6 0 3392,-3 0 0,6 0 0,-3 0 90,0 0-90,0 0 0,-6 0 90,5 0-90,-3 0 90,5 0 90,-3 0 3212,5 0-3303,-4 0 181,-1 0-180,5 0 90,-8 0-180,7-3 0,1 2 90,4-2-90,5 2 0,0 0 0,0 0 0,-2-1-180,2 1-539,-1 0-91,2 0-689,0 1 0,1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02.65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209 322 8162,'2'-32'4048,"0"8"-5052,-1-14 2264,-9-1 2449,-23-41-3350,9 36-1537,-15-10 1628,23 47-270,-2 4-90,-9 17 90,3 3-90,-5 19-73,18 19 1,7 30 0,3 12 0,1-3 0,0-17-18,-3 1 0,3 2-30,1-4 0,2 20 0,2 9 0,1-1 0,0-10 0,2-20-679,6-1 0,2-9 529,4 29 0,2-1-1967,-4-25 0,-3-10 2147,0-3 0,3 10 0,-16-49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02.82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16 190 12570,'-16'-24'7556,"49"-38"-7556,-9 36-3056,16-4 1,6 4 267,21 15 269,-8 3 2484,1 6 1,-29 2 0,7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03.30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6 150 9691,'-2'-38'3329,"0"3"1168,1-2-3957,5 13-181,0 9 91,8 23-180,-2 16 90,5 16-180,-2 5 119,0 14 1,1 16 0,-3-8-2065,-2-16 1,-1 0 1794,4 20 0,1 8 0,-3-11 39,-1 10 66,-1-14 0,0 0-135,2 15 270,0 2 0,1-6-181,-3-29 451,8 22 2138,-1-78-2498,-1-6-90,6-30 0,-1-7 73,2-3-208,-4 2 0,1 2 45,0 6-90,0 2 90,2 4-3217,-1 3 3127,3 7-66,0 5 66,1 9-899,35 40 269,-20 38 540,-9-13 0,-5 5 399,-11-5 1,-7 3-130,-7 33 0,-4-3 90,0-5 0,-4 0 0,-2-5 90,-1-24 71,-5 8-161,2-25 989,-20 2-989,14-18-90,-42-28-630,27-23-2158,-17-33 3211,26 17-513,11 2 0,11 25 0,3 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03.48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171 1 17967,'-13'41'1619,"0"-5"-1529,-4-18-270,0 1 180,-28 42 0,22-28 0,-20 32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04.19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350 102 11400,'-12'-48'6567,"-12"24"-5848,0-5 1,-18 43 269,6 19-404,4 9 0,1 7-226,-14 26-626,20-22 1,2 1 446,3 22-1,8-19 1,2 5-90,2 1 0,3 5-60,6 2 0,3 5 0,0-6 67,1-5 1,3-3-98,5 13 0,8-8-1372,36-14 1192,-19-24 90,26 0 0,-37-25 0,0-2-90,23-36 725,-16-45-455,9 13-1860,-29-24 2220,-30 3 1487,-2-1-1712,5 38 0,6 2-225,20-13 0,14 56-90,21 15 0,-8 20 0,-2 6 0,2 4-1224,26 33 1224,-44-31-938,-2 3 983,-4 29 0,-3 6 45,-1 1 0,-1 10 0,-4 2-2017,-16 6 1927,5-19-5179,7 11 5269,7-81 0,15 0 0,-4-40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04.49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55 226 8786,'19'-46'2968,"-2"1"-2518,-10 24-181,-1 1 1995,-4 10-2174,-7 4 0,1 4-350,-18 20 260,9 0 820,-14 28-910,13-16 1877,1 13-2327,6 3-719,14 20 270,4-10 539,7-5-1259,13-31 1349,-3-31 360,4-1 810,11-40-361,-23 20 1,7-20 2438,-28-35-2529,-3 42 271,-16-52-450,5 69 360,-21-11-630,21 27-270,-18 10 90,26 9-3957,6 58 5190,9-33-963,13 38 0,-6-44 0,2-2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05.07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185 113 7921,'-7'-52'8545,"5"20"-7106,-30 8-989,17 21 862,-15 1-502,-7 30-3921,18-14 3291,-12 23 674,25-22-674,3 3-180,1 3-90,38 62-1863,-16-48 1953,29 41-180,-19-68-181,-9-4 451,31-19 2333,-31-9-2243,12-4 270,-53-34-2066,-17 24 1706,-2-12 994,6 25-1084,25 21 453,1 1-453,2 7-450,23 18 181,-3-5-3077,65 24 3076,-38-29 174,36 6-84,-46-17 742,15-16-472,6-15-567,-15 3 747,0-6 2258,-31 20-2258,-2 2 540,-1-5 1504,-10 11-2224,-1 8 90,-16 82-135,20-12 0,3 4-45,-6-6 0,3 1-1052,7 8 0,6 2 1052,8 11 0,2-5 0,-9-37 0,1 1 0,8 36 0,1 3 45,-5-26 0,-3-3 0,-4-9 0,-2 0-1056,4 3 0,-2-3 1011,-6 17 90,-16-25-90,0-9 90,-15 8 1218,-19-33 0,-7-11-1128,-23-12-657,17 4 0,0-6 567,-8-24-200,4-14-1329,26 10 0,3-7 1439,0-18 0,4-3 0,5 16 0,4 2 0,14-1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7:21.847"/>
    </inkml:context>
    <inkml:brush xml:id="br0">
      <inkml:brushProperty name="width" value="0.17143" units="cm"/>
      <inkml:brushProperty name="height" value="0.17143" units="cm"/>
      <inkml:brushProperty name="color" value="#FFFFFF"/>
    </inkml:brush>
  </inkml:definitions>
  <inkml:trace contextRef="#ctx0" brushRef="#br0">285 177 18327,'-76'16'1619,"35"-3"-6830,-39 32 5571,49 4-270,1 2 377,12 9-467,10-13 1141,14 39-1051,11-24 0,7 11-90,9-42 0,-5-22 0,-4-4-90,46-39 90,-38 14-45,9-9 0,-1-9 0,-12-11 0,-5-1 45,12-24 1213,-15 12 1,-6 2-1214,-10 12 1388,-13-26-1298,-19 9 0,-12 6 56,-20 13-146,19 31-3033,-30 38 3033,40-5-996,-23 26 996,28-12 90,4 7-45,8 7 0,2 4 45,-1 19-46,3-7 1,5 4 902,8-13 1,4-1-948,4 46 0,4-26 0,6 1 951,-1-14 0,5 0-951,16 21 0,4-3 0,-13-28 0,1-4 0,7 1 0,2-8 0,29-11 90,-5-33 0,3-7-2505,18-2 2460,-23-8 0,-7-10-1627,-10-38 1672,-14 13 0,5-25 120,-18 21-75,-8 6 0,-2-1-45,2-14 0,-9-18 0,-4 4-90,-1 38 0,-9-40 1798,7 88-1888,1 31 0,1-10 0,1 29 0,9 6-1779,-1-4 1734,7 8 0,1 2-515,2 6 515,2-5 0,0-1 45,1-6 82,7-6 1,4-3 97,7-12 0,13 14 90,-14-58-1,-17-6 1,12-14 180,3-25-270,-9 6 0,6-22 1742,-2-16-1787,-8 19 0,0-1-837,-5 18 1,-1 1 746,3-14 0,-1 7 45,-3 18-577,-4 8 577,0 8 1884,-3 9-1974,20 57 90,-14-13 0,16 48 0,-20-26 0,1 27 0,1 14-315,3-2 0,1 3-255,-1-25 0,1 2 1,0-5 385,1 9 0,3-16-2515,12-24 2699,-11-34 0,13-20 0,8-4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05.43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0 107 2399,'19'-36'5487,"-2"5"-2922,-5 7 763,-1 9-1999,-6 87-1059,-2-25 154,-3 11 0,0 2-334,0 9 437,4 22 1,2 6-573,-3-41 0,1 0-1,1 11 1,1 6 0,0-8-135,8 30 90,1-2 0,2-7 0,0-7 133,7-4 0,1-1-43,1-3-432,-2-9 0,1-11 522,-8-38 674,16-22-674,-5-13-90,5-8 0,-12-4 0,-4-4 0,-8 11 0,2-6 483,-6 17-573,-2 4 2358,0 3-2538,-2 2 90,0 7-539,4 23 89,5 8 180,4 9-2608,13-3 449,-12-24 2609,9-2 0,-2-22 0,3-3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05.57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182 228 17157,'-15'-60'1619,"0"0"0,-12-35-1259,13 86 630,-10 5-4792,-6 31 4072,4-8 231,2 28-321,20-18-91,2-2-404,16 28 1,8 5-226,-1-9-540,4 10 1,4-1 1079,19-10 0,-10-16 0,14 7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06.04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 8914,'-1'24'6476,"9"49"-8092,-1-33 2516,6 43-1176,1-18 456,-3-17-329,3 14 149,2-9-491,3 4 491,-3-15 0,0-18 0,-10-32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06.16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43 279 8156,'-11'-51'2878,"1"3"-1798,0-11-810,4 22 554,1-13-2353,16 28-450,4 11-360,14 13 2608,-1 18 1,0 6-1,1 5 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06.76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1124 20215,'17'-11'2159,"0"10"-1439,16 49-630,-13-14 0,14 28-90,-13-15-90,6 18 0,3 4 90,-6-17-90,-7-21 0,-1-46-3662,12-36 3662,-3 11 0,4-23-180,-7 23 90,-2 19 180,2-6 90,10 39-90,-15-1-2088,18 16 2718,-12-13-450,18-23-91,-14-4-1426,18-45 1607,-9-26-79,-19 23 1,-1-11 0,-3 0-72,-4-2 0,-4 0 0,1 0 406,1 2 1,0 1-1,-4 2-481,-11-24 0,-5 8 469,2 28 1,0 5-515,-8-32 1324,7 30 0,0 5-1324,4 18 146,-3 13-56,9 47-1438,5 16 0,2 11 1348,5 28 0,3 7-60,-4-27 0,1 2 0,2 3-318,5 23 0,2 4 0,0-7 333,-1-5 0,0-4-339,6 13 1,-1-7 383,6-4-90,2-7-1293,0-9 1383,-1-9-179,21 15 89,-19-35 933,14 8-6420,-17-78 1349,-17 15 4018,6-39 0,-28 5 0,-2-11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06.92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 62 12300,'-15'-6'7286,"27"1"-12947,14 6 4942,36-1-271,9-10-1976,-4 4 627,1-9 2229,-18 9 0,-2-2 1,-1 2-1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07.86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766 1577 19676,'9'-22'2698,"-2"-9"-2068,-7 12 359,0-30-973,-10 1 344,3-6-5,-12-2 4,1 9 1,-1 0-270,-7-9-1698,5 7 0,-1 3 1608,-2 5 90,-2-1 0,-13-18-90,7 15-1048,-1-3 1,0 0 1047,-2 0-435,-17-27 345,5 4 903,17 20 0,0 0-903,-14-19-90,3 1 180,40 70-270,20 64 91,-2-8-46,1 2 0,1 2 100,3 15 215,-3-14-1757,-10-30 1667,-6-23 89,-1-3-89,-2-5 2105,0-6-2015,-10-37-90,2 13 0,-8-29 0,2 20 495,-2-1-495,-6-9 0,-2-1 0,-3-5 0,3 6 0,1 3 0,4 11-1500,1 6 1500,2 2 0,-4-2-90,8 9-1651,-3-1 1471,6 11 2012,4 14-1922,3 2 1769,3 6-1589,23-7 0,-8-12 0,15-6 0,-11-5 0,-1-4 90,20-22 0,-17 17-90,12-13-90,-22 28 0,7 22-90,-5 3 0,8 20-5756,18 50 1708,-16-33 4243,-3-3 1,1-2-1,-1-1 1,2 0-1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09.07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1 145 12210,'5'-21'8815,"2"40"-14206,-2 1 5661,2 39 962,-1-9-1052,-1 3 728,3 2-818,0 1-527,11 20 437,3-7 90,9 3-90,-7-30 90,2-20 2933,-5-29-2933,5-20-90,-3-22 45,-11-1 0,-3-1 45,1-5-1413,-13-22 1,-3 2 1412,0 34 0,-3-10 0,-1 1-90,4 19 457,2 11-457,2 10 0,3 16 0,9 32-90,-1-8 90,9 27-90,-2-14-90,22 38 3482,-11-32-3392,13 0 0,6-9-3302,7-28 3392,31-16-1751,-45-27 1751,-8-17-1778,-19-26 1688,-5 33 0,-2-33-548,-26-13 548,12 47-90,-16-40-2766,15 60 2946,5 26 0,-2-8 0,6 23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10.04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83 605 690,'-12'-41'3598,"-1"3"3431,-6-19-6130,8 26 1350,-7-22-480,14 40-1319,-1-5-181,5 19 181,8 29 769,11 40-1249,-3-11 0,3 11 0,0-1-15,7 16 1,0 0 1740,0 10 0,0-8-1517,14 0-179,-27-72 0,8-14 0,0-34-179,2-36 89,-5 19-3392,-6-6 3482,-10 45-180,1 2 90,-1 3-90,0 1 90,6 28 0,-1-5 0,5 23-180,2 3 3123,10 16-3303,12-3 360,-8-13 90,1-25 0,5-38 90,-16 4-90,16-19 90,-22 9 0,-2-1 0,-2-1 0,-3 3 0,-2-1-3393,-2 3 3393,-1-10 0,-8-9 0,2 1 270,-15-21 90,5 20-360,1 4 0,6 27-90,16 38 0,0 2 0,7 17-270,14 35 270,-11-37-90,12 33 3482,-15-53-3302,-2-6-90,-1-4-3302,1-5 3482,-4-5-180,9-12 0,-6-5-2269,5-12 2089,3-25 91,-7 14-1,4-19-90,-9 22 90,-2-1 1908,3-14-1908,-3 19-179,2-11-91,0 25 180,-3 4 180,10 28 0,-7 5-90,6 23 90,-6-5-90,2 14 90,0-4 3482,0-6-3302,-2-13 0,-3-21 269,1-4-359,11-20 0,-6-2 90,14-34-90,-13 13-90,2-16-3392,-3-32 3392,-5 27-90,0-25-1142,-12-8 1142,0 35 90,-6-38-90,2 36 674,-8-9 1,-2 0-315,1 1 359,-6-20 1,-3 26-2489,7 78 1949,0-22 1776,10 85-1956,11-27-1377,1 11 972,13 20 0,5 2-1180,-1-2 1540,3 3 0,3-8 441,-1-37-6333,38 14 5973,-33-34 0,35 2 0,-40-38 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10.27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39 83 16797,'-16'-28'2699,"5"8"-2339,4 7-90,4 6 89,1 1-449,10 1-90,9 3-89,3 0-91,8 3-90,-3-1-3751,44 13 3841,-23-6-734,13 9 0,-1 2 1274,-13-1-1573,35 22 2383,-55 2-1982,-6-3 1082,-17 26 675,-17-15 1,-7 3-901,-7 12 0,-2 1 566,3-6 1,0-1-612,0-9 0,0 0 180,6 0 0,2-5 0,2-4 0,-13 39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7:21.941"/>
    </inkml:context>
    <inkml:brush xml:id="br0">
      <inkml:brushProperty name="width" value="0.17143" units="cm"/>
      <inkml:brushProperty name="height" value="0.17143" units="cm"/>
      <inkml:brushProperty name="color" value="#FFFFFF"/>
    </inkml:brush>
  </inkml:definitions>
  <inkml:trace contextRef="#ctx0" brushRef="#br0">0 55 4288,'27'-21'1439,"-6"2"0,-12 10 1,-6 3-1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12.92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2055 238 1230,'0'-25'4497,"0"2"1,-25-28-3868,9 25-198,-32-27-72,21 36 269,-24-2-99,-22 9-440,15 4 90,-19 3-90,36 3 322,-42 13-412,6-1 35,-16 9-125,-3 5 90,36-7 766,9-2 0,-4 3-811,-15 9 0,-1 1 90,8-2 0,1 0 846,-9 4 1,5 1-802,-11 10 0,27-9 90,-19 21-90,1 7 2650,3 2-2650,29-21 0,3-1-2998,-3 11 2998,-8 19 319,17-15-229,-8 31-953,11-7 1,1 3 817,6-24 0,0 1-377,2 4 0,0 5 1,3-8 420,-1 19 549,4-11 1,0 4-549,4-14 0,0 1-512,0 34 1,0 1 466,3-29 0,0-4 680,0 3 1,1-4-456,1 30 1765,9 2-1900,-2-12 0,3 8-250,5 5 0,3 0 160,-4-14 0,0-3 1420,1-6 1,2-1-1376,3 1 0,1-4-1422,8 25 1377,-8-24 0,3 4-1140,2-1 0,0-4 1185,8 20-125,-9-27 0,7 14 1,2 1-1,-5-10 80,2-2 0,0 0-385,3 4 0,5 10 0,-1 0 1,-4-13 384,-5-9 0,-1-6-45,10 20 0,-2-5 539,-6-7-449,0 2-90,1 10 0,1 3 90,2 10 440,-3-10 1,-3-2-531,-7-11 0,0 0 0,-2 0 0,0 0-288,-2-3 1,0 1 287,4 14 0,-5-14 0,0-2 1865,1 1-1775,-1-2-90,0-1 0,6 22 0,2 4-786,-8-29 0,1-1 786,8 27-995,7 11 905,4-3 90,-4-13 1581,5 4-1671,-15-34 77,1-4-347,25 25 0,4 3 271,-5-7-31,-4-8 0,9 9 0,-8-12 30,-2-4 1603,28 26-1603,-33-32 0,0 2 0,15 17 0,-18-17 0,1 2 0,21 27 45,-16-19 0,-4-2 45,-2-1 3179,9 14-3179,6 16 61,-17-27-61,-6-7 0,5 7-1600,22 33 0,-1 0 1600,-23-39 0,1 1 148,19 34 1,9 4-149,-10-33 0,5-3 0,-4-5 0,-5-5 0,3 0-726,27 18 0,11 7 0,-10-13 726,-29-23 0,0-5-476,19 5 0,9 0 1,-9-4 475,15-1 758,-11-4 1,2-1-669,17-3-90,9-5-714,-43-4 1,0-1 803,39-1 1427,-19-2-1517,-9 0 924,12-10 0,3-2-924,10 0 45,0-4 0,6-6 90,-15-3 0,-6-2 1252,-19 10 0,0-2-1297,30-16 0,-6 0-90,-20 3 90,-5-1 0,-1-1-786,-2-3 786,22-20-90,-43 27 90,-2-3 0,-4 1-2400,-2-4 2400,-1-15-90,-8 11 90,-2-30 151,-8 20-241,-13-26 45,0 19 0,-2 1 472,-8-19-517,6 22 0,1 3 0,-1 6 0,1 0-2124,-15-38 2124,10 31 90,-10-31-90,13 41-910,0 1 1000,-19-50 792,11 37 0,0-1-837,3 4 0,-3-3-45,-16-25 0,-1 4 2547,1 12-2547,8 13 0,1 3 0,-2 4 0,-17-18 0,22 26-354,-28-30 354,34 40-90,-5-7 90,7 11 0,-14-18 2177,12 14-2177,-19-19 0,22 23-3242,-14-10 3242,12 11 0,-7-3-89,7 6 393,1 0-394,-19-11 90,14 9-90,-22-14 3482,24 18-3392,-15-11 0,13 10 0,-6-5 0,-7-7 0,13 11 0,-28-23 0,29 22 0,-12-9-90,15 11 90,-17-11-90,13 11-269,-45-23 89,14 21 90,-37-5 90,36 15-3392,-32 7 3482,55 0-2089,-65 0 2089,60-3-69,-33-7 158,47 2-89,1-5 90,-2-15 2190,2-2-2280,-6-8 0,6 4 1930,9 9-1930,-2-1 245,2-3-335,-23-47 90,14 27 0,-17-35 0,20 38 0,-17-35-2970,14 28 2970,1 5 0,1 0 0,3 5 914,-4-11-914,6 18 0,1 1 120,-5-13-120,-1-2-2269,1 3 2269,2 5 2269,-4-9-2269,2 7-1665,-12-31 1665,12 33-1717,-6-17 1717,14 31-90,-8-20 1807,7 18-1717,-9-20 0,-2-7 0,4 9 0,-2-6 0,1-2-90,-9-33 90,-1-1-248,1-1 248,11 34-90,-4-20 90,7 24 0,1 2 0,1-1-1276,1-2 1276,-2-14-169,5 19 124,1-15 1,2-4-46,-1-3 90,1 7 0,2 4 1352,3 18-1442,8-53 0,-2 38 1069,1 4 1,0 2-980,1 4 2281,3 2-2281,-1 0-2831,3 1 2741,16-37-498,-8 29 588,13-27-1682,-12 39 1592,1 1 90,22-30-90,8-7 90,-21 31 0,0 1 2061,18-26-2151,5-3 90,-23 30 0,-1-1-1643,26-36 1643,-21 26 0,-2 3 0,-6 5 2268,8-16-2268,-7-5 0,-8 19 0,4-16 0,-17 37 90,0-6-90,-2 10 0,1-21 0,-4 17 0,0-12 0,-1 0 0,-1 8 0,-6-17 0,-2-3-90,0 3 3482,-14-44-3392,-3 30-3482,-19-20 3482,7 12-90,-8-1-855,-18 0 945,27 32-2105,-33-30 2105,38 43 0,0 1-89,0 1-1,-44-22 2104,32 22-2104,-21-3 1,-7 5-352,-28 21 396,35 0 0,0 2 2794,-29 18-2749,17 7-636,31-9 546,-27 12 90,29-11 0,-39 20-1595,41-19 1505,-17 10 0,14-7-720,17-7 271,-5 2-1620,21-8-31,8-3 2190,1 4 0,-14-4 0,-4 2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14.55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45 413 15268,'8'45'2249,"-1"1"-1709,-3 1-1,0 4-5839,2 3 5660,0 5-1,0 0 1282,0 5-1191,3 19-1,1-1 136,-4-30 0,-1-2-316,2 5 866,-2-10-685,-4-39-2348,-2-11 2078,0-1 2168,-2-16-2079,-3-19-146,0-1 147,-10-44-180,5 29 45,-5-29 0,-1-3-135,2 14 0,0-6 0,2 4 0,6 29 3064,2 4-3154,3 18 0,6 13-90,17 31 0,-2-1-179,23 50 89,-16-18 0,8 19-405,-4-10 1,1-1 314,4 3-83,-4-6 1,0-5 172,-3-19 90,1-7-179,5-7 89,9-18 0,-2-18 180,1-23 90,-17 0 180,-8-8 359,-9-28 764,-4 29-1033,-2-1 0,-2-1 0,-8-14 269,3-12-359,-4 23 0,4 18-90,4 20-90,-1 5 180,0 4-90,0 8-90,0 6 90,2 20-90,0 7 0,0 6 90,0 7-90,0-3 45,4 27 0,1 4-45,0 6-281,1-6 0,0-4 371,-1-20-90,-1-8 180,0-8 0,-2-7 360,3-5-360,-2-13 0,5-9-91,-2-16 1,2-10 0,-1-9-90,1-27-763,-2 4 853,-1-23-90,-2 13 0,-1-1-135,1-11 0,1 1-1480,-1 5 1525,1 3 0,0 10 0,-1 40-270,0 8-2178,9 25 2448,-2 8-10,11 47 10,-8-11 422,4 25-422,-2 6 0,0 3 387,-6-40 1,0 0-343,8 44 0,0-4 2946,0-17-2991,6 2 0,5-1 90,10-1 10,-11-10 0,1-11-10,4-36 0,7-38 0,-7-13 0,-7-6 0,-2-8 0,-9-5 0,-3-2 0,-1-2 0,-2 2 1191,-3-29-1191,-5 36 0,-7 23 0,3 10-90,-15 0 90,11 15 0,-15 22-90,3 47 0,5-13-230,0 27 140,14-51 90,1 0-90,0-10-270,21 22 180,4-40 91,28-51 179,-26-1 89,1-37 91,-28 41-90,0 16 0,-8-26 90,2 20-180,-6 3 90,6 13 90,-3 16 50,3 14-140,-3 12-90,6 14 90,1-6-90,2 7 90,10 45-45,-1-31 0,0 2 0,0 1 0,2-1 0,4 7 0,7-4 135,43 14-3482,-24-22 3392,26-10 0,-30-51-171,-4-1 170,10-14 91,-12-4-90,-3-4 90,-2-23 0,-1-6-180,2-11-1031,-2-9 1,-5-7 1030,-13 31 0,-4-1 89,-2-6 1,-2-5 0,0 4-45,0 0 0,-3-3 75,-5-17 0,-3-9 0,1 16 831,-1-7-951,2 0 0,-5 20-572,0 61 572,7 19 2429,-6 36-2339,10 10-90,1 19-2429,3-5 2339,0 15-90,4-18 0,4 12 0,-2-7-381,-1-10 1,0 0 470,3 14 0,1 8 0,0-11-540,-2-22 0,-1-6 271,8 47 89,0-6-135,-4-35 0,1 1-34,8 43-1720,0-8-539,-5-24 2698,-7-37 0,0-11 0,-3-6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14.97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186 501 5542,'-36'-60'7016,"-6"-5"-5307,18 30-3577,-10-14 2768,18 27 1909,-4-9-2090,13 17 1004,0 1-1543,15 2-180,9 6 252,18-2-342,4 3 0,7-2 0,0-2-613,16-7 1,2-2 612,-1 1 90,0-2 0,-4-1 90,-22 5 539,19-14 1,-27 10-360,-4-8 2738,-46 29-2918,-7 2-90,-9 16 90,11-3-90,2 4-180,-16 46 1,20-24 1428,-8 36-1429,25-47 0,2 2-270,11 21-89,19 3 449,-4-5-90,12-20 180,8-47 270,-13-6-180,15-9 179,-27 2-89,-9 7 810,0-13-1,-4 2-809,-1 0-3032,-1 0 2852,-4 20-810,2-4-359,19 50-1080,-7-13-4857,29 47 7106,-16-37 0,10 8 0,-6-16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15.08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52 10764,'8'-18'1979,"-1"3"-3765,-5 7 1786,-1 3 0,0 1 0,0 2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17.44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 0 17067,'8'24'3508,"-1"-21"-9888,-7 54 5481,0-34-2190,0 20 3089,-8-5 0,5-3 0,-5-7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21.52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46 352 14998,'11'43'2879,"-1"3"-7910,-5-4 6110,2 27-71,-3-17 1,-1 2-829,3 30 90,-1 15 742,-4-55-742,0-5 0,0-2-90,-1-13-90,0 0-90,-1-9 3279,-2-13-3189,-1-6-90,-2-20 0,-1-7 90,0-7 0,-12-60 0,8 35-1346,-1-2 1,2 2 1345,3 5-225,2 1 1,0 1 314,2 10-90,8-33 90,3 67-90,29 26-180,-15 8 90,17 26-90,-19-13 0,2 5-270,6 16 0,1 1 3262,1 0-3487,19 9 0,5-17 136,-14-53 269,27 4 1209,-40-45-1569,1-38-802,-11 24 1252,7-37 0,-15 37 180,0 0 0,-1-2-2917,-1 3 3097,0 3 171,2-12-171,-3 24-180,0-4 89,-4 26 688,0 6-418,-4 11-269,-2 21-180,-3 11 90,-1 20 0,1 3 2800,1 7-2800,0 2 0,-1 31-90,1-21 0,0 20 0,3-28 0,0-6 104,0 5 166,1-15-90,15-61-180,-7-5 0,5-45 0,0-9-616,-5-2 616,-1 15 0,-1 2 0,1-4 0,0 4 467,1-12-467,2 4 0,0 15 0,3 26 0,1 55 0,-2 10 0,1 21 0,-4-4 0,-2-1 0,0 4 45,0-7 0,0 2-1634,0 9 0,0 0 1589,4 27 69,-2-39 0,0-1-249,6 23 0,2 8 0,-3-43-180,-5-25 360,9-6 0,7-20 0,9-7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21.72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30 12480,'5'-15'3418,"0"2"-810,-4 12-1438,10 63-900,-6-27-1,8 54-1030,-9-42 941,2 2 227,-1 0-407,1 0 0,4 18-540,4 9-270,-1-8 361,-1-13 449,-2-30 0,-7-18 0,3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21.86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22 210 8162,'-7'-49'6207,"3"15"-3509,-1-11-1079,3 20-1169,0 3-1619,1 1-720,2 15-450,0-1 2339,4 11 0,1 12 0,3 3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22.12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152 37 11896,'8'-17'5487,"-2"3"-3270,-5 9-598,-6 5-1116,-10 19-144,-2 2 181,-13 35-1804,12-3 1,2 2 1353,-8 28-45,9-22 0,3-2 55,5 1-10,3-3-90,2-15 0,1-2 89,1-10-358,28 45-361,-5-44 90,19 26-8724,28-83 9264,-32 10 0,33-24 0,-38 16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22.49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273 55 11670,'9'-20'6567,"-1"1"-5668,-6 11-179,0 1 359,-3 8 0,-1 3-4021,-21 56 3122,12-26 0,-16 47-421,18-39 331,1 6 0,2-2 0,0 40 0,4-43-90,-1 25 90,31-55 3184,-8-24-3184,23-10-2584,-19-46 2494,-10 25 90,-13-30-90,-8 41-270,-29-41-682,11 36 772,-19-20-180,16 35-5666,-45 1 6026,40 11 0,-32 0 0,50 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7:12.844"/>
    </inkml:context>
    <inkml:brush xml:id="br0">
      <inkml:brushProperty name="width" value="0.17143" units="cm"/>
      <inkml:brushProperty name="height" value="0.17143" units="cm"/>
      <inkml:brushProperty name="color" value="#FFFFFF"/>
    </inkml:brush>
  </inkml:definitions>
  <inkml:trace contextRef="#ctx0" brushRef="#br0">1 142 10951,'0'-24'6656,"0"1"-5127,0 8-450,0 1-629,0 0-360,5-2 0,-2 8-90,5-2 90,-5 9 0,1 0-90,0-1 90,1 1-90,1-1-584,1 1 584,4 0 90,17-2-90,2 1 0,9-1 0,-6 3 45,14 16 0,2 4-346,0-3 301,2 7 0,-3 2 654,-11-1-654,-1 5 0,5 11 0,1 6 0,14 24-852,-16-20 0,-2-1 942,-2 14-2602,-9 3 2692,-9-17 266,0 17-266,-12-22 270,-4 4-270,-13 10-1769,2-10 1769,-13 3 0,3-18 386,-17 13-386,5-14 1870,-12 9-1736,-2-14 1,-1-4-389,-5 5 118,2-5 1,2-3 2895,7-6-2850,-20 4-630,-1-7 180,6 0-536,8-9-2162,27-3-1440,2 0 4498,-1-10 0,6 4 0,-1-8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7:24.804"/>
    </inkml:context>
    <inkml:brush xml:id="br0">
      <inkml:brushProperty name="width" value="0.17143" units="cm"/>
      <inkml:brushProperty name="height" value="0.17143" units="cm"/>
      <inkml:brushProperty name="color" value="#FFFFFF"/>
    </inkml:brush>
  </inkml:definitions>
  <inkml:trace contextRef="#ctx0" brushRef="#br0">0 383 12570,'27'-11'3688,"30"-6"-3149,-20 10 271,48-7-450,-37 6 0,20 0 359,29-6-2440,-39 6 0,3 0 1811,10-2 0,7 1 150,2-1 0,7-1 0,-10 2-900,-13 3 1,-2-1 749,32-3 0,0 1-352,-28 3 1,-5 1 351,-4 0 0,0 1-717,12-2 0,-2 0 672,-14 2 0,-5 0 45,22-1 989,-1 1-989,0 0 0,9 0 0,4 0-90,11 1 466,-11 0 1,-2 0-467,-8 2 90,-1 0 860,-2 0-950,6 0 2531,-10 1-2441,34 0-90,-2 0 0,-33 0 0,1 0-276,-13 0 0,-3 0 366,47 0-90,-31 0 0,28-9 0,-22 5 0,21-8 0,-30 7 0,27-4 0,7 0 321,-34 3 0,-1 0-321,34-3 0,-9 0 0,-30 4 0,-2 1-276,17-1 276,-16 0 0,-1 1 0,5 1 0,0 0 0,1-1-1937,-2 1 1937,-6 1 0,3 0 0,37-1 75,-36 1 1,-2 1-76,26-1 0,-25 0-45,-3 1 0,1 0 45,14 0 0,24 0-617,-46 0 617,-7 1-90,7 0 2418,31 0-2328,10 0 0,1 0 0,-4 0-90,-24 0 90,-1 0-2223,25 0 2223,-27 5 0,2 1-45,4-2 0,0 1-873,-3 2 0,-3 1 918,32 2-526,-4 0 1,1 0 525,4 0-30,-3 0 0,-2 0 30,-18-3 1463,2 0-1508,-3-1 0,1 1-45,19 2 774,-19-3 0,-3 0-684,3 1 0,0-1-90,-2 0 90,0 1 0,33 3 0,-24-1 0,26 1-675,-32-3 675,-1 0-504,0 0 504,8 2 0,5 0 0,-20-2 0,1 1-545,21 2 1,-2-1 544,18 3 416,-37-4 1,0-1-417,-9 0 0,2 0 328,20 2 1,5 2-329,0 0 0,-4-1 0,-21-4 0,-3 1 99,12 0 0,-5 0-99,4 0 0,0-1 0,0 1 0,-1-1 0,-2 0 0,0 0 0,1-1-378,24 2 378,-20-2-25,-11-2 1,0 1 24,8 0 0,16 1 121,-4-2 0,0-1-121,2 1-45,-2-1 0,-1 0 45,3-1 0,-18 0 1087,38-1-1177,-29 0-883,-10 0 0,0 0 973,13 0-90,17 0-1348,-36 0 1438,0 0 1438,-1 0-1483,7 0 0,2 0 45,8 0 1,-7 0 1,-2 0-2,-7 0 0,0 0 0,-1 0 2062,21 0-2062,-10 0 0,1 0 0,27 0 938,-28 0 1,-3 0-939,-4 0 0,21 0-45,-24 0 0,3 0 45,0 0 0,1 0 0,-3 0 0,0 0 0,10 0 0,-3 0 452,6 0-452,18 0 0,0 0 0,-14 0 0,1 0 0,4 0 0,-19 0 0,-3 0 0,36 0 0,-2 2 0,-3 1-2923,-15-2 2923,-8 2 0,-1 0 0,-9-2 945,0 1-945,3 0 0,-3 0 0,22 0-2268,1 0 2268,-2-2 0,-4 2 0,-8-2 0,-8 0 2268,8 0-2358,42 0-330,-21-12 375,-24 10 0,-2-1 3229,13-10-3274,21 4 90,12 1 0,0-1-45,-8 5 0,-5 1-488,-13 0 533,-4 2 0,-3 0-162,-16 0 162,-1 1 0,-12 0-2953,57 0 2953,-46 0-45,9 0 0,0 0 45,-7 0 0,11 6 0,1 0-185,-4-2 185,41 9 0,-59-10-90,-1-1 90,-1 2-1587,17 1 1587,-14-1 1583,44 5-1583,-40-5 0,22 2 0,15-1-90,-34-2 90,26 0 534,-43-2-534,-5-1 0,4 0-89,34 0 89,-8 0 0,12 0-90,-18 0 0,-15 0-90,47 0 90,-35 0 2883,34 0-2883,-45 0 868,-1 0-868,0 0 0,1 0 0,17 0 0,-11 0 90,12 0-90,-16 0 90,-3 0-90,1 0 90,-1 0 0,13 0 90,-9 0-3363,11 0 3273,-14 0 0,17 0-20,22 0 20,5 0 0,-2 0 0,-19 0 90,-15 0-90,18-2 0,3-1 0,1 1-233,-1-1 0,-2 0 233,-18 0 2575,41-4-2575,-29 2 0,30-1 0,-39 3 90,-1 1-90,0-1 90,0 2-90,-1-1 180,44 0-491,-32 0 311,32-1-2658,-42 2 2658,-1-3 175,7 1 0,4 0-85,28-5-45,-27 4 0,1 0-1693,34-2 1648,-39 3 90,19 0 2,-24 2-2,0-2 1972,-1 1-1973,-2-1 182,0 0-181,26 1 0,3-1-90,3 2 18,-7-2-18,-21 2 0,-9 0 90,22 1 0,-1 0-90,6 0-399,2 0 399,-21 0 0,0 0 90,0 0-90,3 0 0,1 0 0,5 0 0,41 0 484,-61 0-574,-1 0 90,-2 0-2395,12 0 2215,-13 0-1229,6 0 1139,-19 0 168,1 0 102,-8 0 0,-2-7 0,-8-2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22.84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159 42 3209,'1'-23'9830,"-21"5"-6965,8 20-2595,-16 8 1507,1 44-1597,10 4-135,5-5 0,2 1-45,10 21 883,4-4-793,7-39 0,-3-18 3409,5-4-3050,10-15-269,-4-3 90,6-13-2959,-6-23 2959,-8 17 238,1-18-328,-10 22-91,-2-2 1,-12-19-809,-31-29 359,14 27 1293,-19-9-933,35 50 0,-5 13 0,0 5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23.74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1 416 10861,'3'16'2878,"0"-3"-7279,-3-10 5391,2-1-1006,-1 0 735,0 0 984,0 0-1163,0-1 0,1 1-91,1-1 2617,1-1-2706,-1-1 3336,5-2-3426,-3-1-1,1-1-89,4-7 90,-2 0-90,6-8 0,-4 1 0,1-4 90,0-17-180,-2 6-397,1-26 397,-7 26 180,0-18-90,-3 20-90,0 3 0,0 5-90,-13-1 0,8 13 0,-10-6 0,5 21 486,-10 18-576,-3 13 0,-5 21-90,10 36 90,21-19 90,5 7-89,24-23-1,2-13 90,0-3-90,1-4 0,-3-4-1119,-7-7 1119,4 6-3021,-11-9 3111,-4-1-90,-4-1-180,-1 23 270,-19 12 0,2 4-876,-15-12 1,-4-3 1055,1-8-308,-11 0 0,0-4 218,11-17 1626,-18 5-1896,31-19-90,-2-11-9445,11-23 9715,4-1 0,13-18 0,4 13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24.56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1010 2039,'20'-32'3868,"-3"5"-2339,-9 13-359,-3 2 1273,0 2-1543,-2 1 3145,-1 1-3685,-11-4 2088,5 8-2358,-9-1 3302,9 10-3392,-1 1 0,1 2 0,-2 9-719,-1 11 539,2 18 90,8-7 0,0-7 0,8-21-90,-2-12 180,-2-2-3212,18-23 3212,-15 11 90,11-18 0,-18 18 90,-1 1-90,-1-9 0,-9-3 0,-1-6 0,-5 8 89,-5 4 91,11 14 3212,-6 31-3572,21 9 90,1 15-90,12-12 0,-1-16-1079,48-19 270,-21-23-1,36-26 225,-50-6 1,-7-4 674,7-15 45,-14 21 0,-3-1 584,-7-26-269,-4 18-2942,-1-28 4201,-10 14-1305,-4 8 1,-1-2 198,-13-29-153,14 38 0,-4 14-270,-5 35 360,13 64-360,-3 3-273,8 26 453,2 9-131,0-15-94,3-4 0,1 1-488,-1 21 488,1-33 0,1 3 45,-2 2 0,-1 2 45,2 3 0,0 6-626,0 8 1,1 9 0,0-8 535,1-4 0,-1-2-42,-1-11 0,1 2 0,0-10 87,0 14 0,2-6 0,-2-2-90,0-8 90,1-3 0,-1-8-90,0-8 1837,0-9-1747,-2-7 871,2-8-781,-1-6-180,35-50 0,-3-30-239,-5 6 0,-1-7 104,-9 3 1,-5-1-136,-2-13 0,-6 0 225,-7 13 0,-3 3-45,1 5 0,-3 2 0,-11-36-2025,2 31 2115,-3 4 0,-2 6-1159,-22-31 1339,12 34 1317,-16-21-1407,19 43 0,-7-5 420,11 13-690,-15-10 2446,27 24-2446,-4-5 2227,41 14-4296,-7-1-809,42-14-1439,-26 2 4497,17-13 0,-13 3 0,1-2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24.79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63 316 14469,'3'-50'2249,"-1"11"450,-1-37-2160,-9 36-179,4-24 0,-6 41 0,6 12 89,-1 2-269,0 5-3908,-2 6 3908,2 15-278,-2 10 277,2 13 976,0 8-975,3 10-91,1-8 46,1 32 0,0 10-90,0-24 0,0 1-7,0-5 1,0 4 0,0 2-129,3 17 0,1 3 0,-1-12 45,-1-19 0,0-3-45,4 45 0,0-6 1,-1-28 1448,0-9-1808,3 3-4444,2-25-2483,-1-9 7413,5-39 0,-12-18 0,3-18 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24.97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50 179 10035,'-29'-15'4947,"14"4"-2780,9 16-1627,49 13 1079,31-11-1437,17-5-227,-15-17 0,-2-7-1669,-1-10 1489,-20 9 1,-5 1-766,-11 2-899,-2 4-359,-3 1 2248,-4 4 0,-13 5 0,-5 4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25.09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0 11940,'8'28'6926,"-5"-12"-10434,14-7 3508,-11-9 0,6-2 0,-6 4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43.58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583 229 9871,'-27'-37'3149,"6"5"-1710,10 15-360,4 4 2429,0-5-2878,23-6-4702,-2 3 4252,20-2 859,-2 12-949,5 4 0,7-1 0,3 4-90,2-2 90,-1 3-90,11 0 0,-15 2 90,8 1-90,-15 0 0,1 0 0,21 9 0,3 3 0,-5-1 1451,4 3 0,-5 3-1451,-27-2 0,1 7 0,-3-1-90,18 39 90,-15-18 0,10 30 0,-21-28 0,-1 5 0,2 19-628,-5-11 718,9 39 0,-10-35 0,-2-10 0,0 4-1254,2 4 0,0 1 1254,-3-11 0,0 0-45,3 8 0,-2-3 87,1 4-42,0 0 180,5 25-2176,-4-19 1996,4 20 245,2 2-246,-4-19 91,4 19 2028,-5-25-2118,-1 2 45,0-1 0,0 4-601,4 19 511,0 0 0,-1 0 45,0 2-45,-8-31 0,1 1 0,0 1 0,-1 1 45,-1 5 0,1 0-45,0 0 0,-1 0 184,0-2 0,-1 5-139,-1 7 0,1 8 0,-1-7-1073,-1-5 0,0-1 1013,0 6 0,1 8 0,0 3 60,-3-10 0,0 2 0,0 2 0,-1 0-317,0 1 0,0 0 0,0 0 0,0 2 227,0 5 0,1 1 0,-1 1 0,0 3 36,0-5 0,-1 6 0,0 0 0,-1-7 0,1-13-36,-1 4 0,1 0-126,-1 10 0,1 16 1,-1 0-1,0-18 171,0-13 0,0-5-45,0 3 0,0 7 0,0-5 45,0 7 0,0 0-15,0-8 0,0 3 0,0-3-30,0 20 0,0 1 0,0-8 0,0 5 0,0-10 0,0-17 0,0-3 45,0 15 0,0 8-45,0 10 0,0 9 0,0-11 0,0-20 0,0 3 0,-1 4 0,0 16 0,-1 6 0,1-6 0,-1-19 0,1-8 0,0-4 0,-2 18 0,0 9 0,0-11 45,2-19 0,-1-4 341,1 19 1,0 2-387,0 2 0,-1-1 0,2-3 0,-1-5 0,1-17 0,-1-4 0,1 20 0,0-2 0,0-1 696,0-5 1,0 0-697,0 4 0,0-10 0,0-3 0,0-11 0,0 1 0,0 1 1114,0 26-1114,0-15-177,0 17 177,0-33 0,0-1 0,0-9 256,0 3-256,7 30-1931,-5-26 1931,5 33 0,-7-24 682,0 8-682,0-10 2268,0 13-2268,0-33 0,0 14 0,0-21 3392,0 13-3302,0-8-90,-7 13 0,5-18 0,-5 2 180,-3 22-180,3-17 90,-6 22-90,4-27 90,-18 20 0,10-16-90,-17 14 0,14-19 90,-2-2 90,-36 15-180,22-13 0,-29 12 90,33-17-90,-2 0-242,-53 14 332,19-5-90,-26 7 45,42-14 0,4 0-45,-6 1 0,-33 9 0,40-10 90,-4 1-90,0 1-219,-2-2 309,-26 9-1650,21-6 0,-1-1 1650,-37 11-90,40-11 0,-1 1-911,-9 2 1,4-1 910,-9 2-332,0 1 1,1 0 331,1-1 84,2-1-623,-22 8 539,54-16 0,-27-14 0,39-17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45.72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580 210 9871,'6'-21'3688,"-2"2"-180,-3 7-8449,0-2 5571,-8-10 1768,-7-2-2038,-4-2 0,-5 5 1309,-15 9-1489,16 7 180,-29 1-180,15 18 0,-6-3 89,-14 20-89,22-8 180,-35 37 2615,35-20-2885,-16 25 0,27-22 0,3 3 0,3 2-2954,-2 47 2954,10-33 0,-1 24-1,10-40 181,21 34-302,6-1 122,0-20 0,2-1-1866,17 14 1866,7-9 1013,-11-31 0,3-4-1014,17 4-877,-12-8 1,0-4 877,11-12-90,-13-2 217,4-4 53,40-19-90,-36-1 0,0-3-135,1 2 0,-2-4 1130,-2-5 0,-8-3-995,-2-11 95,-5-6-95,-5-4 0,-10-13 0,-5-4 940,1-16-1075,-10 3 0,-6 2-45,-16 9 147,-15-6-147,-3 31 0,-8 2-90,3 11 0,-3 1-319,-6-7 1,-2 3 138,-31-2-2740,24 25 1,0 5 3009,-22-2 0,21 5 0,0 2 0,-7 5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46.46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225 1 19676,'-1'47'899,"0"2"-629,-7 1 0,-1 3-90,-3 22-814,3-15 1,-1 1 722,-1 18 460,-2 1-370,1 4-1542,2-23 1,0 2 1452,-4 34-90,5-34 0,0 0 90,-4 23 30,4-14 0,-2 12 0,1-9 131,4-22 0,-1 0-251,-1 15 0,-2 7 0,3-11-4138,1 4 1440,9-35 2698,-2 7 0,14-45 0,-2-7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46.97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0 114 11221,'0'-24'9804,"0"-1"-14385,0 9 5481,0-2 688,5 0-1498,-3 11 950,6 2-950,2 18-2359,2 8 2359,5 9 82,4 17 1,0 4-173,5 10 45,-4-6 0,1 6-570,-2 14 0,-3-3 525,4 15-428,-7-18 0,1 12 0,-3-12 428,0 17-270,-2-7 0,0 14 1,-2-14 868,1 15-914,-1-4 0,-1-5-349,-5-34 664,2 13 0,-3-23 0,1 10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7:38.28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1 365 13110,'0'-22'6836,"5"2"-6297,-2 16 360,16 47 1,3 23-630,-5-6-1050,5 15 0,-1 1 870,-6-8-62,-1 13 0,-1 3-28,2 8-915,-5-25 0,0 9 0,-1-9 915,2 18-87,0 14 87,-5-50 0,-4-29 804,-3-7-894,-17-73 90,7 14 0,-1-5-45,-2-5 1,0-8 44,-2-25 0,1-15 0,3 10-868,4 9 0,1 3 868,-2 4 0,-1-5 0,4 5 480,7-8 1,7 9-481,6 27 0,2 3 0,-2-4 0,2 3 0,27-23 0,-13 47 0,1 8-1848,42 30 1758,-34 0 0,29 29-300,-46 10 0,-9 5 300,3 11 90,-4-10 0,-3-2-90,-8-4 0,-8 15 90,2-8-90,-7 20 90,2-20 0,-1-6 0,-1 1 0,-3 14 818,3-16 1,0-1-819,-2 19 1132,3 9-1042,3-20 2919,11 9-2919,5-45-90,7 9 0,2-10 0,3-6-2326,5-2 2147,21-6-832,-16-3 561,19-4-76,1-17-2262,22-11-1819,2-8 4607,5-5 0,-23 7 0,-1-1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47.57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49 30 13199,'-22'0'4588,"2"-7"-4228,16 7-1,2-6 541,35 15-630,-7-5 0,28 7-90,-12-8 224,9-1 1,3-1-3617,15-1 3437,17 1 0,4-2-135,-33-3 0,-2-1-1180,11 3 1,1-1 1224,1-4 0,-3-1-45,-16 5 0,2 0-225,31-1 0,2 1-90,-29 1 0,-2 0 0,4 2 1,-5-1-2385,-3 1 2609,-30 0 0,-2 0 0,-12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48.36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356 34 18237,'-8'-19'3328,"2"4"-3058,16 108-1,-6-45 91,4 35 0,-1 3-4432,-3-22 4117,-2-14 0,0 1-1094,1 26 1409,-2 8-1787,1-3 1517,-2-4-1015,-8-3 1015,3-17 90,-11 37-90,1-21 968,0-3-878,-7 7-180,6-37 90,-5 10 0,3-19 0,-10 6 0,-3-3 1493,-1-5-1583,2-7 180,-1-9-90,13-6-20,-6 2-250,8-7 2359,8-1-2359,-5 1-900,6-2-1168,2 0-1736,0-1 3984,5-1 0,1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49.15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34 1395 12480,'-15'17'2069,"1"-2"-7190,12-10 5661,1 1 1529,-1 2-424,19 22-1465,-5-12 1134,39 21-1224,-23-27-90,20 2 89,-19-11-89,-5 0 270,32-2 2484,-8-13-2574,14 6-90,-14-10-3144,-19 7 3144,-1 1 450,20-12-360,-25 9 269,17-10-359,-32 13 90,2-1 419,-6 2-239,2-3 3302,-1 0-3483,0-1 271,5-34-270,-6-1-90,6-16-90,-6 10 0,0 17-180,2-39 180,-1 26-180,2-27 0,1-1 90,0 16 45,0-16 0,0 1 45,-5 26-89,4-42 89,-5 51 0,1-6-90,0 10 90,-2-3 0,0 7 0,-1 1-90,0 16 0,0-16 0,0 7 0,0-14 0,0 4-3392,0 10 3392,0-8 0,0-4-540,0 5 361,-4-7-1,3 22-5487,-4 20 5757,5 3 0,-2 10 0,1-9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49.84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306 1 18237,'15'12'1349,"1"10"-989,-10-3-1,2 11 1,-2-3-90,1 4 270,2 15-270,-2-9 449,7 61-3399,-9-49 2770,4 39 90,-7-51-90,1 2-1844,-1 17 1844,-1-21 0,0 17-903,-1-9 902,0-7-89,0 15 270,-13 26 1010,8-32-1280,-11 32 90,11-43 2616,-2-3-2526,-3 16-180,1-12 90,-3 8 1981,4-13-2071,-1-6 0,-1-1 90,-17 22-90,12-19-90,-17 16 90,18-28 0,-2 1-90,0-2 0,1 2-90,-7 6 0,6-6-179,-10 12-901,-2 4-1438,0 5-91,3-2 2789,9-7 0,7-13 0,1 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50.31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1838 15195,'18'13'1709,"-1"-2"-1223,-8-10-126,1-1 12,5 0 708,38-21-721,-20 10-83,28-17 174,-22 8-252,-10 4 342,36-24-360,-35 21 0,24-27-90,-33 25 90,2-9-681,-7 8 501,-5 6 90,-3 1 0,3-16 0,-4 9 314,6-41 1,1-10-225,-4 6-45,2-13 0,-1 3-2435,-6 21 2390,2-6 234,-2-1-234,-1 19-134,0-19 44,-2 29 0,0 4 90,-1 4-90,3-17 2032,-2 4-2032,2-3 390,-4 8-390,1 14 0,-1-5 59,0-51-59,0 30 0,0-37 0,0 49 0,0 1 0,-7-10 179,5-7-89,-5 9-90,6 3-90,1 24 0,0-1-449,0 1-4678,0-2 1209,0 1 4008,-6-4 0,2 7 0,-5-3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51.24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9 459 11580,'-4'-20'2339,"0"1"-1529,3 10-181,1-1 900,0 0-1169,0-7 180,10-19-360,-5 10 0,11-15 0,2 14-180,33-11-90,-11 11-90,22-2-450,-10 23 0,-2 3 361,-4-1 89,52-1-180,-70 5 0,6 0-675,31 7 1,6 2-132,-7-3 761,22 4 1,-2-1-2901,-38-6 3215,23 1 90,-42-3 180,21-1 0,-25 0 180,18 0 809,-14-13 540,-5 2-1259,0-7-1,-8 6-89,-9 5 0,-1-1 270,3-3 988,2-12-1438,-2 8-90,2-8 1863,-7 11-2313,-8-1 0,0 5-90,-7 2-359,-9 9 539,5-3-899,-56 19 899,41-12 90,-31 13 0,42-9 90,3 0 0,-1 4 90,2 0-3482,-5 12 3572,1 4 0,-1 20 0,8 5-90,6-10 90,7 5-90,1-23 0,10 20 0,-3-17-90,9 9 0,-4-15-360,7 5 3663,-3-9-3843,13 10 270,-9-14 90,0-1 90,-5-7-719,-3-1 269,-5-4-449,2 3 231,-7-3 0,-1-2 0,-1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52.08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1785 321 10951,'-15'-7'2878,"1"-1"-1799,10 2-179,-6-7-4432,0-1 5061,-21-25-399,10 15-771,-11-15-179,14 20 90,-1 1-180,-2 0-2088,-12-5 2087,7 6 1,-11-3 0,-4 3 0,-6 3-90,-1 1-90,-14 5 90,25 6-863,-4 1 773,13 1 1975,3 0-1975,-4 0 0,-19 13 0,-3 0 90,0 9-90,7-4 1247,14-5-1157,2 2-90,0 0 180,2 2 0,-26 24 90,8 2 0,-8 10-180,25-17 3482,17-16-3482,8-8 0,-1-2 180,1 9-180,1-4 0,1 6 0,0-5-180,0-3 0,0 3 90,0-1 0,-9 10 0,-1-5 90,-9 5 0,-30-6 180,6-9-3482,-16 0 3482,16-10 0,9 0-1909,-52-18 1999,38 8 90,-36-14 179,43 10-1426,4 0 1067,6 1 1427,9 2-1517,15 7 2088,1-1-2448,2 1-269,0-1 539,3 3 0,1 1 0,1 2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53.06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5187 1365 7263,'-10'-25'3058,"-1"1"-269,-14-24-991,-6-6-6828,-2-3 5659,1 6-133,-8 6 0,-1 2-316,1 3-310,-4-4 0,0 3 310,13 17-1105,-3 1 1015,-1-1 0,-4 0 0,-4 0 448,-5-1 1,-11-4-659,-12-3 0,-10-3 1,4 1 119,-9-4 0,-2 0 22,18 8 1,-8-1-1,3 0 1,10 6 21,8 4 1,3 2-45,-23-7 0,1 0 45,19 8 0,1 1 0,-1-1 0,-4 1 0,-23-7 0,0 1 0,22 6 0,-3 1-145,-3-1 1,-6-2 0,7 3 144,7 2 0,1 2 625,-39-8 1,0 1-626,42 9 0,-3 1 45,-29-1 0,-14 1 0,10 1-45,14 3 0,2 1-15,4-1 0,-5 1 0,0 2 30,4 4 0,1 2 0,8 0 665,13 0 0,0 1-680,-43 4 0,3 2-45,9 5 90,2 1 1021,4 4-1021,0-1 135,-4 7 0,-2 2-2168,-9 3 1988,11-2 0,3-1 45,16-3 2148,-17 15-2103,33-15 0,0 1 127,-28 18-172,4 3 0,30-18 0,-2 3 0,12-10-180,3 2-2249,18-11 3479,3-2-3749,0 2 1807,1-4 0,-3 4 0,-3 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53.75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88 405 10501,'0'-34'4767,"0"0"-4268,0-11 581,0 16 1489,0-13-1400,0 25 491,0 2-1030,0-2-451,-2 0-89,2 10-1194,-1 7 1194,4 22-173,3 38 173,-2-1-1136,-1-10 1,-1 3 1135,-1 13 0,-1-1-165,1-13 1,-1 1 119,0 31 0,0-3 45,0 2 964,-4-15 0,0 2-1009,2-9 0,-1-2-50,-6 38 95,4 2 903,4-68-993,1 1 343,-1-19-343,1-4 0,-1-7 0,0-15 0,0-10-90,1-15 397,0 4-397,0-6 1342,0-56-1342,0 28 0,0 9 0,0 0 0,0-10 0,0-5 0,0-1-45,0 7 0,0-2-725,0-18 860,0 22 0,0 1-2840,0-22 2840,0 25 581,0-9-581,0 33 0,0 8 0,0 6-90,0 4 535,0 3-535,10 0 90,14 19 0,4 1-90,10 22 3482,9 14-3482,-10-6-686,14 12 596,18 21-868,-26-23 959,24 25-1,-34-29 90,-2-1-90,-2 8 0,-2 2 0,2 9 0,-3 4 0,-4 1-2818,-14-6 2728,0 8-491,-23 4 1,-7 4 400,-11 15 225,7-14 0,-4 0-90,-7-14 1,1-8 482,-4 3-393,-1-8 0,-2-4-45,3-6 90,-16 2 0,-25-9-90,45-16 0,-34 3-89,47-27-181,4-2 2414,-6-15-2054,11-26 0,6 17 0,4-19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54.39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210 933 13919,'-19'-11'2788,"-5"5"-2158,13 6-90,-15 17 359,1 11-4341,-13 42 3622,11-15 0,3 20 744,16-31-924,3 1 0,3-11 0,2 2 90,16 32 0,-4-27-1,10 20 1,-8-46 0,12-27 90,-8 0 3829,28-70-3649,-30 34-3533,9-30 3352,-21 46 1,-3 16-2268,0-1 2358,-1 3-1787,-1 3 1607,0 9-90,2 43 0,8 26 0,2 8 1300,5 2-1390,-2-33 90,12 9 0,23-12 0,-15-8 0,16-17 0,27-69 0,-37 22 0,4-5 0,-3-4 90,-13-9-90,-1-4 2071,-4-10-2071,-2-3 0,-3-5-45,-8 18 0,-2-4 0,0-6 0,-2 1-456,-1 7 0,0 2 501,-2 0 0,-2 0-747,-5-11 1,-2 1 836,-2-23-195,0 16 1,-1-1 284,-9-21-90,5 23-1,-5-9 1714,0 9-1803,6 38 885,-9 8-885,12 46 0,0 26 0,4 8 45,3-4 0,3 5-499,3 5 1,1 3 408,0 6 0,0 2 45,5 2 0,1-2-45,-3-13 0,1 2-1033,5 31 1,1 1 942,-4-25 0,1 2-415,2 1 0,1 7 0,-1-9 460,-2-11 0,2-3-180,7 31 0,2-5-180,1 0-285,7 10-165,-12-45 1153,7-8 1,-14-19 0,4-5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7:38.64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294 1 14908,'-46'24'1574,"4"9"1,2 1-1216,0 5-5749,-26 35 5660,46-36-90,2 3 762,5 5-672,4 45-270,17-19 0,0 19-90,15-40 90,-2-22 755,22-2-845,10-27 90,0-2 0,-2-25 270,4-48-180,-27 28 2771,18-41-2771,-34 41-577,-4-3 666,-4 9-54,-8-19 1,-1-1 53,-1 18-89,0-12 0,-2 7 0,4 34 270,-4 8 116,4 6-386,-1 8 1344,5 16-1344,0-4 778,1 16-733,9 13 0,2 2-45,1 11-1502,2-2 0,1-2 1502,1-3 0,0-3-2517,1-2 2337,18 32 0,-14-34-90,12 22 0,-18-45-180,-2-7 360,2-6 0,-8-7 0,0-3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54.89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112 186 9152,'-27'-25'5577,"-6"-6"-3419,9 7-808,1-1-1,19 14-1079,15 8 0,5 4-91,25 8 1,-8-6-90,23 2 0,2 0-90,-7-3 0,1-1 0,-2 0 0,-19-1 0,27-10 0,-14 4 90,14-8 180,-7 0 0,-19 3-270,3-4 90,-25 7 0,-8 3 0,-3 1 180,-9-1-91,1 4-89,-14 1 0,9 1-90,-18 14 90,8-5 0,-9 14 90,-10 35-180,19-18 0,-8 33 0,23-28-90,4-9 0,4 6-90,9 14-676,12 12 586,5-5-689,11-9 779,-4-31 1,4-6-181,8-6 270,-10-7-180,33-25 270,-20-11 90,10-13-2970,-19-4 3150,-9-38-90,-13 30 72,3-35-72,-15 54 0,-4 0 534,0 9-264,-22-31-360,10 30 90,-19-15-90,15 40 0,-8 20 0,6 2-90,-14 55-90,20-21 2494,-3 35-2674,12-30-3377,2 22 3377,11-7-359,4 6-2014,7-30 2193,0-20-359,-6-20-1170,11-16-450,-4-5 2133,11-14 1,-8-4-1,1-4 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55.36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2639 479 7436,'-33'-48'1664,"0"-1"0,-22-21-1349,18 27 0,-5 3 224,-6 8 1,-2 4-90,-30-13-225,25 17 0,-1 2 1149,-28-1-1014,-8 3 0,-4 4-91,25 8 1,-5 1-90,1 2 0,-7 3-23,10 1 1,-9 1-1,-4 4 1,1 5-68,-3 10 0,-1 6 0,1 4 0,1-1-90,4-5 0,1 0 0,2 2 0,4 4 145,-15 14 0,5 6 0,14 4-145,11 17 0,13 6 0,9 1 0,5 1 0,-2 1 0,3 1 0,5 6 0,5-2-565,10-21 1,2-2 564,2 3 0,1 0 446,1-2 0,3 5-446,5 14 0,2 8 0,2-5 0,-1-5 0,6 6 18,3-7 0,7 16 0,3 5 0,0-4 0,-2-15 27,8 14 0,2-5-126,-4-11 1,4 9-1,1-1 1,-3-14 125,4-2 0,0-9 548,0 0 1,6 4-535,8 5 1,8 7 0,-2-7-15,1-4 0,4-1-227,-6-10 0,8 6 1,1-3-1,-5-11 182,8-4 0,-1-7 0,20 8 0,4-6 0,-11-18 0,-3-8 0,-15-2 0,1-4 0,35-7 0,6-9 45,-9-11 0,-1-7 183,4-1 0,-1-5-228,-30 6 0,-1-3 0,-4-1 0,5-7 0,-1-7 0,7-13 0,5-10 0,-6 4 0,-3-1 0,-1-1 0,-1-2 0,4-5 0,-8-1 29,-17 12 1,-5 0 0,-2-2-30,0-8 0,-2-2 0,-1 0-360,0 1 0,-1-1 0,-3 0 360,-5 1 0,-2-1 0,-5 4 279,-2-7 1,-5 3-280,0 1 0,-4-3-30,-5 8 0,-2-3 0,-2 2 30,-1-8 0,-4-1-30,-6-4 0,-5-6 0,-1 8 441,-3 10 1,-4 4-457,-13-22 0,-5 5-45,8 29 0,-3 4 0,-5 1 0,-2 2 0,-1 3 0,-2 4 512,-1 1 0,-1 3-1546,-2 3 0,0 3-406,0 3 1,-3 3 1529,-24 1 0,1 4 0,30 7 0,2 3 0,-16 2 0,0-1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56.40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9795 872 10501,'4'-22'4857,"-2"3"-6427,-1-4 2290,-10-10 1804,-31-48-2255,10 32 46,-12-1 0,-3 4-135,3 14-90,-4 2 0,-1 1 90,-5 0 566,-21-8-476,-10 0-180,18 10 0,-3 0-568,13 5 0,-1 0 523,-33-10 0,3 2 1557,-2 2-1602,11 6 0,-4 1-45,10 5 0,1 2-208,-1-1 0,-2 1 208,-1 2 0,3 2 45,16 3 0,2 2 0,-3-1 0,-2 2-45,1 0 0,-1 0 45,2 1 0,-5 0-30,-15 1 0,-11 1 0,8 0-870,9-1 0,-5 2 882,6 1 0,-13 2 0,-6 1 0,-3 2 1,5 0 17,1 2 0,1 3 0,-1 0 0,2 0 0,1 0-34,-12 0 1,2-1 0,1 1 0,-1 1 33,-10 3 0,-4 1 0,6 0 0,16-2-676,14-1 1,0 2 697,-4 2 1,-13 4-1,-3 0 1,6 0 7,0 1 0,3 0 0,-4 1-401,-1 0 0,-6 2 0,2-1 0,8-1 401,11-1 0,6-2 0,1 1 487,0 2 1,0 0 0,-1 1-488,-1 0 0,0 2 0,-6 2-120,-4 3 1,-5 3-1,-3 2 1,2 0 111,1 1 1,0 1-1,0 1 1,3-2 7,-14 8 0,3-1 0,2 0 0,9-4 0,2 1 0,5-1-30,-11 8 0,1 3 158,9-4 0,-5 4 0,3-2-158,12-8 0,1-1 0,0 1 0,-10 8 0,-1 2 0,8-5 45,9-6 0,5-2-45,-1 2 0,0 0 0,3-3 0,-4 5-249,-17 17 0,-8 9 0,6-4 249,9-8 0,0 2 30,-8 6 0,-6 8 0,10-9 15,19-14 0,5-4 0,-2 2 0,1 0 0,3-2 0,-3 4 45,-12 15 0,-7 10 0,3-4 0,-2 5 0,-2 1-42,17-19 1,-4 5 0,-1 2 0,2 0 18,1-1 1,1 3-1,1-3 1,5-5-23,-13 18 0,3-4-45,7-8 0,-1 2 0,6-9 1381,-15 24-1201,28-40-180,-6 6 0,21-30-449,5-9 179,3-3 1308,-2 3-6255,3-4 1574,0-1 3643,0 2 0,1-4 0,1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2:56.69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136 175 8432,'-2'-31'9445,"-4"-24"-8546,3 30-89,-2-16 269,3 31 91,0 2-901,0 3 1,-1 6 0,-2 14-3482,-1 6 3482,-3 14-361,0 6 361,-5 36-757,6-16 1,-1 11 0,1-5 531,-1-5 0,1 4-147,1 5 0,-1 13 1,1 0-1,3-15 192,5-10 0,2-5 45,0 41 0,8-5 135,30-12-90,23-28-1111,6-25 751,28-34 675,-16-10-3194,-16-3 1,3-4 2698,-5 3 0,0-1 0,-2 0 0,-1 0 0,-6 2 0,0 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3:02.04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703 176 10141,'9'-24'6297,"-1"2"-4588,-2 6 2698,4-10-4137,-5 15 0,2-6 359,-6 15-629,-5 30 0,-14 26-89,2 0-1,-9 7 0,11-35 0,-1-4 0,2-5-3392,1-2 3482,1-5-180,1-4 180,1-3-90,-3-2 90,-14-27 90,8 9-2358,-10-22 2357,14 13 2270,3 0-2089,-3-14-180,5 8 0,-2-7 269,3 4-269,2 11-2358,0-2 2268,3 15 2178,1 5-2178,0 2 0,-1 1-90,-14 11 90,1 2 0,-12 10 0,4-1-90,1 4 90,-20 26 0,9-1-90,-5 10 3482,15-17-3392,11-14-89,3-4-1,2 4 0,4-8 0,12 19-90,4-18 90,11 12-810,30-2 541,-18-14 179,17 5-360,-30-17 180,-11-3 180,3-11 90,-8 5 0,0-9 90,-17 1 270,-26-11-3572,7 6 3392,-18-4 0,21 17 0,5 3-90,0 0-471,-15 18 561,3 9 0,-7 12 0,14 9 2698,7 20-2608,6 13 0,2 4-91,7-14 1,4-19 90,10 14-90,-3-7 90,8 15 0,2 3-90,2 15-45,-5-28 0,-1-3-45,-1 1-90,-6-28 0,-3-5-2788,-1 1-1,-9 4 2150,0-5 0,-7 1 0,3-11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3:02.35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134 30 12570,'6'-17'5487,"-4"4"-2789,-36 63-2428,17-19-253,-9 23 1,1 3 72,10-8 124,-4 29-124,13-25-3176,22 5 3176,-4-15 90,42-5-90,-31-32-2014,29-13 2374,-22-8-1698,0-7 1428,-3-5 1607,-13-3-2327,-26-26-5126,-27 8 1528,2 3 4111,-19 26 1,28 19 0,-4 0-1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3:07.04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1614 19406,'1'-26'1529,"4"-4"-1169,9-6 0,4-1-180,5-4 224,20-16 1,12-7-3100,12 0 0,3-1 2695,-23 16 0,1 0 0,1 2 0,24-15 0,-1 7-237,-13 16 0,-3 3 282,-10 8 0,0 0 482,14-8 0,2 0-527,2 1 0,-1 2-539,-14 8 0,2-1 539,35-16 0,6 1-90,-12 8 0,0 2 45,2 0 0,0 1 0,-4 3 0,4 2-75,-10 5 0,4 1 1,-5 1 29,0 0 0,0 0 30,2 1 0,5-1 0,-7 3 15,-10 2 0,-1 2 666,30-4 0,8 0-741,-13 2 0,5 0 0,-3 0 1,-13 3 0,-2 0 1,4-1 95,0 2 1,5-1-1,-2 0 1,-10 3-23,3-1 0,-4 2 45,24-3 0,-3 2 0,-30 2 0,3 2 60,19 1 0,11-1 0,-9 2-15,-17-2 0,5 3-10,9 3 1,19 3 0,6 1 0,-5 0 0,-20 0 9,-4 1 0,-4 2-45,4-1 0,13 2 0,-2 1 0,-17 0 45,-16 1 0,-8 0-45,5 0 0,-1 1 0,0 1 0,-1 0 0,-1 0 0,1 1 0,19 9 0,-1 0-468,-15-5 0,-1 1 468,14 6 0,-1 0 0,23 13 437,-2 1-437,0 3 482,-6-1 0,1 3-482,-30-18 0,2 2 0,9 6 0,7 4 0,-5-2-45,-2-1 0,-1 0 45,1 0 0,4 3 0,-3-3-45,2 2 0,-2-2 45,11 7 0,-4-4 0,6 2 0,-2-1 0,-21-12 0,0 0 0,28 15 0,-30-17 0,2 2 0,15 7 0,-1-2 0,21 11 0,-19-10 0,-2-2 0,8 4 0,10 4 0,6 3 352,-23-12 1,1 0-353,-7-2 0,3 1 0,-4-3 0,1-1 0,-6-3 0,27 12-1091,-23-12 0,4 0 1136,2 0 0,-1-1 0,1 0 0,-2-2-533,-3-2 1,-3-2 576,22 3-705,-1-2 705,-1-3-95,-22-8 1,1 0 94,28 1 1,-29-5 0,-3 0 1114,3-2-1114,1-1 89,-12 0 46,23-16 0,5-5 1258,-2-1-1438,0-3 0,-5-3 45,-25-1-90,-2-2-626,-2-3 536,-2-3 1287,11-23-1287,-16 19 0,1-5 0,12-19 0,0 0 45,-12 18 0,0 0-45,22-28 0,-3 7 90,-20 28-49,3-2 0,-2 4 49,-18 23-90,1-4 372,-9 13-372,-1 1 2868,0 1-2958,-1 2-5256,-1 0 5436,1 11 0,-1-4 0,0 10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3:07.35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27 65 11670,'-9'-18'4048,"2"3"-1439,3 6-1980,2 3-89,-1-1-90,2 3 1079,0 1-1349,10 0 89,6 5-179,4-2-3302,20 13 3392,-8-4-572,15 8 482,-5-2-1929,30 17 1839,-29-11 90,22 16-90,-39-16 0,6 14 0,-11-6 90,0 23 2019,-14-24-2199,-3 14 572,-14 2-482,-10 14 447,-16 19-447,0-16-90,2-4-423,10-22-296,-11 18 809,-5 11 0,9-8 0,2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3:07.99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224 206 9961,'2'-29'5217,"0"4"-3148,-2 10-1349,-9-14-91,0 8 271,-16-16-540,9 19-1,-5-1-89,8 11 450,-5 4-450,-3 14 90,-8 22 179,-1 60-449,7-14 135,14-1 0,4 5-1876,6-22 0,3-2 1696,-2 11 0,2 2-651,5 13 0,1 1 651,0-12 0,0-1-45,1 1 0,-1-2-45,0-7 0,-1-6-1882,4 14 1837,-3-7-180,-1-5 0,-1-6 270,-1 18 0,-3-41 0,-1 10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3:08.18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3 285 9781,'-2'-25'4498,"7"-9"-3419,3 11-179,12-9-4522,3 8 4162,6 0-181,3 4-1048,53-15 509,-36 17-100,2 2 0,0 2-709,-11 8-4449,24-2 5438,-29 6 0,3-1 0,-18 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7:39.50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22 363 10321,'-9'-29'4498,"1"2"-3059,4 5 3058,10-40-4137,2 32 270,16-32-361,-3 49 361,42 25-540,-31 4 0,34 41-4342,-44-21 4342,4 17 322,-8 10-412,-5 9-90,-1-2 90,-5-4-2120,-4-30 2120,-1-4 90,-1-2 0,0-10 2120,1 0-2210,-1-11 988,-1-3-809,5-31-89,-3 1 0,4-29 3302,-3 5-3392,0-7-90,8-19 0,1-3-3392,2 2 3437,0 2 1,2 7 44,-1 32-90,1 7 0,8 5 0,-6 11 0,14 20 90,-14 8-90,4 18 90,-7-1-2359,-3 5 2359,-1 7-89,-3 2 89,-1 5-786,0 28 696,-2-21 75,-1-5 1,-1-1 104,1-1 0,0 7 1774,-1-37-1684,-1-16 2609,15-31-2789,-7 3 90,12-30-90,-9 10-1713,5-31 1623,-4 14 0,-2 5 1,0 0-2217,4-11 2216,4-16-1517,-4 27 1517,7-9 0,-6 18 0,16-5 1607,-8 71-1517,-7 22 0,-4 10 1046,5 39-1046,-11-23 0,-3-1 0,-2 1 0,-1-1 0,0-1-45,0-2 0,0 0-225,0 3 90,1-11 0,-1-5-90,0-24-809,0-8-1080,0-6-2313,1-4 4472,-1-6 0,0-2 0,-1-1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3:08.51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242 0 19496,'-25'40'1349,"-7"39"-1259,19-27 0,-6 32-90,15-30-45,15 11 0,3-1-863,0-8 953,3 2 0,2-11 518,-2-39 247,27-37-630,-25 12 0,19-26-90,-34 21-2909,-2-9 2909,-17-13 0,2-1 0,-27-18-90,12 25-180,-38-23-179,19 30-361,-8-2-1218,22 21-851,17 11 2789,0 13 0,7-3 0,0 10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3:09.28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198 71 9332,'-25'-35'3148,"7"11"-1169,0 14-1170,6 8 720,-22 31-1169,15-8 0,-16 31-270,22-14 0,3 8-1882,2 1 1612,5 1-180,1-11-180,11 31-517,6-24 517,5 14-89,6-30-1,-6-18-809,24-19 1349,-18 0 90,17-16 1729,-24 4-1369,-2-4 0,-2-4 0,-3-1-1,-3-4 1620,-4-37-1038,-14 14-402,2-13 361,-12 30-91,-11 1-269,5 17 0,-6-5-181,6 21-3391,-2 29 3212,5-4 0,-9 41-90,20-15 0,0 21-90,9-22-90,1 6-2328,15 36 2148,7-13 45,4-17 0,4-4-45,13-6-449,30-14 2595,-20-46-1966,2 1-3,4-28-87,-16-4 3174,-2-3-3174,-10-7 90,-14 11-89,-5-2 89,-3-2 90,-4 4 90,-2 11 449,-12-40-179,-3 32-90,-7-21 181,2 39-271,4 16 90,1 4 89,-16 15-89,3 13-180,-5 8 0,10 8 222,11 0-402,0 48-90,5-38-183,1 35 273,12-38 0,0-9 90,8 10-89,-1-23-3483,12-5 3482,-9-11-180,38-24 0,-8-41 1,9-10 93,-18-15-94,-26 11-1729,-9-6 2089,-13 4 90,2 7 1668,-19 18-1668,7 26 629,-38 15-629,26 10 0,-20 20-90,31 0 90,4 9-1763,2 5 1763,-1 28 0,7-8 523,9 13 0,6 4-793,16 12-360,10-13 1,5-8-361,9-20-1259,16-11 194,-36-34 1875,-5-2 0,14-13 0,3-4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3:09.97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1549 644 5215,'-10'-55'3598,"0"2"-1979,-5 16 630,-13-20-4254,3 16 2635,-12-14 0,7 22 1766,-18-12-1497,-30-12-629,12 12 589,-14-4-679,33 28 685,2 0-685,0 3-90,0 2 269,-37-4-179,17 11-90,-16-3 0,27 27 0,4 7 0,0 1-45,-6 13 0,3 4-887,10 3 842,-10 19 90,18-15-90,3 4-108,-12 32 198,13-18 0,-7 25 0,15-27-1789,1 1 1879,3 1-90,1 4 90,4-2 0,1 4-90,-3 24 17,3-20 0,3-1 73,2 14-90,0 0 90,4-1-498,2-22 0,1 1 408,-1 24 45,8 6 0,3-1 666,3-1-756,1-21 0,1-1 45,8 8 45,13 6 0,4 3-90,-17-41 0,2 0-45,18 38 0,2-5 282,2-18-192,2-4-180,4-3 90,1-5-90,14-8 1,5-3-772,9 2 816,-11-9 0,3-6 425,-21-19 1,-1-7-426,-1-6 0,2-3 0,22-3 0,0-4 0,-21-3 0,-2-2 170,0 1 1,2-6-96,12-18 0,5-12 0,-9 5 15,-14 15 0,-1-6 68,5-17 0,11-19 0,2-8 0,-5 1 0,-14 11-23,-6-14 0,-8 0-90,1 14 0,5-6 0,-3-2 0,-8 4 60,-13-1 0,-7 2 0,-3 9-60,2 11 0,-3 0 30,-2-12 0,-3-8 0,-2 5-108,-4-4 1,-4 3 77,0-2 0,-2 0 0,-3 0 0,-1 5-90,-14-22 265,5 30 0,-2 1-445,-19-26-1034,4 19 0,-3 4 457,-14 0 847,7 19 0,-3 6 0,-14 5 0,24 16 0,1 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3:31.14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582 286 2759,'-18'-75'7196,"7"30"-3346,-26-26-2681,3 40-719,-3 4 179,-15 5-89,11 14 1084,-3 2-1444,-6 15 0,17 0-649,-14 28 1,1 8 558,5 2 1006,1-2 1,6 11-1067,21 11 0,12 11 0,0-8 15,-1-14 0,3 3-624,3 33 0,4 14 0,2-14 579,2-35 0,5 0 30,13 30 0,9 13 0,-3-13-30,-9-24 0,3-2 0,10 16 0,5 8 0,-1-13 45,-6-25 0,-1-8-45,0 1 0,2-3-107,3-6 0,2-10-73,38-28-1484,-34-22 0,-3-7-1214,20-24 809,-40 11 0,-9 2 2069,-13 12 0,-11-15 0,-4 7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3:31.37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216 70 8066,'-66'25'2788,"8"-3"-2158,16-9 449,5-2 915,24-8-1454,14-9 717,13-1-1077,18-10 90,42-14-180,-24 11 0,30-11 1953,-37 18-1953,18 0 0,-17 8 179,42 30-179,-53-1 0,18 31 90,-41 12-90,-6-5 0,-10 23 0,-3 4-90,0-4 0,-2-11 0,-1 2-630,-5 20 2394,9-47-2214,-5 28 554,11-60 1,1-8-1,1-4 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3:31.78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70 381 8792,'-13'-91'8815,"3"21"-7466,0 12 630,0 12-90,1 5-1169,0 4-451,4 12 361,2 12-450,5 15-90,3 10-90,5 17 90,5 10 0,1 10 0,4 13 0,0 5-90,7 21-137,-5-15 0,2 6 182,-1 3 0,1-1 0,-3-13 0,0 0-45,4 13 0,0 0-445,0-16 1,-2-8 534,6 2-90,10 6 90,-10-35-90,2-10 90,30-32-90,-13-23 90,12-22-1549,-35 9 1,-6-3 1458,2-22 0,-6 7 0,-4-2-512,-3-23 512,-7 24 0,-3 0-475,-7-20 475,-9-6 0,-3 28-45,-5 14 0,-3 1-45,-11-10 45,9 17 0,-1 3-45,-4 10-90,1 5-360,-13 0-2339,14 12-1618,-4 0 4764,16 25 0,14 0 0,-1 11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3:32.25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302 134 11400,'0'-29'4858,"-8"-9"-721,-19 4-3687,8 9-90,-26 17 0,22 22 134,-9 22 1,-1 9-135,-6 26-1020,9-9 1,4 2 839,6 20-1605,21 8 0,6 1 1515,6-4 0,3-21 0,6 9 0,1-14 943,13 4-1033,-7-19 0,4-3-180,26 0-1796,30-14-273,-25-7-2141,15-15 4390,-15-25 0,-21 6 0,26-13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3:32.57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294 274 9691,'0'-49'6837,"0"11"-5578,-7-34 630,0 29-1260,-6 0-89,2 21 629,-9 16-899,-5 18-5121,-37 63 5031,26-19 16,4 4 0,4 8 74,11 4 0,5 2 73,1-6 0,3 2-298,4 19 0,4-4 45,12 9 0,13-21-90,-2-30 0,6-8-180,3-6-450,23-4-527,-8-13-1901,4-2-1349,-11-10 4407,12-13 0,-11-4 0,16-13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3:33.06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54 13020,'3'-24'8365,"-2"8"-6566,2 2-990,-2 15-269,13 60-450,-5-15-90,8 35 0,2 5-391,0 1 76,2 0 0,2 4-1349,-6-30 0,1-1-3252,5 15 1,1-1 4853,-5-18 1,-1-3 0,15 36 0,-13-35-1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3:34.61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4030 807 11670,'3'-30'9445,"-13"-58"-8995,3 51-1,-12-49-89,7 55 0,-2 1-90,-2 0 0,-1 2-90,-2 2 89,-18-8-179,6 10-90,-14-3 90,8 12-90,-1 4 0,-25 0-90,24 5 0,-39 2 1,37 4-622,-15 8 0,-4 2 622,-8 0-1,-16 8 0,-1 1 0,7-4 45,15-3 0,2 0 45,-4-2-90,-1 1 0,-3-2-1461,-13 1 1,-2 0 1550,-14 0-1052,16-1 1,-3 1 1051,17-4 0,7-1 32,-21 3 13,4-1 0,1 1-45,5-1 75,-20 2-75,31-2 90,-22 3-90,20-1 1931,-16 1-1931,28-1 86,0 0 4,0 1-90,1 0 786,1 2-786,-37 17 0,16-2 1438,19-5 0,1 0-1438,-10 9 75,4 0-75,18-7-622,-17 13 622,14-7 0,-13 8 0,19-9 0,-2-1 0,1 1 0,-13 14 272,9-10-272,-23 24-45,18-12 0,1 1 45,-15 12 0,11-6 0,4-2 0,14-12 0,-7 11-3202,5 8 3202,9-13 428,-4 16-428,9 8-389,6-17 389,1 21-90,7-21-914,6 4 0,2 1 1004,2 14 0,3 0 0,2-1 0,3-7 0,6 19 0,-3-25 0,7 12 0,3 1 0,4 10-626,-2-7 0,1-3 626,-1-7 0,2 0 1517,0-2-1517,17 27 616,-20-40 0,2 0-616,-1-1 0,2 2 0,11 10 0,1-2 0,13 12-612,-8-18 1,9 7-1,-6-7 612,-12-14 0,0-1 680,32 28 1,-2-5-681,-5-13-824,15-2 0,5-1 824,-38-18 0,1-2-328,37 17 1,2-2 372,-31-19 0,0-4 730,22 2 0,2-2-775,-13-1 0,1-3-33,20-1 1,0-3 122,-28-4 0,-1-2-46,13-4 1,8-4 105,14-3 0,10-3 0,-8 0-105,-8-1 0,-1-1 15,3-1 0,6-2 0,-14 2-15,-28 4 0,-6 0 0,1 0 0,4-1-178,16-5 1,10-4-1,-6 3 133,-11 3 0,0-1 30,9-2 0,5-2 0,-9 3 60,19-6 0,-11 2 0,12-4 0,-8 3-90,-17 6 0,-1-1 0,17-6 0,9-2 0,-15 3 90,7-4 105,-27 9 0,4-3-150,12-7 0,0-1 498,-12 6 1,-1-1-499,5-4 0,-5 1-45,-1-5 90,-5 1 837,-1-12 1,1-3-838,3-7-475,-7 2 1,-3-1 474,-12-2 0,-2-7 131,-3-5-131,-4-6-322,-9 17 1,-1-5 276,-4-8 0,0-1 0,-1 9 0,0 1-45,-3-4 0,-2 1 0,-5 7 0,-3-8-254,-7-17 0,-6-18 1,-2-3-1,3 11 254,4 16 0,1 7 0,-2-7 369,-4-15 1,-3-9 0,-1 0 0,-4 8-370,-7 1 0,-3 7 0,3 8 0,3 6 0,-1 1 0,-5-9 0,-5-7 0,5 13 0,11 27 0,-3 4 250,-20-15 1,-10-6 0,5 8-296,13 12 0,-2 2-45,-11-9 0,-7-3 0,7 14-180,-13 16-1978,11 11-579,-6 6-2120,-22 19 4537,9 2 1,24 0-1,0 2 1,-27 18-1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7:40.51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47 12390,'6'-25'6116,"8"12"-7875,10 5 2029,14 20-91,-6-3 91,3 9 686,-13-2-776,-3 3-91,-3 5 271,-13 23 0,-6 8 0,-8 23-270,3-21 0,-3 4 224,-13 5 1,-2-6-2497,1-2 2227,2-6 0,1-3 135,6-13-90,2-2 0,3-7 1409,-1 5-1409,14-11 90,-1-2 0,50-23-180,-19-6-286,32-13 106,-8-6-89,-9 2-1,15-7-1259,-19 10 0,1-1-5398,29-13 6482,13-8 1,-28 20 0,-20 10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3:35.68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0 213 16887,'6'-16'1979,"1"3"-1529,-4 8-90,3 1-4162,22-14 3802,-5 4 770,38-18-1400,-7 5-629,16-4-630,-17 9 1889,5 4 0,-30 11 0,7 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3:36.06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1 266 11221,'24'8'3957,"1"-6"-2877,2-15-91,2-5-269,3-4-91,0 0-179,34-26-630,-21 17-1169,25-16-540,-32 22 1889,19 3 0,-20 8 0,16 1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3:37.87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138 24 12210,'-18'-13'-90,"-2"2"-540,-1 26 630,-12 21 0,10-8 0,1 10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3:38.70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22 33 14279,'-10'-14'2428,"3"2"-1888,5 10 270,1-1 179,-1 1-1619,24 46-269,-12-21-990,19 40-360,-19-34 2249,1 1 0,-2 1 0,-1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3:42.74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510 398 8522,'8'-29'3778,"-1"4"-2339,-5 16 90,0-1-269,-1-1-181,0 1-90,0-1-89,0-1 1169,-1-26-1530,-8 0 811,-8-40-1081,-1 35-89,-4-6 0,8 35-90,-4 4 0,-2 3 0,-4 3 180,-30 15-270,19-2 90,-24 16-90,25-4 0,3 7 90,0 2-90,-7 30 0,16-12 0,2 3-1108,-14 34 1108,15-19 0,3 2 0,9-11 0,3-2 0,-6 37 0,14-18 0,4-3 0,4-13 0,16 35-90,23-20-270,0-23 0,14 9-1889,-9-36-2100,-15-13-59,4-5 3758,-12-3 1,5-1 0,-10-1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3:43.11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591 58 11400,'-8'-26'4138,"-2"6"-1260,-21 9-2158,-5 20-180,-4 4-1,3 20-89,9-2 0,4 8 89,0 14 1,1 7-180,-6 36-938,9-29 0,2 0 758,6 22-3040,9-38 2995,7 9 0,4 3 135,17 22-1256,-12-27 0,2-4 1076,19 2 63,16-63-63,-23-1-692,27-38 962,-39-3 1168,-1-2-1438,-11 4 180,-22-20 161,4 29-431,-21-31-1560,-24 2 1380,17 26 0,-25-18 1277,13 27-1457,12 13-3615,-10-1-3400,13 15 7694,13 2 0,-4 17 0,12 4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3:43.51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141 96 690,'11'-39'8186,"-4"13"-4756,-10-3-2170,-11 28-1888,-6 3 1527,-11 31 627,3 18-1256,2 3 0,6 11 89,9 10-179,5-6 457,7-13 0,1-1-637,5 11 0,8 6 0,1-41-1878,14-7 1968,-10-11-90,12-4 0,0-24-227,-4-1 227,11-15 513,-3-20-423,-10 10 1411,12-40-1411,-21 33 2676,2-16-2676,-13 23 90,-3-2-1,-29-27-89,-6 20 0,-25-13-2214,6 41 2214,14 11 111,9 8-741,9 3 875,5 14-695,6-8-5127,12 17 5487,35-10 0,-15-3 0,19-3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3:43.85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1 257 17877,'46'-67'3058,"-18"26"-2248,16-36-451,-29 50-89,1-2 630,-4 14-4792,5 60 4072,-3-15-90,4 51-660,-6-22 1,-1-2 659,4 19-45,-2-14 0,0 2 0,-3-13 0,2 2 45,4 16 0,1 0-678,-3-13 0,0-2 633,2 7 0,0-5 45,-1-7 1732,-1-8-1462,0 7 359,0-18-449,4-38-180,-6-10-731,-4-48 0,-5-12 731,0 7-216,-6-25 0,-1-5 126,3 46 0,0 3-45,-3-11 0,1 0-314,12-35 179,-3 65 0,8 3 1607,-8 34-1607,7 6 2268,-1 3-2178,6 6 0,-2 2-89,0 0 89,1 0 0,-1 0-90,-1-3 90,2-1-90,-3-3-90,4-2 0,-2-3-2358,1-2-7086,7-4 9714,5-11 0,1 1 0,1-10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3:44.21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67 76 18154,'10'-17'1799,"-2"3"-738,-6 9-701,0 2 809,-1 0-629,-2 3-269,-1 2 89,-2 2-270,-8 25 90,5-8-3203,-5 23 3293,4 5-515,4 0 335,0 2-90,4-6 0,8 2-2158,11 12 2068,1-13 90,6-4-449,33-63 359,-31 6 2157,38-49-2067,-48 27-1933,3-17 1843,-12-3-90,-19-34 2224,3 27-2044,-18-14 90,6 55 36,-13 6 54,-19 24 0,10 1-90,-17 32 0,34-10-1997,-6 34 1997,19-18 2222,9 42-2312,11-32-122,7 14 122,3-23 141,3-4-51,3-4 3063,23 6-3693,23-15-2429,-4-28 1,2-7-1529,21-4 4497,-32-11 0,-6-3 0,-15-2 0,-3-1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3:45.67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291 3328 15988,'7'21'4138,"4"-4"-9439,10-3 5571,5-3 1055,4 1-786,29 3-359,-13-4 180,44 6-90,-13-7-135,-25-5 0,-1 0 952,19-1-997,-1-3-2167,-7-12 2347,23-9 911,-7-8 0,7-11-1032,-20 3 1,0-6 0,-3 2-105,15-6 0,-4-1 151,-2-9 1,-10-1-17,-25 12 0,-6 3-90,8-16-217,-11 13 1,-1-1 306,-6-7 3183,-6-3-3093,0-31 0,-8 6-812,-7 20 1,-3 0 631,-4-28-45,-2 40 0,-1 0 45,-9-28-932,-1 19 0,-6-9 1,1 5 841,2 7 0,-1 0 30,-4-9 0,-4-5 0,3 9-241,3 14 1,2 4 255,-2-1 0,0 1-45,-27-41 0,14 25 0,-7-8 0,4 7 0,6 8 0,0 0 0,-4-6 0,-5-5 0,3 6 0,1 3 0,1 4 0,-1 0 0,-2-1-401,-10-11 0,-1 0 356,6 8 0,-1 2 45,-8-6 0,1 3 0,-11-11 0,27 30 0,4 3-90,9 9 90,2 4 673,-5-5-673,11 8 0,-8-4 2522,16 11-2612,-1 0 1142,5 5-1052,2 1 1483,0 0-1663,1 1 0,-3 1 90,-8 16-90,-7 10 1,-7 16-239,1 6 328,9-14 0,4-4 90,6-17 0,-4 4 0,5-9 90,-3 4 0,4-8 179,2-1-179,-4-2-90,-5-16 90,2 2 0,-9-25 328,7 0-418,0 3 90,5 0-90,5 16 90,2 3-90,2 2 0,0-7 0,1 6 0,0-6 0,0 7 0,6 0 0,-3 4-90,5 2 90,-4 4 0,1 0 0,-1 0 0,4-1 0,-4 2 0,4-2-90,-3 2 90,2 1 0,-1 2 0,2 0-90,11 11 90,0 0 0,9 8 0,18 23 0,-16-15 0,17 20 0,-20-19 0,0 0 0,17 11-539,22 10-1,-11-7-2435,11 3-83,-30-20 3058,15 15 0,-12-8 0,12 11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7:41.24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370 119 10051,'1'-23'6836,"0"1"-5666,-8-2-271,-1 6-5210,-17-1 4761,8 11-668,-9 4 487,-6 21 1149,-9 14-1328,-1 8 90,2 7 0,-2 29-90,10-2-90,-4 17-90,20-19-444,10-23 534,5-12-90,9 20 90,15-27 2108,-3 9-2108,10-26 2252,-2-26-2252,0-3-90,8-19 0,0-5-2773,1-5 2863,-7 7 0,0-4-1533,7-40 1623,-14 29-2,11-33 2,-19 42 0,-1 2 0,-2 7 0,1 1 2403,-3 11-2403,-3 36-90,-1 51-90,-2 29 2732,1 4-2732,1-19-180,2 1-1440,4-23 0,0 1 1710,4 21 90,8 7-90,-13-67 90,-2-8-90,13-15 90,-7-9 0,11-15 0,-8-5 0,0-3 89,-1-5-89,-1-3-1057,2-13 0,-1-3 1057,3-5-693,-3 5 1,0 4 602,-2 14 432,0 6-432,0 6-270,8 1-90,11 61 270,-7-13 0,2 54 1103,-15 3-1013,-6-17 0,-2 3-669,6 38 669,-6-39 0,-2-1-281,3 21 371,-1-24 0,1 8 90,-2-33-90,0-7 90,1-9-110,19-28-70,-10-2 1565,16-25-1565,-12 3 0,-1-6-90,1-1-446,7-20 446,-6 16 1,6-13-1,-6 19 2307,8-8-2397,6 7 1522,-6 10-1342,6 24 465,-17 36-465,2 20-89,-6 6-181,-5 5-270,-5-10-241,-1-10-1917,-2 5 2698,0-8 0,0 8 0,0 3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3:46.86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148 347 12390,'-10'-16'3688,"2"3"-630,2 4-2518,4 3-90,-3-3-91,3 6 1,0 0 540,0-3-721,2 3 181,-1-2 0,41-12-360,-18 7 90,35-14-90,-27 12 90,12-9-90,-9 3 90,8-6-90,-13 6 0,-1 1-90,-2-1 90,5-3 0,-10 5 90,10-9-90,-20 16-180,3-6 180,-38 11-90,13 1 90,-26 1 0,-12 2 90,-14 12-847,-2-5 847,6 10-90,30-10 90,0 1-3141,-8 1 3051,9-2 0,-3 2 0,15-5 90,-2 1-90,5-2-450,-3 3 506,8-4-595,2 2 1387,6-3 0,2-1 0,2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3:47.24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346 0 9062,'-24'0'1079,"-11"16"-989,8-1-450,-35 47-179,19-4-5661,-9 15 4940,20-14-179,11-16 1791,2 4 0,3-1 1,2 4-1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3:48.44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20 70 21655,'-7'-14'1079,"0"2"-809,7 10-180,-1 1 809,1-3-809,0 2 90,-1-2-90,0 3 90,0 0-180,0 4 0,0 1 90,3 34-90,5 27 0,1 10-1696,0-19 0,0-2 1786,3 9-251,4 17 161,-2-31 0,0 1 0,1-7 0,1-5 0,0-6 0,21-5-90,-3-28 90,10-3-90,-10-28 0,-9 3 0,6-23 90,-8 9-388,8-41 343,-20 33 0,-2-1-45,7-32 135,-9 24 0,-3 5-45,-2 12 0,0-20-90,-2 37 90,2 3 0,0 20 0,21 89-2116,-9-34 2116,3 6 0,1 7 0,-1-8 0,-1-1 90,12 38-313,-10-33 1,2 4 222,5 11 0,2 2-679,3 4 0,-1 0 634,-1-6 0,-1-3-45,-2-8 0,-3-9 1088,-6-18-1448,-3-10 924,0-8 0,-3-21 0,0-7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3:49.34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 54 13020,'-5'-17'5666,"1"3"-4586,2 9-181,1 0-179,0 0 359,0 1 270,0 1-899,1 11-45,8 45 0,3 11-225,-1-1-518,2 10 0,1-1 428,-2-17-3019,7 29 3064,-6-26 0,3 4 0,3 10 0,1 0-1175,-4-11 1,1-3 1084,-1-8 0,2-3 45,34 38-450,21-38 180,-6 16-53,18-62 53,-48-12 1963,13-10-1963,-14 1 0,-1-4 0,0-3-278,27-38 278,-11 6 90,9-17 1,-24 23 89,-10 2 0,-11 16 0,1-17 0,-19 20 641,-3 2-641,-11 9-90,-2 12-2142,-9 3 2142,-31 26 2322,7 12-2322,-9 13 198,25 2-197,12 10-159,9-12 248,1 15-90,11-26 0,2 1 3269,2-7-3359,14 22 0,-2-14-3359,14 9 3269,-3-24-539,20-6 539,-15-8-2110,39-33 2290,-38 4 270,27-44-1517,-31 23 1516,5-15 1878,-7-6-1427,-3-2 89,-2-21-359,-10 32-90,-6 8 2178,-2 30-2358,-3 7 3302,1 13-3392,0 15-3482,12 56 3122,3-4 100,5 16-100,-1-28 90,-2-23-179,2-4-8816,21-7 9265,-13-12 0,29-21 0,-16-13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3:49.57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107 109 15268,'4'-36'3868,"-2"7"-3328,-9 1-5751,1 18 5661,-11 5 624,4 17-714,-3 9 949,1 5-770,-2 25 91,5 28-450,3-11-483,9-15 1,4-3 482,4 3 2658,8 18-2613,8-22 0,4-5-135,6 3-2301,29 24 2211,-35-61-90,2-6-899,52-56-450,-27 12-846,-7 1 1,-2-2 2284,-13 3 0,-12 11 0,-12 14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3:50.60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2322 664 14009,'-10'-23'5487,"1"5"-4768,0 3-89,-2 1 0,-5-4-181,-2-1 811,-36-16-990,21 17-482,-28-14 572,11 17-180,8 3 90,-35-4 0,-13 0-2780,15 5 2600,-12-2-2402,19 5 2402,15 1-90,-15-1 283,22 1-283,0 1-1580,-19-2 1715,11 2 0,-3 0-135,-43-3 649,43 4 1,3 1-650,-15 1 90,27 3 2178,-4 0-2268,-4 7 0,0 3 0,-2-1 0,-20 14 0,1 2 90,26-3-2448,-32 21 2358,46-20 706,0 3-706,-12 13 0,9-5 0,-7 11 0,-9 23-370,19-23 370,-13 27 0,14-10 0,-3 27 0,6-13 0,3 14 0,16-39 0,3 3 0,1 25 0,2-31 0,4 7 0,2 4 1132,7 21-1087,-5-30 0,1 0-55,10 32 55,10-4 0,3-1-37,2 3-8,10 11 0,1-4 90,-5-29-60,7-6 0,11 8 0,-6-7-30,-14-17 0,0 0 30,20 16 0,8 6 0,-9-10 1505,12 2-1535,-24-18 0,2 1 0,-2-3 0,4 0 45,21 10 0,6 1-45,-2-2 0,6 0 30,-5-7 0,5 0 0,-6-3-30,-4-6 0,-4-2 0,14 2 0,-5-3 0,8-4-1108,-22-7 1,3-1 1152,3-2 0,2-1-45,3 0 0,4-1-367,24-6 0,-3-3 367,-38 2 0,-3-1-559,19-3 1,5-3 648,16-12 0,-1-4 0,-27 6 0,3-6-189,0-4 0,11-8 0,-1-2 1,-13 4 98,-3-1 0,-5-2 257,-1-2 0,3-5 0,-12 5-257,2-15 90,-3-4-90,-4-2 700,-3-2-700,-16 15 0,-2-2 2007,11-27-1977,-15 9 0,-2-12 0,-2 11 2838,1-21-2868,-2 3 0,-7-10 0,-14 20 0,-8-3 0,1 9 652,5 11 1,-4-3-653,-4-2 0,-6-16 0,-3-5 0,0 6 0,2 15-594,-4 0 0,-1 6 594,-4-11 0,-4-7 0,-2 6 0,0 14 0,-3 5 0,4 4 0,0 0 0,-3 0 0,-8-7 0,-7-5 0,5 9-1454,12 17 1,2 4 1408,-13-10 0,0 4-134,-26-4-441,21 21 0,-3 3-1629,-34-3 1012,43 10 1,-3 4 1236,-16 9 0,3 5 0,-10 9 0,9-2 0,0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3:51.66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45 35 12210,'-16'-15'3778,"3"2"-2879,9 10-179,1 1 1259,0 0-1619,-1 14-1,4 15 1,-1 2-90,9 36 90,-2-19-90,3 4 0,2 2-1,6 19 91,4 10 0,6 11-120,0-18 0,2 3 0,-1-2-320,-5-11 0,-1-2 1,2 3 168,12 22 1,4 4 0,-6-13-1033,-10-27 1,0-4 1077,16 31 0,2 1-46,-8-23 1,0-1-1299,11 11 0,0-2 1254,-10-17 0,-1-5 44,32 29-69,-22-32-20,-2-5 90,-1-6-90,-2-6 0,0-2-90,15-5-1657,-15-6 1567,3-3 639,-11-6-729,-6-10 0,-1 4 1519,-4-18-1969,-16 8 543,-7-11-93,-9 3 2223,-7-3-2133,-3-1 0,-1 1-290,-15-10 1190,-21-14-2909,11 9 2549,-2 1-91,32 26 181,9 5-270,4 3 1026,0-1-1116,19-11 0,3 4 0,16-9 0,0 8 129,2 3-129,45 2 0,-23 5-90,35 16 0,-40 12 180,-7 37-180,-20-15 90,-10 9-2268,-14-20 2178,-10 17-90,1-4-225,-7 7 0,-2 5-2294,-8 26 897,9-33 0,1-1-2605,-5 25 4317,8-27 0,3 3 0,2-3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3:55.64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14 3579 20395,'-10'-18'810,"7"-3"-630,12 4 180,13-18-270,-1 5 89,7-9-89,-2 10 0,0 1 0,4-3 45,29-20 0,6-3-3437,0-4 3302,-11 15 0,8-6 0,-8 7-430,14-9 430,-9 9 0,5-2 0,-10 8 0,4-2 30,2 1 0,6-3 0,-4 2-816,6-3 0,-1 2 786,14-8 0,-3 4-90,9-5 90,-42 24 0,-1 0 0,1 0 0,-1 1 0,1-1 0,0 0-788,1 0 0,0 1 788,0-1 0,1 0 0,1 0 0,-1 0 0,-2 2 0,3-3-393,38-19 1,1 0 392,-34 17 0,4-1 23,7-4 1,11-5 0,2-2 0,-9 6-114,9-4 0,2 0 67,-5 2 1,11-5-1,-1 1 1,-10 5 22,2 0 0,-4 2 257,-9 4 1,3-1-1,-9 5-257,21-7 635,-21 10 0,0 0-635,31-10-90,-2 3 0,16-5 1,-12 5-376,-32 10 0,-1 0 465,19-6 0,9-2 0,-12 3-90,21-7 90,-23 6 144,20-7-234,-4-2 0,-22 6-805,19-7 805,-29 9 1279,-1 0-1324,-7 1 0,4-2-135,32-19 225,-32 18 0,-2 0 2178,18-12-2493,-5-1-359,18-11 1018,-14 7-659,-7 6 0,0 0 0,4-1 421,-21 11 1,0 2-242,6-4 90,-16 10-360,39-21 360,-32 18 0,31-14 750,-44 22-660,7-4 89,-1 1-89,-3 1 450,2-3-90,-16 9-180,2-3 1907,-9 6-1188,1-3-719,-4 5 180,3-8-180,-5 8 449,-1-2-449,-31-13-90,-3 13-90,-28-9-3302,2 17 3392,4-1 0,-2 2 0,-31 11-1224,33-10 0,2 1 1223,-9 12-7,24-11 8,2 1 0,5-1 360,-7 0 0,13-1 269,-1 0 1545,12-6-2084,19-12-180,1-2 3386,14-7-3476,13 0 19,-5 5 71,13-3-90,-7 8-180,49-2 270,-43 8-90,51-2 0,-64 10-90,66 30 180,-54-17 0,36 24-90,-55-23 90,-4 1 0,-3-2 90,3 9-90,-7-8 90,3 8-90,-9-11 180,0 22-180,-2-16-90,0 20 0,-2-15-180,0 7-90,0 7-269,0 4-1530,0 1-3931,0 1 6090,0 2 0,2 19 0,1 4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3:56.74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496 86 10141,'-38'-29'3328,"2"4"-6559,-6 11 4130,9 5 1230,-8 2-1050,13 5 230,-3 12-949,8 0-90,0 11-1909,10 46 1729,17-5-90,1 25 2100,16-24-2190,-1-17 0,5 1-2332,15 21 2332,-7-16-90,10 15-1410,-14-25 1500,-3 0 1338,-1-3-1248,-5 0-90,-3-1 0,-4 18-1322,-13-10 1502,-32 33 0,2-38 663,-10-6 0,-4-3-663,2-10 0,-26 8 2075,15-20-1985,10-5-360,-18-1-90,18-14 0,11 4-2285,12-11 2555,26 3 0,8-1 0,14-1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3:57.64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296 914 9871,'22'-28'6297,"-15"3"-5488,-8 12-179,-13 5-3802,-11 11 3891,-21 13-449,4 0 860,-11 11-861,24-3 181,-24 53-450,29-27 0,-13 27-180,71-21 180,-18-41 0,28 17-90,-27-32 90,30-24 0,-21 8 180,30-31-90,-38 22-894,3-7 894,-12 13 450,2-8-450,-6 13 0,1-5 0,-7 17 3039,-5 19-3129,2 3 0,-1 9 90,5 0 1246,0-3-1336,0 7-3302,24 56 3302,-9-41 90,21 36-90,-13-61 90,16-4-90,-3-10 0,22-20 0,-5-19-90,-7-11 90,0-7 0,-16 5 2436,-1-4-2526,9-35 0,-11 17 0,6-27-90,-14 20 90,-3-4 0,-3-5-45,-6 1 0,-2-4-1373,-2 29 1,0-2 1507,-4-37 0,-1 4 0,-2 6-281,-4 29 0,-1 3 191,-5 7 90,-2-5 0,-2 56 536,6 13-536,-3 22 0,3 6 90,3 16-90,-1 8-28,5 7 1,1 17-1,2-7-17,3-9 1,0 1-696,-2 9 0,0 7 0,3-13 740,4-26 0,3-8-180,19 38 90,-4-29 0,14 4-90,-6-34 90,2-9 85,37-20-85,-26-7 2261,24-16-2171,-9-46 180,-25 25-1131,-2-5 1,-2 0 1220,-6 0-91,3-12 2262,-14 23-1991,-3-6-337,-6 18 67,-12-8-90,0 26 0,-9 1 0,0 11 3571,-28 43-3571,17-13 0,-17 38-90,30-25 0,0 52-90,7-33 90,1 27 0,25-27-530,-4-35 440,19 10 90,-14-34-90,42-26-3216,-31 3 3306,32-19 0,-35 8 0,-4-4 0,7-20 0,-10-12 0,-3-7 90,-11 11 354,-15 3-264,-1 28 270,-29-19-270,13 31 90,-12-1-90,14 16 449,-39 56-449,31-24-90,-3 16 0,4 4 90,18-1-90,2 5 0,9-11-45,12 7 0,3 1-333,3 6 243,1-3 0,4-5-135,6-17-179,4-7-181,4-7-4767,26-3 5307,-8-8 0,29-11 0,-12-8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7:41.38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1 111 6680,'29'-35'6836,"-7"3"-6266,-11 8 0,-7 11 0,-4 7 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3:58.78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10 224 11580,'-5'-19'8096,"0"-1"-7377,14-9-179,5 4-5751,13-9 6561,61-4-1080,-34 19-719,-3 3 0,0 4 629,0 6 987,1 3-987,4 1-90,-8 1 0,3 5 0,2 6 0,29 32-90,0-2 873,-36 12-873,-53 0 90,0-11-1,-7 13 1,-2 6-45,2-11 0,0 0 0,-4 12 0,0-1 0,4-11 0,1-1 1350,-1 6 1,2-2-1306,-7 31-761,4-1 0,0 1 761,2 3-90,5-22 0,1-4-90,4-12 0,2-2-180,1-14-5397,27 39 5667,-3-34 0,18 15 0,-13-45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3:59.07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5 186 11131,'7'-20'5037,"0"4"-3778,-6 8 1979,1 1-2698,-7 3-90,3 4-91,-4 5 91,4 3-270,-1 27-90,1-15-3392,1 23 3392,27 19-90,-8-28-2358,24 26 2358,-14-43-1607,14-5 1607,-16-6 0,11-3 90,1-17 0,-13 4 0,15-14 1696,-24-2-1606,-6-3 2269,-12-23-2449,-7 13 89,-9-8 3303,-20-11-3661,12 23-3509,-34-28 899,39 46 2879,-11-4 0,28 21 0,1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3:59.53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0 168 9602,'0'-27'8635,"0"-15"-6926,0 18-1170,0-18-898,4 24-1,-4 5-630,3 11-989,-3 24-449,0 5 1580,0 7 0,7 23 0,1-1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3:59.81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390 72 2129,'8'-22'4948,"-1"4"489,-3 2-4717,-5 5 1375,-2 6-1555,-10 17 830,-1 13-920,-7 22-91,-1 11 91,-1 15 0,-5 20 0,4-8-191,4-17 0,1 0-199,-7 22 0,-3 11 0,6-13-15,9-30 0,3-5 252,-1 2 0,1-1-252,0-2 0,2 1-641,0-5 1,0 3 640,-3 25 0,1-1-45,-2 15-90,4-12 0,1-7-270,5-27-2428,11 21 2314,0-51-3754,15 2 4228,-9-15 0,16-20 0,-1-1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3:59.92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0 13649,'22'17'-3958,"-4"-2"1980,-15-7 1978,1 0 0,-2 0 0,0 1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4:00.41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 12570,'32'21'2608,"-1"2"-1978,-2 3-90,2 2-5661,2 3 5481,2 4 629,30 34 690,-23-21-1499,18 24-809,-33-31 808,-5 2 91,-6 29 135,-24 1 0,-7 2-1941,0 23 1806,-16-5 0,-5-7-180,7-31 1656,-15 27-1656,22-40 0,2-3 180,-5 33-450,13-37-180,10 28-90,20-53-449,8 2-1170,5-11-540,16-13 2463,-3 0 1,19-13-1,-13 2 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4:00.70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192 188 7623,'23'-35'6836,"-4"-17"-5577,-19 13-5210,-14-2 4670,-7 25 271,-17 11-901,10 22 181,-4-3 1587,-16 46-1677,27-18 224,2 29 1,7 7-315,15 8-45,-5-20 0,7-1 2164,39 24-2119,-13-51 45,11-8 0,7-11 135,20-37-90,7 4 224,-37-29 1,-10-7-225,-11 3 1050,-5-5 1,-9-5-1096,-19 6 0,-8 3-3278,-6-22 3143,-25-13-90,25 58-2281,-14 3 1831,15 10 517,-8 3-786,11 19-1350,12-2-719,-4 10 2878,15-6 0,5 8 0,2 2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4:00.99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190 13 15178,'-28'-6'2969,"5"0"-2250,-4 20 1350,-17 45-1529,16-2-360,-8 15-90,33-24 179,20 2-179,21-3-180,16 4 270,37-43-90,-41-16 540,26-54-360,-61 32-3482,-3-56 3302,-22 50 0,-10-23-341,-9 19 161,6 13-5847,-8-3 1800,-10 13 4137,17 21 0,-8-4 0,22 18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4:01.35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12 66 10771,'1'-21'7915,"0"0"-8005,-4 6-539,0 10-181,-1 1-989,1 14 1799,3 1 0,3 16 0,1 7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4:01.58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652 0 10501,'-29'25'2519,"-1"3"-2311,4 6 871,-3 7-3653,0 6 3473,-3 10 495,0 8 1,-2 8-901,4-4 1,-1 3-1003,-6 14 1,1 0 687,8-13 0,3-5-1,7-17 1,2-2-90,1-2 0,-1 3 270,-7 31 0,1 1-315,8-32 0,0-1 45,-5 25 0,1-2-1508,0 18 1238,6-25 1187,-1 28-1547,9-54-1619,2 4-472,9-24 2631,0-7 0,6 1 0,-2-10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7:43.56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16 18147,'24'-2'1979,"18"-5"-1530,-4 6-5659,7-4 5839,13 5 747,1 10-1196,3-1-180,-1 10 979,-25-1-889,-5 5-2298,-10 8 2208,-8 18 0,-17 12 0,-6 4-487,-23 26 577,12-45 0,-1-1-45,0 1 0,-1 2-56,-11 13 1,0-2 100,-8 14-45,15-26 0,-1 1 90,2-3 0,2-2-135,-11 18 1912,-7 14-1373,12 12-449,23-44 2815,2 26-2815,28-58-1699,67-29 1519,-10-10 0,-22 8 0,-1-2 231,24-20-5057,-11 6 1,-1 0 4884,6-2 1,-8 4-1,-5 3 1,-18 12-1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4:01.73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0 105 9961,'35'-21'8725,"-11"5"-12856,2-2 5300,-14 9 2489,1-3-3388,-6 5 0,1-3 229,-5 5-2028,-2 1 779,-1 3 1,0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4:07.40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1148 21205,'5'-20'719,"4"1"-539,12 3 0,3 1 180,19-6-270,-6 4 90,15-5 180,38-10-4234,4 1 3919,-37 12 0,1 1-45,-9 2 0,4 0 40,9-3 0,8-1 0,-7 1-40,-5 1 0,0 1-393,10-4 1,8-3 0,-9 3 392,-15 5 0,-4 1 45,5-2 0,0 0-45,0 1 0,2-2 45,21-5 0,5-2-42,-12 3 1,4-1-1,-3 1-3,19-6 0,-2 0 0,-24 7 0,2 0 0,-1 0-116,24-11 0,-3 1 116,-14 5 0,-2 0-349,16-6 0,-3 0 349,-27 10 0,-7 2 0,14-7 0,-6 2 0,-6 3 0,0-1 1576,1 0-1846,30-13-90,-60 28-646,-6 2-6280,-5 3 7286,-6 6 0,-4 1 0,-3 5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4:11.256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0 497 17607,'11'46'1889,"-1"3"-1439,-2 4-2298,2 2 2208,1 1-2939,2 1 2848,1 3 198,1 2-17,9 30-466,-9-37 0,0 2 151,1-2 0,0 0 677,12 37 177,-7-21 2021,-13-49-2830,1 1 962,-8-30-1052,-3-9 0,-1-5 0,-13-51-90,4 18 0,-10-37 665,10 36-665,-2-5-90,2-6 90,-3-5-135,3 4 0,0-2 45,-1-19-363,2 21 1,1 1 362,4-1 0,1 0 0,2 3-3038,0 2 2768,2-16 270,7 11 154,0 2-693,23 0 539,-15 44 0,19-9 0,-4 44-90,-2-2-2083,20 30 1903,-11 3 180,-3 5 356,-8 1-356,-14-9-89,-3 0 2258,-5-5-3923,-10 37 0,-5 3-494,2-12 2347,-3 13 0,-1-4 1,2-30-1,1-3 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4:14.150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1 626 14998,'28'-6'1080,"0"-2"-6561,0-2 5751,2-1 1018,2 0-1108,4 2 1163,57-15-1073,-8 9-210,-20 4 0,11-3 0,-8 3-60,-8 3 0,-2 1 0,28-3 0,-3-1 0,-2 2-2150,1-1 2150,0-2 538,-22 3 1,6-2-539,22-4 0,3-2-505,-16 4 1,-1 0 504,13-3 0,-1-1 0,-21 5 0,0-2-219,23-5 0,2-1 219,-15 3 0,-1 1 567,12-4 1,-5 2-478,8-2 921,-3 1-1011,-27 6 0,0 1 455,29-6-455,-33 7 0,1-1 0,-4 1 0,-2 2 0,26-6-90,18-3-345,-28 12 0,-4 0-374,-2 1 514,-6 0 1,-1 3 294,-4 13 0,-21-4 0,15 9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4:14.623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1 187 11580,'32'-6'990,"23"-4"-720,-9 5 0,15-6 269,20-1-1920,-25 3 1471,34-5 0,-36 7 0,2 1-90,4-1-135,13 1 0,7-1 45,-22 2 0,1-1 45,26 0 0,-2 0-2674,16-2 2629,-27 4-1028,3-2 1,2 1 1027,8-1-397,0-1 1,-4 0 216,-23 4-977,14-3 797,-27 2 650,14 0-1909,-15 2 2173,0 0 0,-25 2 0,-10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4:15.975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836 6062 14639,'23'-35'2698,"-2"-2"-2068,-9-3-1,-1-5 631,14-51-721,-2 1-3144,-5 24 0,0 0 2650,-6 20 0,1 2 92,-1 0 1,1 1-138,6-22 532,1-1-622,2-1 0,0-2 45,-7 25 0,-1-1-45,10-28 0,0 0 0,3-11-45,-9 26 0,2-4 45,1-4 0,-1-1 325,0 2 1,-1-2-281,5-15 0,0-4-478,-8 25 1,0-1 0,0 2 567,5-17 0,0 1-181,3-17 1,-2 7 225,-9 39 0,-2 4-46,1-1 1,-1-1 0,0 1 0,-1 1 1947,9-49-1902,-7 31 0,0-4-55,0-3 1,-1-4-36,1-14 0,1-3-45,-2 2 0,-2 2 45,-2 21 0,-1 1-90,-1-17 0,-2 6 0,-1-9 90,0 29 0,-2-1 0,-4 10 0,-1-2-90,-2-13 0,-3-6 179,-11-27 1,-3 1-500,8 26 1,-1 2 454,-5-3 0,0 8-1055,-3 12 1145,-1 7 0,-1 1-45,-11-12-46,9 13 1,-1 2 45,-4 3 386,0 0-296,-16-12-90,-27-13 300,14 12-390,-13-3 0,33 28 90,1 2-90,-5 1 0,-6-1 45,5 4 0,-1 1-45,-6-4 0,-2 1 666,-16 1 1,6 5-667,11 6 0,-32-4 0,56 12 0,9 2 0,-4 0 0,0 0 0,1 0 598,-3 0-598,10 0 0,-1 0 3091,9 0-2912,1 0 1002,-5-10-1181,7 6 0,-1-8-180,5-6 180,2 7-90,-1-11-180,2 12 91,1-15 89,0 1 0,0-12-90,9-19 90,-4 17-90,8-39 90,-8 47 90,0-11 0,-4 30 0,1 1 0,-1 2-90,0-4 90,-1 4 0,1-2 0,-1 6 0,1 0-90,0-1 90,-2 3 0,-3 7-90,-13 56 90,4-22-287,-7 41 287,9-41 0,-1 2 0,1 1 0,-7 15-3387,5-13 3387,-3 8 0,8-19 0,-1 1 90,3-11-90,1 0 450,1-8-270,2-7 282,-1 2-13,3-8-359,8-19 0,-1 1 0,7-19 0,-3 2 0,3-1 1741,11-23 0,4-5-1831,10-9-1651,-2 2 0,1 3 1651,0 16 0,-3 7-519,-10 20 429,6-4 90,-7 10-450,9-2-269,0 21 269,-5 5 2775,5 17-4484,-12 0-449,2 6 2608,0 3 0,0 4 0,-1 2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4:29.909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1 539 150,'0'-33'8276,"0"-14"-6028,0 19-808,0-9 1543,0 21-2623,3-2 897,3 21-987,3 5 269,10 85-404,-11-43 0,-1 3 757,3 14 1,0 2-804,-3-6 1,-1-1 0,4 35-45,-5-47 0,0 1 0,0 0 0,1 4 45,1 22 0,0 6 0,1 7 0,0 1 176,-1 0 0,1-1-221,-1-2 0,0-5 0,-2-25 0,-1-3 0,0-3 0,0 4 0,3 32 0,-1 0-324,-1-35 0,-1-1 279,1 26 0,1-4 90,-1-9 654,-1-8 155,5 37-629,-6-57-180,3 14 90,-5-129-270,-1-8-218,-3 9 0,-1-3 218,1 23 0,1 1 0,-4-1 0,0-4-980,-2-35 1,-1-6 889,1 10 0,-1-4 30,1 5 0,-1-7 0,0 8 105,-1-6 0,1 7-45,0 8 0,0-3-90,1 6 0,-1-5 0,0 8 135,2 9 1,1 1 14,-2-8 0,-1-7 0,2 13-60,-2-15 230,3 9-230,0 3 0,1 1 0,1-4 90,0 11 0,1 6-90,3 27 90,7-6-90,1 12-213,53-14 303,-32 23 0,19 9 0,8 8-90,37 29 90,-45-16 0,1 2-45,6 5 0,-4 1 45,14 10 1319,-1 4-1319,0 5 450,0 2-450,-26-6 0,1 4 0,-1 2 0,1 2-349,4 15 0,0 3 349,-2-2 0,-1 1 0,-3-1 0,1 6 312,0 9 1,2 10 0,-3-6-268,-2-2 0,-2 1-607,0 0 1,1 6 0,-5-9 606,-9-16 0,-2 0 135,2 23 0,-1 11 0,-2-8-188,-2-15 0,-4 4 255,-2 13 0,-1 17 1,-3 0-1,-3-22-170,-4-24 1,-3-5-19,0 12 1,-1 7 0,-5-11 1339,-31 19-1219,9-36 2082,-22 15-1992,-30-36-270,16-13 47,-22-1-137,30-10-180,16-2-90,-25-10-9471,-24 1 9770,17-5 0,-7-3 0,43 2 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4:30.650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275 1957 9602,'14'-29'3867,"-3"1"-2248,-4 3 630,-5 3-2226,-1 2 606,-9-8-3811,-1 6 3632,-9-7 121,2 14-211,-2 2-181,0 7 361,-28 14-450,18 4 0,-19 14 358,16 15-313,12 6 0,3 2 2469,-7 12-2604,12 8 0,9 3 90,26 17-90,-8-36 0,1 0 0,24 30 1026,-5-40-1026,-6-22 135,16-34 0,1-11-45,-4 0-45,4-10 0,-6-4 45,-20-3 270,5-50-270,-12 31 0,3-36 90,-14 46-90,-2 12 89,0-1 1,-1 13-3200,0-13 3110,0 7-940,-4-4 850,3 21-1739,-3 14 1829,7 35-1223,3 20 1223,2 11 361,8 20 0,4 7-451,-5-30 0,1-1-45,6 29 0,3-2 45,0-26 0,1-9 789,8 0-789,17-25 0,4-10 90,-2-18-90,-3-8 0,-1-8 1814,-9-25-1814,0-8 0,-15 8 0,-1-7 0,4-24 0,-3-8 409,-1-11 1,-4-3-455,-1 0 0,-5 2 0,-7 13 0,-5-2-45,-2 8 0,-3-4 0,-1 2 0,-2-23 0,-1-2 60,-1 5 0,-1-6 0,0 7 286,-2 2 1,-1 2-287,-1 9 0,-2-4 0,0 4-60,-3-11 0,0 2-90,2 9 0,-1-3 1,0 13 179,-8-19 0,7 32-2450,23 134 2540,0-13-16,0-18 0,1 10-14,3 35 0,3 18 0,-2-9-350,-2-8 1,0 2 289,0-12 0,1 11 0,0-1 0,-1-11 45,-1 10 0,0-8-151,0 1 0,2 5 46,0 7 0,2 9 0,-1-8 60,0-6 0,0 2-68,-1-16 1,1 9-1,1-2 1,-2-12-23,0-6 0,0-4-922,5 32 0,-1-4 562,2 0 674,-2-19 1,0-5 0,-2-19 0,7 16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4:30.826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17 97 12480,'-14'-16'5667,"11"-2"-5128,17 11-269,13-5-270,31 0-540,19 0-750,4 2 481,6 3-990,-35 5-450,6 2 2249,-7 0 0,41 11 0,-41-3 0,1-1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4:31.150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220 1 10702,'26'10'2159,"-4"-2"-630,-1 5-809,-12-6 1468,-12 15-1828,-25 7-180,-4 3-979,-9 6 889,12-6-1630,-11 16 1630,12-4 225,3 10 0,2 5-315,4 12 0,6-14 0,2 1 90,6 12-45,6-8 0,3 0 82,4 13-82,0-18 0,3-4 2800,10-9-2755,3-9 449,71-44-359,-47-2-1169,9-18 1,-5-9 1257,-20-7 1,6-20-1681,-9-16 1681,-11 17 552,2-25-552,-13 27 134,-4 1 1,-2-2-1101,0-12 741,0 19 0,-2 6 135,1 14 1610,-2 15-1610,-2 40-90,0-8-90,1 42 0,3 17 2496,0-7-3800,5 19 0,2 9-3594,1-22 1,2-1 4897,1 17 0,3-2 0,-1-22 0,1-6 0,8 15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7:44.35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1337 9152,'15'-27'9830,"-1"-2"-6977,-1 22-2853,4 48-4252,-9 3 4162,5 35 0,-5-32 590,8 38-680,11-2-2088,-5-10 2358,4-24 89,-15-45-89,1-2 2449,17-29-2360,8-25 1,8-19-180,-8 2 0,-12 19 90,7-3 3302,-15 28-3392,9-11-3302,-4 48 3302,5 24 0,9 11 0,3 21 0,3-1-150,-12-20 150,7-3 90,-16-29-90,4-6-2099,2-5 2189,14-15 1121,10-11-1211,-4-8 45,9-32 0,-4-7-45,-19 10 30,-19-4 0,-5-15 0,-11 17 60,-23 18-45,-6-6 0,-2 9 45,6 38-90,-12 16 384,-22 25-204,1 19 637,26-5 0,5 3-907,0 16 214,18-21 1,4-1-215,4 0 0,15 29-90,8-16-2676,23 5 2856,-4-29-90,9-41 0,4-13 270,19-28 296,-14 2 0,0-9-206,-9-14 0,-7-2-954,-11 18 1,-2-1 773,2-13 0,-3 0 0,-4-18 90,-4-6-433,-3-8 343,-4-2 45,-7 27 0,-1-2-45,-1 13 0,-1 0 16,-1-7 1,0-5 12,-4-2 1,-2-6 0,1 10-30,0-28-90,-2 0 0,0 8 0,3 45 0,0 7 2094,1 13-2004,4 40-90,-1 0 0,7 60-1741,-4-17 1831,5 32-180,-5-7-810,-2-17 1,0 18 0,-1 3-1,0-9-1857,0 15 0,0 0 2757,0-15 0,0 10 0,-1-3 0,1-14 0,-1-7 0,0-12 0,0 21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4:31.874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0 173 18057,'30'-10'1079,"2"1"-809,5 2 134,15-1 1,3 0-1617,12-1 1257,-6 0 0,-1 1 45,4 2-2621,9 0 2621,7 1-1793,10-1 1792,-17 2 1,14 0 0,-4-1-549,13 0 1,4 0 480,-24 1 1,8 0-1,1-1 1,-1 1-218,-2 0 0,1 1 0,-3-1 0,-4 1 195,0 0 0,-5 0 0,2 0 147,17 0 1,3 0 0,-10 1-148,-11 0 0,-6 0 0,3 1 0,1 0-45,-2 0 0,1 0 664,1 0 1,-2 1-620,-14 0 0,-1 0-323,5-1 1,-1 1 322,40 0 0,-38 0 0,2 0-45,4 0 0,1 0 45,0 0 0,3 0 285,20-1 0,12 2-533,-13 2 1,11 3 0,1 0 0,-10-2-23,-12-1 0,-8-1 0,6 1-247,6 2 0,9 1 0,-5 0 0,-16 0 517,23 2 0,-28-1 0,10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4:32.181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25 32 13199,'-13'-15'5038,"2"2"-4409,32 11-359,-8 0-3982,55 11 4072,-9 2-270,15 4-1041,-11-1 1041,-20-4 0,-3 1 90,16 10-167,-2 5-13,-3-1 2414,-13 5-2145,-18 0-359,-31 19 0,-12 6-719,-17 29 2021,9-26 1,-2-3-2203,-17 2 990,10-8 0,18-19 0,-12 13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4:32.736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62 194 9602,'-15'-42'3597,"2"3"-3454,-2-10 486,6 20 1020,-1-5-300,12 33-513,4 14-476,6 18-2833,6 24 2743,3 16 120,5 23-255,-12-44 0,1 11-348,0 7 0,2 18 0,2 7 0,-2-1 1,-1-13 241,-2-1 1,-1-8 0,1 9-12,1 6 0,3 11 0,0 5 0,-1-6 0,-4-12-555,0 18 1,-3-9 581,2 6 0,0 0 15,-5-34 0,0 1 0,1 5 52,1 12 1,2 9-1,-1 1 1,0-9-222,-1-9 1,-1-5-1,0 4 131,1 6 1,2 7-1,-1-2 1,-2-11 67,2 7 0,-1-8-45,-1 0 0,1-1 0,-2-3 0,1-1-45,-1-4 0,0 1 90,3 19 0,-1 0-90,-2-24 0,0-1 472,1 15 0,0-3-472,2 11-45,-3-30 0,-1-2-45,2 19-270,3 25 793,-7-57-2592,-2-8 1410,-2-30-3388,-2-23 3674,2 0 0,-7-37 1,1-2-1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4:34.479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14 1 16258,'-7'15'1169,"1"-3"-809,5-10 989,1 1-1169,9 8-90,5-2 90,9 7-90,4-7 0,1 0 0,2-3 90,3 0-3572,3-2 3571,20 0-89,-10-2 0,6-1 0,-14-1-90,-5 0-2178,33 0 2268,16 0 0,4 0-445,-28 0 0,2 0 400,-8 0 0,2 0-45,19 0 0,4 0 45,1 0 0,9 0-23,-12 0 1,10 0 0,1 0-1,-8 0-22,17 1 0,-1 0-221,3-1 1,8 1-1,-15 0 266,-30 0 0,-6 1 0,6-1 0,1 0-45,0 0 0,3-1 45,13 0 0,6 0 15,-9 0 0,4 0 0,-2 0-15,14 0 0,0 0-45,-17 0 0,2 0 0,-6 0 0,-3 0 0,-5 0 45,2 0 0,1 0-45,-1 0 0,4 0 45,27 0 0,5 0-15,-30 0 0,1 0 0,-1 0 88,-2 0 1,-1 0 0,9 0-119,8 1 0,13-1 0,5 1 0,-4 0 0,-11 0 30,1 1 0,-10 0 0,9 1 0,1-1 1,11 0 0,3 0 0,-6 1-1,-14-1-30,18 4 0,-12-1 0,-2 1 0,-6-1 0,-22-1 0,-4 0 0,-2 0 0,3-1 0,40 5 0,1-1-308,-34-1 0,0-1 308,31 3 0,-2 0 0,2 1 0,-2 0 0,2 0 0,6 1-36,-15-1 1,-3-1 35,-4 1 0,-21-2 89,0-2 1,-2 1-90,-13-2 90,26 1 1079,-56-4-810,-1 0 1856,-1-1-2395,1 2 3133,1 12-3043,-5-5 897,-2 23-807,-8 59 0,2-32-312,0-3 1,0 0 311,0-3 90,0 2-90,1 2 90,-1 2-3104,1 31 3104,-2-19-90,1 24-1986,0-27 1986,1 4-1298,-1 0 1388,2 2-159,-3 12 0,1 5 114,0-39 0,1 1 0,-2 40 0,0-3-45,0-4 90,2-1 1231,0 2-1276,0-24 0,1 0 1272,-1 14-1272,1-21 0,0-2-45,1 5 90,0 13-355,3 7 0,2 19 1,-1-11 309,-1-26 0,0 2-45,1 13 0,1 15 0,1-2 0,-1-18 90,1 16-90,-1-25 0,0 5-687,3 8 0,0-4 687,-1 7 99,4 23 0,0-5-99,-6-45 0,4 39 1517,-8-75-1517,-1-3 2225,0-1-1955,0-2 3013,-7 7-3283,3-10 602,-7 5-512,4-11-180,-31 1 0,13-1 0,-27 1-3392,-17-13 3392,22 7 90,-32-10-90,32 11 45,-13-2 0,-3 1-45,-9-1 90,-21-1 0,-1 1-1116,14 2 1116,16 2 0,0-1 0,-14 1 0,-1 0 0,16 1 0,-22 1 0,-5 0-1009,1 0 1009,3 0 0,-10 0 60,24 0 0,-2 0 0,6 0-60,7 0 0,-1 0 30,-23 0 0,-10 0 0,12 0-30,28 0 0,4 0 0,-15 0 0,-4 0 0,-18-7 0,3 0 45,28 4 0,0 0-45,-30-6 0,1 0 0,-6 2-242,9-2 1,-5-1 241,16 3 0,-3 0-272,4 0 1,-3-1 0,4 1 271,1 0 0,4 0-293,1 1 0,3 1 293,-26-4 0,-1 2 0,2 0 82,16 1 0,-13 0 1,6-1-83,2 0 0,-3 0 0,5 1 0,-9-1 0,0 0 0,11 1 0,5 0 0,2 0 30,-16-1 0,-7-1 0,12 1 868,-19 0-853,12-1 0,3 1-45,14 2 2020,-28-1-1930,24 1 1397,9 3 1,2 1-1488,-6 1 45,-22-2 0,-4 4-1148,-7 10 1103,22-10 0,2 2 0,4 14 0,23-11 0,2 2 1144,-16 4-1144,2 2 0,-1 1 0,-14 5 0,17-6 0,5 0-2899,19-2 2899,1-2 996,2 0-996,-7 5 0,-21 9 0,20-6 0,-12 4-2449,23-11 2359,12-5 2089,-9 3-2179,16-7-540,-2 0-4587,3-1 990,2-1 4317,1-1 0,3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4:36.491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1170 87 8072,'-48'-37'3688,"5"14"-3148,-23 2-3952,-1 16 3727,7 16 0,-2 4-853,-28 8 808,27 0 0,0 6 456,9 5 1,3 6-188,-4 16 1,1 5-315,0-3 0,2 2-1,5 7 1,4 10 165,9 9 0,4 11 0,4-8-255,3-9 0,3 1-76,-2 14 1,0 10 0,7-16 30,10-36 0,5-4-451,5 28 0,5 0 406,-2-24 0,5 1 45,3 8 0,6 6 0,8-4-30,11-7 0,7-4 0,0-3-60,9 16 0,4-7 697,16-6 0,10-17-697,-19-32 0,4-12 0,-5-2 0,2 0 0,0-4-26,4-3 0,5-4 0,-8-2-19,-7-6 0,-5-2 45,1-3 0,-2-2 0,-2 1 0,2-8-45,-6-5 0,7-11 0,-1-3 0,-6 7 45,8-10 0,-1-3-23,-5 0 1,6-12 0,-3-1-1,-11 12 23,-11 5 0,-8 3-45,9-22 0,-5 2 45,-14 29 0,-5 2-179,4-46-46,-24 24 0,-7 3 45,-14-13 90,1 24 0,-7 9-90,-28 20 90,-10 14 180,-7 22 0,-7 12 90,13 6 0,0 5-427,-18 4 0,2 6 336,23 4 1,9 3-45,16-11 0,4 7 135,-5 30 0,-1 16 0,7-7-180,5-12 0,5 2-146,-4 15 1,0 9-1,10-15 146,14 10 0,14-27 0,5-1 663,11 19-663,13-11 0,8-2 513,-12-28 1,8-7-514,40 12 0,14-12 0,-1-23 0,3-10 0,-27 0 0,0-1 0,0-3 0,1-5 0,1-3 0,-1-3-30,3-3 0,1-3 0,4-4 10,-5-2 1,4-3 0,1-2-1,-4 2-10,11-4 0,-3 1 0,3-4 30,-4-3 0,5-4 0,-3 0 0,-12 3-559,-1-3 0,-6 0 559,17-13 0,-5 1-45,-31 19 0,-4 0-202,6-12 0,-4-1 157,11-22 90,-26 26 0,-5 2 335,-10-3-425,-27-14 0,-20 26 0,-10 3 90,-6 1 0,-4 3-45,-10 0 0,-1 6 45,16 12 0,1 5 45,-5 6 0,2 4 1847,-26 8-1847,22-3 0,-2 6 726,-11 14 1,3 6-682,16-7 0,2 2-45,-16 15 0,4 3-818,23-10 1,5 1 817,2 1 0,4 6-180,-2 35 0,8 7-737,10-15 1,5 1 691,0 22 0,7-3-227,12-21 0,8-7 272,1-10 0,4-2-45,2-2 0,10-1-226,12-3 1,11 0-1,-2-6 316,-2-2 0,3-5 384,2-2 0,6-1 1,-2-8-250,5-13 0,0-9 0,2-3 0,7-10 112,1-13 0,13-11 1,0-3-1,-11 3 30,-19 9 0,-7 1 0,5-6-142,19-14 0,10-9 0,-4-2 0,-21 7-284,-21 5 1,-10 0 283,13-12 0,-5-4 0,-13-5 0,-7 1-45,-7 13 0,-4 1 45,3-6 1,-7-2-46,-16-14 0,-12 1-208,-6 17 1,-4 0 207,-5-15 0,-4 2 561,-6 18 1,-3 9-562,-30-5 0,-7 14 90,15 31 0,-11 11 0,8 2-661,10-2 1,1 5 600,-12 4 0,-6 5 0,10 8 234,7 20 1,10 5-265,10-11 0,3 3 0,-11 19 0,4 3 0,18-19 0,4 6-437,4 24 1,3 13-1,5-6 392,6-1 0,4 1 124,-2-1 0,2 6 0,8-13-79,11-16 0,8-9 543,10 0 1,13-7-589,31-7 0,6-8 45,-28-1 0,3-7 139,8-17 0,8-8 1,-9-6-230,29-16 90,-26-1 0,0-2 0,-15 3 0,2-5 648,4-9 0,5-7 0,-3-1-648,12-13 0,-1-7 30,-7 2 0,3-7 0,-8 3 15,-6-1 0,-9-6-85,-10-11 0,-4-10 0,-7 13 85,-9 28 0,-5 0-15,2-18 0,-4-9 0,-10 11 164,-39-20-164,-9 45 0,-15 3 0,6 2-101,11-1 1,-1 6 70,-40-4 0,-10 19 120,18 33 0,-2 17 0,8-2-120,13-9 0,-1 5 22,-6 9 1,-11 8-1,2 4 1,15-4-23,14 3 0,9 2-45,-15 18 0,4 8-45,18-11 0,4 6 0,3-6-816,3-2 1,2 0 860,-9 23 0,9 0 808,23-19 0,13-9-853,43 5 45,-20-15 0,10-11-15,28-39 0,17-23 0,-9-1-826,-13 5 1,-1-5 885,10-9 0,7-8 0,-14 2 0,-25 8 0,-5-5-219,8-14 0,4-8 0,-6 3 219,-3 2 0,-2-2 369,1-1 1,2-6 0,-8 1-325,-6-13 0,-8 3-219,-8 16 0,-1-1 219,1-15 0,-6-3 45,-11 4 0,-9 0 0,-14-3 0,-6 0-90,5 2 0,-12 1 22,-11 19 1,-14-2 0,-3 3-1,6 7-67,-3 1 0,-7 4 22,-14 2 1,-18-4 0,-1 3-1,17 11 23,14 12 0,2 6 0,-2 2 0,-10 1 0,-3 3 0,6 4-30,0 6 0,3 6 0,-8 4 30,-1 4 0,-9 5 0,-5 3 0,1 1 0,7-2 0,1 0 0,4-2 0,1 2 0,-2 2 18,3 2 0,-4 3 0,1 1 0,5 0 0,9-2-18,3 1 0,9-1 0,2 1 0,-21 13 0,3 2 43,9-2 1,1 5-194,13-7 0,-1 4 0,3 2-405,-14 25 1,6 1 194,1-3 0,7-1-630,16-9 1,9-6-1529,9-1 2919,19 11 1,12-35-1,10 13 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4:39.278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2684 1716 6987,'46'-48'449,"-1"1"1,-2 4 0,-1-8 179,6-30 1,-1-16 0,-6 10-540,-8 23 0,-9-4 442,-9-15 1,-3-18-1,-12 0 1,-19 21-504,-31 26 1,-19 16 0,2-4 172,12-14 1,2-4 0,-8 12-203,-19 15 0,-8 13 0,7 9 405,11 11 1,5 7-406,-2-2 0,-2 7 60,-4 17 0,-4 9 0,7 1-15,7 1 0,3 3-45,-3 4 0,-3 5 0,9 0-45,9 3 0,9 1-363,-3 4 0,3 1 318,3 0 0,2 2-90,2-1 0,1 5-180,-3 25 0,3 2-43,10-24 1,2 0 177,-4 19 0,7 0-135,13-12 1,8-4 794,3-9 0,11-6 60,33 0 0,11-13-225,19-9 1088,1-50 0,-1-20-1268,-39 2 0,-5-5-742,15-14 1,-1-3 651,-13 7 0,-2-5 0,12-23 0,-1-7-46,-18 23 0,-1-2 0,-2 0 46,1 0 0,-1-1 0,-2 0-45,6-25 0,-8-4-15,-15 14 0,-5-3 0,-2 5-804,-2 1 0,-2 1 864,-3-1 0,-2-6 0,-3 10-45,-5 14 0,-6 5-623,-10-16 0,-10 0 623,-18 1 0,-7 4 515,14 10 1,-2 5-426,-12 5 0,-3 17 0,10 28 0,0 17 179,-19 23 1,-1 22-90,27-7 0,0 12 0,2 4 0,3-4-281,-5 2 1,4-2 0,4 5 145,9-3 0,2 6 0,5-1 0,6-8-90,5 10 0,6-4 47,0 2 0,1 4-107,5-18 0,1 4 0,4 4-30,1 5 0,3 7 0,4 1 0,4-2 202,5-4 1,5-2 0,3 0-1,-1-2 98,5 20 0,0-2 0,11-13-120,28 2 0,7-32 180,20-59 613,-32-14 0,1-18-1033,-3-26 0,0-18 0,-6 4 150,1 4 0,-4-5-43,-14 12 0,1-10 0,-5-1 0,-11 9 133,-14-10 0,-13 1 90,-5-3 0,-6-8 0,-4 4 0,-3 16 0,-2 2 0,-3 1-60,-1-5 0,-2-1 0,-4 8 229,-9-2 0,-11 10-139,-10 19 0,-11 6 0,1 8-30,-9 6 0,-3 7-225,7-3 1,-4-1 0,4 14 223,11 20 1,4 10 0,6 3 972,3 3 0,3 4-972,-17 13 0,3 10 299,25-8 1,4 6 0,2 3-330,-1 6 0,3 3 0,0 2-60,0 0 0,1 2 0,3 4-613,7-6 1,2 5 0,3-1 0,2-7 522,-1 20 0,5-2-30,1-3 0,2 6 0,4-5-453,9 8 0,4-5 483,-1-4 0,12 0-130,20-13 0,15 1 0,1-13 265,-1-15 0,9-11 15,18-2 0,13-4 0,-9-15-15,-12-20 0,-4-11 0,22-12 0,-4-7-45,-30 7 0,-3-6-230,23-21 0,-1-5 185,-19 12 0,-1-1 0,14-18 0,-3 0 298,-24 19 1,-5 1-299,-2-2 0,-2 1 0,-3-1 0,-3 0 0,-3 1 0,-2 0 745,-3 2 0,-3-2-700,-2-6 0,-5-3 47,-7 4 0,-5-1-47,-10-10 0,-6 3 0,0 17 0,-7 4 1204,-20-4 1,-6 9-1205,-19 7 457,-14 22 1,-3 12-368,37 8 0,2 5-1252,-30 8 1,3 8 1205,30 0 1,6 5-465,-1 0 0,0 5 555,-13 25 0,2 4-492,12-12 0,3 1 357,-11 22 0,3 1-472,16-17 0,4 0 427,0 0 0,1 5-45,5-3 0,2 5 1,1-3 171,-1 11 0,3 0-142,3-10 0,1 3 0,2-8 15,3-10 0,3-3 0,3 21 0,7 1-90,6-8 0,4-1 135,0 2 0,5-1-45,6-3 0,5-8 45,28 3-90,-9-29 1,16-14-1,-1-25 0,16-18 0,7-9 0,-2 0 0,-9 8-129,4 6 1,-6 4-1,6-9 183,-1-7 0,11-9 0,1-4 0,-7 2 0,-15 5 116,2-8 1,-13 3-126,-3 1 0,0-3-15,-9 4 0,1-4 0,-4 2 105,6-7 0,-3 1-45,12-17 0,-5 0 462,-24 26 1,-5-3-418,7-27 0,-6-2 0,-13 24 0,-4-1 0,3-18 0,-14 3 405,-53-3 1164,15 35-1164,-58 48-720,45 45 359,17-19 1,2 4 0,7 4 0,5 5 0,4 17 0,5 2-45,2-12 0,1 0-322,0 8 0,3 2 187,6 5 0,3-1-45,-1-22 0,5 4-315,6 12 0,8 15 0,2 0 1,-3-11 203,4 5 1,2-4 65,6 11 0,4 7 0,-1-17-90,-9-31 1,5-7-473,36 12 1,6-6 696,-25-18 0,0-4 45,19 9 0,4-10 180,10-26 0,-3-11-45,-33 7 0,1-2-45,37-12 0,0-4 45,-32 5 0,-6-2-1,2-1 1,0-4 90,17-16 0,1-6 90,-1-8 0,-2-3-603,-1 2 0,-3-1 513,-8-1 0,-6 1-44,-18 21 0,-3-1 179,4-14 0,-2-1 487,7-27-487,-14 15 0,-6 1-181,-16 0 181,-17-5-180,-11 60-90,-7 26 1498,-3 49-1498,18-16 0,0 8-120,0 11 0,0 9 0,2-3-60,-2 10 0,2-1-233,4-10 0,1 3 0,3-6 233,3-6 0,3-4 0,0 1 1,2 0-46,0-2 0,1-2-45,1 27 0,12 12 0,20-10 360,20-63 0,5-5-135,-9 41 0,1-10 78,20-58 1,-2-21-34,0-20-247,-1-13 0,1-7 202,-25 27 0,1-5 15,9-18 0,6-10 0,-9 6-15,-12 13 0,-4-1-15,3-8 0,1-7 0,-4 2 47,2-16 1,-4 1-33,1 1 0,-3 0-258,-6 9 1,-5 5 212,-7 25 0,-2 3 1338,3-41-1338,-12 23 0,-4 1 0,-3-7 0,-8 19 0,-3 9 0,0 25 2092,-21 28-2002,9 38 2230,0 13-2320,-2 31-267,12-5 222,10-35 0,1 1 0,0 2 1,2 0-1,0 1 0,1 1-45,1-3 0,2 4-90,2 37 0,6 3-361,5-24 0,2-1 541,3 14 0,4-6 0,29 4 0,3-52-2293,19-14 2337,-13-25 1,2-7-545,36-10 545,-35 1 0,3-11 299,-2-12 0,1-11 0,-5 4-344,-7 9 0,-1-7-18,-3-6 0,7-13 0,1-7 0,-4 1 0,-11 9-700,-2-26 1,-9 1 717,5 0 0,2-7 0,-13 10 0,-18 16 0,-11 9 1492,-21-22-1403,-6 25-89,-5 9 90,-6 10 90,-18 28 0,-5 12 0,0 16-90,-6 15 0,4 23 30,38 18 0,13 16 0,2-4-165,-9 0 0,5 8-117,12-9 0,3 15 0,2 7 0,4-6 0,4-14-108,9 13 1,10-5 21,3-10 1,6 10 0,4-4-1,-2-19 638,-2-19 0,7-14-525,46-7 0,1-22 16,-20-37 119,-10-5 0,10-11 0,-9 2 1354,-13 5 1,-2-6-1423,4-13 1,6-15-1,-2-1 1,-9 10-148,-7 2 0,-5 1 185,6-10 0,1-8 0,-9 8 30,-15 16 0,-5 6 0,3-33-1336,-14-2 1,-5-3 1514,-7-9-478,1 32 0,-3-10 0,-1 10 389,-1 16 0,-4 2-605,-21-26 0,-4 5 695,-17 0-180,-2 38 1,-16 4 0,9 9 44,24 10 0,1 5 258,-15 1 1,-9 2 0,11 12-169,14 21 0,9 14 225,3 4 0,3 10 1,1 7-384,2 5 1,1 9-1,6 6 1,10 5-23,13-8 0,10 8 0,7 4 0,2-1 0,0-3 0,-4-9 45,-5 0 0,-3-5 0,5-5 0,14-3-23,25 14 1,17 4-1,4-19 1,-7-39 734,4-67 1,-3-29-713,8 5 0,-4-6 0,-25 11 0,-4-3 0,-5 3 0,-2 1 0,-4-5-30,3-17 0,0-12 0,-6 8-317,-7 13 0,-4 2 347,6-26 0,-5 3 0,-11-2-555,-25 7 0,-13-16 0,3 12 555,9 23 0,-1 1 0,-13-27 0,-5-12 0,0 22 0,-16 19 0,-3 9-154,-2 9 64,-28 6-124,34 17 214,6 13 0,0 7 1302,-1 15-1302,2 30 0,-8 22 0,8-5 596,13-14 0,4 4-619,-2 9 1,-4 14 0,3 0-1,9-9-22,10 2 0,8-2 0,-6 24 0,4-2 495,6-36 0,3-2-495,1 19 0,5 7-75,10-8 0,5 4 1,-1-4 791,-1 6 1,4-3-673,1-5 0,5 2 0,1-18-90,23-12 90,-6-19-815,11-31 0,14-16 0,-8 0 860,-17 4 0,0-3-45,20-8 0,9-6 0,-12 0 465,-22 5 1,-5-4-436,5-10 0,2-8 0,-4 3-936,-2-3 0,-3 0 906,1-1 0,1-5 0,-7 4 0,-11 2 0,-5 3 0,-1-2 0,-3 2 0,2-32 0,-14 21 0,-5-10 0,-5 6 45,-8 1 0,-6 0 15,-2-8 0,-5-8 0,-2 11-606,-7 12 1,-8 9 575,-8 10 0,-11 3 0,7 6 15,8 9 0,-1 4 137,-5-1 1,-8 1 0,3 8-183,-15 11 0,0 12 0,14 9 0,-2 7 0,2 5-60,0 3 0,2 4 1,3 3 29,6 3 0,4 2 0,5 2-60,-3 19 0,9-1 0,15-15 0,4 0-293,0-2 0,4 4 113,-2 20 1,6 4-129,8-1 0,5 0 263,0-2 1,4-3 732,7-10 1,9-6-959,41 17 270,-8-33 1363,12-6-1048,22-56 0,6-22-45,-31 7 0,1-9-293,4-5 1,9-11-1,0-4 1,-11 2 202,-13 2 0,-8 0 0,-1-1-61,6-10 1,-1-1 0,-9 3 15,-11 0 0,-10 6 45,-1-29 45,-23 7 0,-6-3-90,4 36 0,-3 0 0,-11-31 0,-6 6-190,-17 7 235,-8 10 45,-29 20 0,-5 6-135,3 1-395,-7 32 0,-20 13 1,17 7 439,42 4 0,3 9-23,-15 12 1,-11 13-1,-1 5 1,11-2 6,14 2 1,8 0 0,-1 3-60,-12 11 0,-1 3 1,6 0-31,13-10 0,5 1 0,4-4-30,-2 8 0,4 2 278,5-8 0,0 5 1,3 3-369,1 12 0,3 3 0,4-2 210,4-11 0,4 0 0,2-4 60,-1 29 0,12-15 0,30-24 0,18-70 180,23-42-181,-23 9 1,4-14-119,-8-3 1,5-13-1,0-7 1,-8-5-26,-12 7 0,-4-6 0,-4-3 0,-2-2 0,-1-2-28,-3 7 0,-2-3 0,-1-2 0,-2-1 1,-3 3-1,-4 3 82,3-20 0,-4 2 0,-7 4 0,-12 4 22,-11 11 1,-11 1-1,-4 7 1,0 14 125,-5 9 0,-4 8-148,-17-13 0,-3 5 45,16 19 0,-9 9 8,-12 13 1,-19 6 0,-8 6 0,-1 7 0,10 7-32,0 18 1,6 13 0,0 3-1,-7-5-102,-3-16 1,-7-6 0,-2 0 0,6 5 0,12 10 56,9 16 1,10 11 0,8 3-1,6-5-33,6-3 1,9-2 0,1-2-35,-5 10 0,1 1 0,-8 15 0,4 5-581,7 7 0,6-3 626,8-29 0,9-1-180,25 30 0,14-14 135,13-40 688,10-24 0,4-18-733,-3-36 0,-6-14 90,-7 13 0,0-2 0,17-21 1,-1-2-1,-15 15 0,-2-1-138,14-26 0,1-6 153,-19 26 0,-2-2 0,1-2 90,5-12 0,0-3 0,-6-4 97,-12 7 0,-5-4 1,-3 0-1,-2 7-67,4-17 0,-9 3 30,-14 8 0,-8-2 0,-7 17-62,-31 11 122,-32 2-696,9 37 695,12 7-196,-4 26 0,-21 16 0,-4 5 0,14-6 107,7 0 0,0 2-100,9-5 0,-13 5 0,-2 3 0,5-1 0,13-3 100,0 8 0,6 6 138,-1 6 1,-7 10-1,0 4 1,5-4-349,2 0 0,5-2 0,-2 4 52,-2-1 1,-3 4 0,2 1-1,7-4-202,5 1 0,6-2 1,7-6-1,4-7 0,5-2-135,-6 13 0,6-2-1573,4 15 210,10-20 1768,12 17 0,10-37 0,8 20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4:41.584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 0 14009,'26'34'2698,"1"-3"-1258,24-8 359,38 10-1260,-10-6-314,-29-10 0,2-2 225,-2-3 0,0-1-1152,35 7 1017,-6-5 0,1-1-180,-27-5 0,-1-1 0,16 2 0,4 0 44,3-2 1,-2 0-1610,-16-2 0,3 1 1550,20 0 0,10 1 0,-8 0-31,-14-3 1,-1 1-738,1 0 1,5 1-1,-8-1 693,-9-1 0,-4 0 0,-1 0 0,0 1-45,43 2-78,-19-1 0,-1 0 78,15 1 0,-24-2 0,-5 0-90,-7 0-90,-8-1 90,-3 0-360,1 1-5396,-18-2 3440,1-3 2406,-22-2 0,-4-3 0,-5 2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4:41.839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19 38 17787,'-9'-15'1619,"2"3"-1259,5 8 719,2 0-899,3 2 270,14 4-270,-2-1 0,24 12 179,24 3-179,-9 2-627,23 4 537,-33-8 0,1 0-3124,16 6 3034,-17-3 90,27 12-302,-21 32 212,-13-25 45,-36 29 0,-15 2-45,-10-22 0,-3 5 0,-2 0 0,-4-10-450,-17 21 234,13-14-2572,-25 30 0,32-33 2788,-8 12 0,15-22 0,1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4:42.923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35 129 15178,'-5'-16'5307,"1"4"-4767,9 48-90,1-6-5751,6 40 5661,0-11-1078,0 12 988,1 8-439,1 9 348,-5-19 1,0 3-194,-2-17 0,0 0 104,3 19 0,-2-2 1414,4 26-1324,-2-19 0,0 2-45,-2-19 0,0-1 967,1 10 0,0-1-697,-2-10 0,0-8-135,-3-15 2981,1 9-3161,-8-59-2697,-2-14 2607,-4-11 90,-2-8-482,-8-31 392,3 11-45,0 5 0,1-2-45,-4-18-30,2-4 0,-2-18 0,2 13-248,6 28 0,1 0 308,-4-28 0,-1-13 0,4 18-29,5 3 89,1-7-1836,4 35 1746,1 12-356,20-42 356,-6 35 481,17-20-571,4 52 90,-12 7-180,52 36 270,-40-3 1021,34 27-1111,-34-13-1442,1 2 1442,1 5 45,-2-2 0,2 4-594,-6-5 0,0 1 639,6 5 0,1 6-11,15 33 1,-4-1 100,-2 2-90,-4-7 0,-3-1 0,-10-5 0,-3 1 0,-3 2 273,-8-7 0,-4 10-183,-10-6 0,-5 6 0,1-3-45,6 11 0,-5 2 104,-15 3 1,-8 7 0,1-21 920,-12-7-1025,3-11 0,0-5 45,-3-18 2023,-1-8-2023,1-4-180,-49 6 2697,45-19-5440,-15-10 0,3-9 2833,23-21 0,-18-16 0,30 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4:43.367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126 234 9152,'7'-23'4407,"-10"4"-2968,-9 27 91,-17 32-1171,10-1 1,-4 23-90,15-23 0,2 1-90,3 1-90,2-10 90,1 1 269,27 21-359,-13-28 90,23 18-3392,-12-39 3392,21-26-180,-11 4-660,12-22 840,-23 9-180,-2-6 180,3-21-90,-10 10 45,-5-4 0,-5-2-45,-11-15 0,-2-17 90,-13 37-90,3 21 781,-3 5-602,-11 5-1780,7 9 1601,-5 2-866,11 7 956,-9 16 0,-16 31 90,1 22-180,3 10 45,26-29 0,5 5 0,6 22 0,5 2-135,-1-22 0,1 0 349,5 22 1,4-5-530,12-12-180,21 15-629,13-11-1170,3-6 2159,26-14 0,-33-30 0,17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7:44.47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21 17967,'14'-10'449,"-2"1"-3147,-12 8 2698,0 0 0,-1 3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4:43.819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129 258 9422,'1'-25'5756,"-1"1"-4406,0-1-361,0 0-5750,0-2 6020,-9-15 600,6 19-1139,-11-14-451,9 26 861,-2-1-950,2 7-2179,-3 3 2089,3 4 2538,-20 43-2493,15 5 0,3 4-833,-15 27 743,15-23 0,5-1-45,11 7-234,4-12 0,5 2 144,3-2 0,3 0 0,1 0 0,2-5 0,22 11-90,-13-26 0,2-7 2679,20-2-2858,-3-13 269,16-12-90,-4-20 90,-19-6 0,-2-7 0,-20 6-2294,-2-5 2294,-1-3 422,4-27-332,-8 12-280,1-16 370,-11 23 90,-2 5-91,-2 5 1,1 0 90,-2 7 3209,0 8-3119,-3 23-180,-1 7 0,1 26 0,-1 2-90,6 27 463,-1-5-868,4-2 0,2 0-134,2 7-527,7 33 257,-7-51-4358,1-7 5167,8 2 0,-7-20 0,4 2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4:43.977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 47 8702,'6'-25'-180,"-2"10"-629,7 8 809,2 16 0,1 4 0,6 7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4:44.358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229 97 10861,'0'-17'2518,"-1"2"-719,-11-6-1079,0 8-180,-8-9-1,3 13 721,-24 13-811,9 13-269,-11 13 0,20 8-90,11 2 90,1 27-90,6-24-1611,5 11 1,3 3 1610,5-6 0,8 41 0,0-39 134,14 9 1,4 1-45,2 6-1118,6 4 1,0-4 1117,-10-20-311,9 12 851,2 5-270,-14-20-270,6 10 90,-21-30 2509,-23 2-2689,-3-15-180,-50 12 0,23-20-179,-20-1 89,28-4-3014,-43 0 3194,39 0 0,-34 0 0,55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4:44.596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0 169 9062,'15'-51'6116,"-4"17"-4856,0-4-181,-6 21-269,-1 3 359,1 4 90,-3 5-719,1 17-270,-1 11 0,2 43-181,0-10-449,2 26 1,0 3-1,-1-13-944,2 5 0,-1-8-1395,-2-35 2699,2 1 0,-3-21 0,0-2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4:45.399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62 22 15088,'21'-9'2789,"-6"6"-361,-12-7-2158,-23 36 0,8-6 180,-19 43-270,18-22-4162,-2 41 4162,10-25 0,1 27-705,12-6 1,4 0 524,0 5-158,1-9 0,3-6 158,0-30 90,2-7 0,0-5 1978,-1-6-1708,6-7 2911,-8-6-3271,7-16 90,-14 2 997,1-12-728,-9-22-179,-9 0-90,2-18 90,-7 10 0,4 9 90,-3-18 270,-1-33-451,4 19-431,9-17 432,9 53-3368,15-4 3278,-5 21-90,7-3-90,5 15-2463,25 14 2463,-16 1-873,16 11 873,-33-3 1805,-1 0-1895,5 12-1805,-1 15 1985,-5-9 1,-4 8 1327,-13-23-1328,-1 0 1546,-1-1-1636,-8 70 180,4-45-90,-6 54 90,6-64-90,1-5 90,2 1 180,0-10 511,8 8-601,-3-17 90,8 3-90,-5-12 269,31-17-269,-15 2 0,24-17 0,-23 3-180,0-5 0,8-24 3055,-9 11-3145,15-34 90,-16 34 0,6-11-90,-9 23 90,-1 5-270,12 1 270,-4 26 0,10 17 0,-15 19 45,-9 24 0,-4 4 45,-3-10-1250,0 5 0,-4 1 1250,-12 9 0,3-6-90,-8 22 0,6-15 0,1-2-90,-1 4-1256,2-8 1,0-5-94,5-22-3023,8 2 4552,-2-20 0,7 3 0,-4-18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4:45.722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1 165 10321,'0'-28'5577,"0"2"-3328,0-12-5847,0 14 3598,2-10 0,-2 26 0,2 2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4:46.630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62 64 12120,'9'-22'4048,"-2"4"89,-6 8-4047,-6 0-180,2 7 90,-4 2-179,6 11-226,17 38 0,7 9 315,-2-9-1220,6 13 0,0-1 1220,-3-23 1,0-1-2675,12 18 2764,-9-14 0,7 16 90,-13-20 270,3 14-181,-9-15 1,0 7 540,-10-10-360,-22 13-180,4-11 905,-30 0 1,-6-3-1266,11-12-90,-48 14-90,58-31-3042,-7 0 794,10-2 2608,-4 0 0,10 0 0,-1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4:50.99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 55 11041,'-5'-18'4947,"1"3"-2698,1 5-1440,2 5 1080,-1-2-989,0 17-541,2 24 1,-1 6 0,2 22-1845,2 3 0,1 4 1755,1 27-90,-1-27 0,1 16 0,1 1 0,-2-11-90,0-4 0,0 0-46,0 0 1,0 11 0,0-2 0,-1-12 355,0-11 0,0-1-250,1 17 0,0 10 0,1-8-60,-2-14 0,1-3-1233,1 24 1,0-6 1322,-1-14-90,-1-33 270,0-6-270,-2-29 1840,-1-11-1930,-1-17-2147,-6-28 2147,2 11 0,-5-25 0,4 26 0,0 0-1606,-3-31 1606,3 25 0,0-1-370,-1-27 370,0-5 1244,2 2-1289,4 7 0,-1-2 779,1-17-779,4 9 0,3-5 0,0 26 0,2 5 45,0 9 0,1 2-45,0-6 0,2 3-225,18-23 180,-7 32 654,14-10-654,-9 46-1032,22 36 1,4 13 1121,2 3-45,0 6 0,0 6-324,-21-9 0,-4-2 369,18 31 468,-8-9 1,-1 2-559,6 21-193,-15-29 0,-2-1 193,9 30 1835,-2 1-1745,-13-28 0,-1 3 0,-2-1 0,-1 1 0,0 0 0,-2-1-146,-3-8 0,-3 1 281,-2 10 0,-6 4 424,-13 11 1,-3-1-515,8-10 0,-3-3 45,-15 7 0,-9-12 0,-15-20 0,-1-5-90,-27-7 90,28-20 2707,-8 0-2932,-2-13 0,-1-2-135,5 1-678,-7-1 0,1 0-1391,12 2-1290,9 3-958,-1 0 4069,10 1 1,-5 0 0,0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4:51.67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131 1832 9691,'18'-35'3868,"-2"0"-7999,-5 6 6200,-5 2 689,-3-3-2308,-1 10-91,-11-6-89,4 14 0,-8 1 1129,-5 9-1309,-5 14 0,-12 17-90,-4 51 0,15-23 3212,5 22-3302,18-53 0,1 0 1,10 6-361,16 2 90,-3-5 180,12-10 90,-3-28-3032,24-34 3392,-16 7 0,11-27 23,-34 24-24,-4-2-89,-3 0 360,-3-22-360,-3 26 90,-2-18 0,-2 28-90,0-3-1,0 1-89,0 5 3539,0-3-3539,-3 10-90,3 5 190,-3 12-190,5 20 90,2 6 0,14 66 0,-6-31-262,0-9 1,0 1 171,4 3 0,3 1 0,15 13-471,7-10 471,5-7 90,0-23-90,-17-24 0,2-5 0,9-17 180,18-32-180,-10 0 90,4-25-90,-30 19 90,-3-12-90,-1-6-1517,-8 14 1,-2-7 1561,1-4 0,-2-2-45,0-3 0,-1 1-971,-2-3 0,-1 6 971,-2-15-479,-1-8 479,0 15 60,-3 8 0,-3-14 0,1 5 30,1-3 0,-1 1-476,-1 3 1,0-4 0,0 9 385,1 15 0,1 9-90,-1-10 1440,-1 7-1350,2 16 2019,0 44-2019,2 24-1516,2 32 1516,3-12 0,2 5 0,-1 7 0,1 3 0,2 0 0,1 3-581,2 29 1,0 0 535,-3-35 0,1-1-45,2 20 0,0-1 0,-2-22 0,1 1 275,1 3 1,1 5-1,1-1-815,6 23 1,0 0 40,0 2 0,-1-4-761,-1-21 1,-1-11 1692,-2-11 1,-1-9 0,-1-7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4:51.88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0 127 960,'46'-24'5397,"-10"4"-1516,16-3-2802,-14 7 1260,43-3-481,-27 9-1048,43-2-630,-52 10 589,9 2-949,-14 0-539,45 10 359,-31-5-709,8 2 1,-3 0 1068,-17-4 0,25 0 0,-45-3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7:13.577"/>
    </inkml:context>
    <inkml:brush xml:id="br0">
      <inkml:brushProperty name="width" value="0.17143" units="cm"/>
      <inkml:brushProperty name="height" value="0.17143" units="cm"/>
      <inkml:brushProperty name="color" value="#FFFFFF"/>
    </inkml:brush>
  </inkml:definitions>
  <inkml:trace contextRef="#ctx0" brushRef="#br0">296 900 13110,'-13'-20'3777,"-29"21"-9077,16 14 5480,-25 18 580,21 9 1,3 3-761,-3 9 45,4-4 0,3 2-45,11-2 939,2 3-1299,5 24 270,11-8-2183,2 3 2093,12-22 1834,0-23-1834,3-7 57,42-19 123,-28-7 270,29-21 90,-38-2 89,-3-4 512,0-13 1,-1-6-153,2-19-43,-6 17 1,-3 2-497,-9 2 268,-14-23-358,1 41-91,-7-32 1,8 49 0,-1 2 86,1 5-86,0 1 1870,-1 5-2050,2 2 512,-1 4-422,4 32-813,5 7 813,2 21-3152,7-4 3152,1-9-225,6 4 0,4 2-1312,5 4 1492,-4-8 0,2-4-135,3-15 90,3-8-1404,0-5 1314,9-9 90,0-20 1851,-2-6-1851,-3-15 90,-11-3 90,6-34 45,-15 7 0,-1-4-492,-3 9 0,0-2 447,0-16 0,-2 2-675,0-18 675,-4-6 962,-4 27 1,-1-5-919,0-2 1,-2-6-107,-2 1 0,-1-6 0,0 6-28,0-5 0,0 5 1392,-3-2 1,1 14-1393,1 36 90,3 113 0,-1-18-71,4 16 0,3 5-19,1 11 45,0-33 0,2 5-1,0 14 1,0-1-1144,-1-17 1,0 0 1098,4 24 0,0-1 45,-4-27 0,1 1-45,2 5 0,2 7 0,-2-7 0,-1-4 0,0 0-210,4 16 0,1 7 0,-2-13-240,3 14-410,-5-26 0,-1-5-220,-2-9-3597,-3-16 4677,-3-12 0,-4-17 0,-3-8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7:46.40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3028 309 8612,'1'-60'9535,"-12"-14"-14476,1 30 6470,-35-20-2337,15 41 1168,-22-5 926,-31 19-1107,39 6-36,-13 0 1,-6 3 35,-32 14-134,44-10 0,0 1 989,-4 5 1,4 1-945,-16 2-1,0 4 1,-13 5 0,8-1 747,20-6 1,-1 0-808,-18 6 0,-10 3 0,15-2-30,-2 6 0,4 2 0,-1 3 0,-19 9 45,19-7 0,2 0-2060,-4 4 2015,1 3-453,1 0 453,4-1 0,0 3-728,-19 11 728,19-10 0,1 0 0,-3 4 0,2 3 0,3-1-487,18-15 0,0 1 487,-20 20 0,12-9 0,0 1 1722,-5 14-1677,12-10 0,1 4-45,11-10 0,1 5 60,-1 16 0,-1 10 0,3-6-15,4-12 0,3 4-137,4 11 1,0 14-1,4 1 1,4-14 136,7-5 0,3-3-45,-3 6 0,0 6 0,2-9 45,4-13 0,1-7 761,2 27-761,0-19 0,1 1 2136,6 32-2136,-5-31 0,2 1-1191,2 1 0,1-2 1236,10 33-291,-2-17 1,3 3 245,-2-17 0,1-3-213,0 1 0,1-2 213,0-3 0,3-2 117,4-1 1,2 0-73,4 3 0,1-1-90,1 1 0,0-1 45,-1-6 0,-2-4-45,18 17 1344,2-4-1344,-1-1 89,2-5 1,5-2 0,0-9 0,3-1-45,-24-16 0,1 0-214,24 11 0,3-2 214,-14-14 0,-3-4 45,33 7-90,-31-10 0,3-1-790,7-5 0,2-4 790,-4-6 0,2-2 0,8 2 0,-2-2 524,-8-5 1,-5-3-525,31-8 0,0-4 0,-25 2 0,9-6 0,-7 3 0,-7 1 0,0-1 0,18-9 0,10-7 0,-9 2 0,-12 1 0,-2-6-235,2-8 0,8-11 0,0-3 0,-9 8 235,-15 14 0,-5 4 0,3-7-177,12-16 0,7-10 1,-3 1-1,-15 11 222,-16 12 0,-4-2-23,6-15 1,5-16 0,0-1-1,-7 12-22,-3 1 0,-2 1 127,9-16 1,2-9 0,-8 7-128,-13 13 0,-7 1 29,-3 7 1,-2-5 0,0 5-30,2-9 0,-2 0 0,-5 3 0,-2-3 0,-2 10 0,-7-20 737,2 26 1,-3-3-738,-5-10 0,-2 2 582,2 15 1,-1 0-583,-6-17 0,-2 2 0,5 20 0,-1 2 0,-1 1 0,-1 0 79,1 3 0,-3-2-79,-22-33 0,-2 0 0,17 29 0,-1 2 0,-18-27 0,0 3 0,-4 3 0,14 24 0,-2-1-90,-1 2 0,0 0-463,-1 1 0,0 2 418,4 6 1,2 3-46,-15-9-2328,2 6-640,3 4-1619,-1 4 4767,1 6 0,-10-10 0,-2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4:52.15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351 3 7436,'-25'14'1889,"0"-1"2711,-45 18-4240,33-12 574,-14 17 0,2 4-755,21-6-931,-21 49 932,40-43-90,2 7 90,6-16-90,9 9 180,19 9-180,-2-9-1013,49-26 923,-39-23 90,29-21-90,-38 5 1607,0-4-1428,11-36 2008,-17 21-2007,8-29 180,-21 11 449,-3 4-629,-3 1 0,-1 18 90,0 22 3127,0 0-3577,0 8-90,4 15 0,2 13-2428,11 37-4768,5 14 6682,-1 0 0,2-1 0,-8-21 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4:52.96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580 205 1320,'0'-22'3418,"1"-1"1542,-17-20-4061,4 15-269,-15-14 0,5 24 629,-25 3-989,14 7-1078,-20 3 1078,5 19-530,10-3 350,-12 13 1098,-8 19-1008,25-11-106,-15 22 106,32-11-90,5 5 89,13 19 1,6 5-90,4 8-45,1-8 0,5 1 119,3-24 0,2-4-74,15 28-472,-11-24 1,0 0 471,16 18-276,0 0 186,-1-2 0,-4-6 0,12 22 0,-24-32 0,-1 1 0,15 32 0,-11 4 0,-24-51 90,-12 12-90,-2-16 90,-9 11-90,-2-12 1754,-50 13-1664,27-22 45,-7-4 0,-4-6-45,-27-26 0,-4 1-180,13-11 1793,30 8-2153,13 1 1214,12 0 0,16-7 0,16 0 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4:53.43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217 72 11221,'5'-20'7915,"-1"1"-7195,-4 7-181,-8 0-89,2 3 180,-24 11-360,11 6 179,-32 33-359,26-14 90,-16 39-180,25-29 0,-1 18 0,9 15-90,4-7-3392,8 36 3392,3-34-90,6 7-126,-1-22 217,4-4-1,2-4-90,5-5 90,3-6-2287,2-6 2197,3-10 0,1-7-449,57-42 359,-25-25 1323,-19 25 1,-3-2-1054,-1-39 359,-21 7 1,-5-1-1872,1-16 1646,-2 16 1,-2 4 225,-8 9-180,-3 29-572,-1 6 482,1 10 0,-2 9 0,0 4 2030,-1 3-2030,-1 3 0,1 13 3125,1 34-3126,8 42-402,1-8 223,8 9-2931,5-23 2931,-4-21-90,18 28-6026,5-30 6206,-8-13 0,5-24 0,-23-28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4:53.57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40 10411,'5'-23'900,"7"7"-6028,31 16 5128,-12 8 0,18 14 0,-22-3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4:54.13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290 280 12030,'4'-18'4498,"-1"2"-1710,-4 7-2068,-11-6-451,-2 11 91,-23 7-180,10 13 0,-24 39-270,22-8-698,-4 12 788,18-19-89,10-18 178,1-6-89,15-5 90,1-10-90,11-7 90,-2-10 0,-1-4-2981,4-15 3071,-7 4-1892,2-13 1802,-12 8 0,-1-1 0,-4 7 0,-1-2 270,-19-44-360,9 40 0,-16-36 0,13 61 2358,-1 6-2358,-30 28 90,19-4 3302,-21 27-3392,29-9-304,2 37 393,7-10-89,1 11 0,10-18 0,2-1 0,3 10-45,0-7 1,1 0 44,8 11-90,5-5-3172,17 14 3262,-3-28 0,12 6-2181,-9-33 2181,2-9-1278,5-8 1458,11-18 69,-11-2 21,4-15-90,-19 2 1583,-1-5-1313,9-28-46,-14 7 1,-1-4-315,11-27-45,-16 26 0,-3 4 2368,-7 5-2054,3-34-251,-6 42-108,2-23 0,-7 50-90,0 2 90,0 3 3033,0 3-3213,13 24 0,-3 3 0,11 25-90,-6-4-2003,-2 5 1913,0 2-7675,3 21 3717,-4-18 4318,4 12 0,-5-28 0,-1-2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4:54.33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1 528 21385,'19'-39'989,"7"-23"-719,-7 12 180,12-37-270,-12 34 0,5-14-90,-8 23 179,10-15-179,-9 29 0,7-7-180,13 92-90,-17 18 45,-3-18 1,-2 1-3438,-9 31 2942,-5-5-2068,-1-15-2449,0-1 5147,0-9 0,0-28 0,0-2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4:55.17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182 129 10591,'5'-30'5757,"-1"4"-3149,-2 4-1079,-1 6-449,-1 0-721,-8-2 451,-9 18-630,-5 2 0,-6 24-90,7 5 180,-12 57-3448,10 4 3133,9-35 0,2 1-135,0 40-2369,9-43 2279,2 3-809,18 40 809,-2-35-225,7-4 0,4-4 225,8-15 0,15 2-341,11-25 341,-22-9-89,54-15 396,-49-7-127,30-13 358,0-32-357,-28 18-1,21-26-90,-29 8-947,-11 12 1217,3-14 1616,-14 18-1526,-4 4 2228,-5 3-2318,-2 7 270,-11-7-270,2 17 192,-7-5 168,-22 34-360,13 1 0,-21 18 0,21-3-90,1 4 3302,-5 29-3392,12-24 0,-2 16 90,23-30-90,-1-11-360,54-15 271,-30-7-116,36-16 205,-37 4-180,20-35 180,-20 18 0,13-26-180,-24 12 270,-8 14 90,-1-8 630,-18-3-361,-1 24-3323,-11-11 3324,5 28 180,-1 6 269,-30 24-359,12 14-90,-23 42-180,30-10-1,15-4 1,4 1-90,2 2-226,7-2 0,3-1 136,4-8 90,10 18 0,0-29-90,37 13-90,-19-25 0,28 7-120,-36-31-60,3-3 0,-6-3-269,21-12-2325,-10 3-4242,23-19 6965,-28 8 1,4-7 0,-18 4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4:56.50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1 378 11850,'34'-20'2429,"-2"0"-1620,-9 8-179,0-1-90,3-1 494,30-3 1,5 0-3377,-2 0 2432,7 1 0,-2 1-2089,-16 6 2179,3 2 180,32-5-640,11 1 460,4 0-90,-6 0 90,-25 5 125,-4-2 0,2 0-215,18-2-45,-15 1 0,-2 0 45,9-1 0,4-2 45,10 0 0,3 0-90,-39 5 0,-1 0 620,40-4 1,-3 1-576,-12 2-90,1 3 90,3 0-45,13 3 0,1 1-45,-3-2 0,-1 3 0,-6-1 90,-31 1-90,11 0 734,4 0-734,-1 7 0,3 0-646,18 0 691,-19 3 0,-1-1-45,5 0 0,-2-1 1061,0 2-1061,-21-4 0,1 0 888,27 4-888,-13-2 0,1 0 0,14 2 0,-14-3 0,5 2 45,2-1 0,0 0-627,-12-1 1,-2 0 581,10 0 0,-5 1 0,4 1 0,-1-3-77,-1 1 77,2-1-1236,-5-3 1,2 1 1235,20 0 0,10-1 0,0 0-1404,-12-2 1404,-18 0 0,-2-1-818,6 0 818,10 0 46,-8 0-46,-16 0 0,1 0 0,21 0 0,-26 0 0,0 0 0,22 0 0,-7-4 0,4-2 651,-9 3 1,0 0-652,10-3 0,5 0 0,-9 3 0,3 0 0,-5 1-40,-1-1 1,-1 0 39,25 0 0,-3 0 0,14-1 0,-33 2 0,30-2 0,5 0 0,-52 2 0,2-1 0,22 0 0,11 0 0,-14 0 2044,6-1-1999,14 1 0,2-1-135,-9 2-90,-5-1 0,-1 1-1529,-7 2 1709,-15 7 0,-2 2 0,3 1 0,14 12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5:05.86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36 20845,'3'-23'1619,"-2"10"-1349,8 46 0,-3 6-5661,5 31 5571,-1-6 0,-3-13 0,1 6-584,1 9 0,0 5 494,2 24 0,0 3 249,-1-15 1,0-2-295,-2 3 0,0-2-401,-2-21 1,0-2 400,0 2 0,0 0-45,0-4 0,1 3 135,3 36 0,1 0-90,-5-36 0,1-2-45,3 27 0,0-1 904,-4-32 1,0-3-770,0 7 0,-1-1-45,4 28 0,-3-7 0,-4-53 228,0-7-678,-3-3-8284,-9-40 8644,0 1 0,-6-37 0,4 12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5:06.52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86 510 10141,'-4'-23'2249,"2"4"-1170,-1 11 91,1 0 2158,-3-9-2789,2 8 91,-3-7-180,3 9 0,0 1-91,0-1 1,0 0-90,-1 1 0,1-2-3033,-4-5 2853,2 5 90,-1-6 180,-1-5-270,3 8-90,-3-8 90,5 12 0,0-4 3392,0 0-3482,21-20-3392,6 7 3482,12-8-90,-1 14 90,6-1-90,13-1 90,0 0-2359,3 2 2449,1 0-180,-15 5 2359,14-2-2359,-17 6 90,0 2-90,-1 1 90,6 2-197,-6 3 107,41 16 90,-18 5 0,12 10-90,-22 2 90,-18-1 3294,0 4-3294,19 35-648,-14-12 558,-13-16 0,-1 2 90,-1 3 0,-1 5 45,7 22 0,-1 5-45,0 3 0,-1 4-519,-8-16 1,0 3 0,-3-5 473,-1 0 0,-3 4-739,-2 20 1,-1 11 0,-2-13 738,-4-27 0,-1-2-15,1 12 0,0 6 0,-2-14 60,-3-5 90,0-14-90,-8 34-1536,1-16 1536,-7 16-705,-4-10 705,3-23 89,-14 20-89,8-34-1014,-23 10 1014,-18-12-90,9-6-135,-8-8 0,0-2 1060,7-4-1105,-40 8-2789,5-1-4946,29-9 7915,-24 6 0,48-9 0,15-1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7:47.63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48 14998,'2'-20'4858,"0"4"-3959,-1 10 1530,0 0-1620,-1 7-269,3 62-1047,-1-16 597,-1 1 0,1 5 270,3 42-1330,-2-17 1015,0-27 0,-1 0 45,1 25-1602,0-18 1,0 0 1331,2 31 90,-1-33 0,0 2-637,0-5 1,0-3-1523,3 23-809,3 19 3157,4-17 0,0-24 0,5 9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5:07.34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366 2006 10681,'11'-27'4947,"-1"2"-989,-7 3-3059,-1 4-179,0-3-90,-2 2-91,-9-12-89,1 3 629,-33-30-899,17 35-90,-16-10 0,19 30 90,-22 19-90,1 8 0,-18 24-90,23-8 0,9 6 0,14-12-3392,2 4 3392,5 1-90,2 1 90,3-8 0,1 1-90,11 21 0,-2-18 90,9 20 0,-4-33-90,8-6 3482,-3-8-3392,17-15-90,-13-5 180,9-12-3482,-2-12 3572,5-22-297,-18 9 1,-2 0 206,7-16 180,-13-14-270,-7 65 0,-1-4 0,1 11 0,9 38 0,-1-9 0,17 56 0,9 13-45,-15-44 0,1 0-703,0 0 0,0-2 748,14 13-1517,4-15 1517,-10-16 73,17-1-73,-12-29 0,-1-10 0,-1-15 90,-9-7-90,5-27 90,-8 9-90,3-20 210,-7-17-210,-5 16 784,-6 22 0,0-5-784,-3-13 0,-2-2-438,-3 0 1,-1-1 437,2-10 0,-2 0-45,-3 12 0,-1 4 45,2 14 0,0-1 874,-3-19 1,-3-8-935,-3-1 0,-3-7 0,1 5 584,0-7 1,-1 1-525,1 12 0,-2-4 0,2 13-90,-4-11 45,2 9 0,0 2-45,0-4 497,3 15 1,2 6-408,7 31 9,5 13-189,18 71 180,5 16-86,-1-2 1,0 6 40,-4-18 0,0 4-45,3 15 0,1 10 0,-2-8 0,-2-10 0,0 2-68,-1 2 1,4 12 0,0 2 0,-2-11-23,-3-15 0,-1-6 0,2 5-585,2 8 1,0 7-1,2 0 1,-2-7 764,-1-6 0,0-5 0,0-2 0,6 27 0,-1-8 0,-8-31 0,1 1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5:07.56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25 148 8545,'-14'-20'3688,"4"2"-2400,21-2-478,7 6-91,16-7-179,4 8-180,4 3-79,2 2-191,3 2-1888,44-2 898,-31 4-486,20 0 1386,-40 3 0,-7 1 0,6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5:07.99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388 58 16258,'-37'9'3238,"8"0"-2788,-10 5-1,10 4 1,-1 3-1392,-22 34 1212,18-14-1360,6 0 1,0 4 1448,-4 50-179,7-19-205,5 13 295,16-25-180,10-21 0,-1 2 0,9-29 0,-5-14 881,8-6-881,2-7 1499,6-6-1499,11-26 252,9-38-252,-9 10-2775,-1-21 2775,-17 12 405,-8 17 0,-2-2-136,6-24 309,-8 34 0,-1 8-38,0 25-540,9 51 0,-2-7 0,8 41 0,-7-15-90,2 5 0,2-2 0,0 2-90,5 14 1546,-3-16 1,-1-1-1727,2-2 0,0-5-1978,2-3-901,-1-9 3149,14 5 0,-9-15 0,9 3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5:09.98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7 309 12210,'-4'-14'7106,"1"34"-6476,3 0-1,0 35-89,0-8 0,8 50-4432,-3-9 4072,1-26 0,0 1-16,-1-14 0,-1 3 76,1 12 0,1 8 0,0-5-151,-1-1 1,0 0-30,0 1 0,1 6 0,-1-8 30,-1-10 0,0-5 0,-1-1 0,1 4 135,2 42 0,0 0-135,-2-43 0,-1 0 0,4 44 0,-1-7 90,-2-34 0,0 6 269,-2-29-359,-3-17 0,0-7 0,-2-25 0,-1-10-90,-1-15 45,-1-10 0,-1-3-286,-2-22 196,2 11 0,0-2 2025,-2-22-2070,4 41 1,0-2 44,0-1 0,1-1 0,-1-1 0,1 0-901,-1-2 1,1 1 900,-1 0 0,1-2-643,-1-19 1,1-4 597,0 1 0,1-2-484,0 15 0,1-2 1,2 1 528,2-22 0,2 4 0,-2 17 0,2 5 109,2 10 0,2 6-154,2-13 0,2 6 0,4 5 90,2 7-660,20-1 660,-4 19 1151,21 4-1151,1 31 0,-6 3 0,7 15 90,-15 0-45,-1 8 0,0 4-45,13 18 0,-3 5 0,-1 3 90,-1 10-90,-18-28 0,1 6 30,-1 6 0,3 7 0,-4-6-30,-3-6 0,-1 0 0,5 9 0,2 7 0,-5-8-109,-9-13 0,-3-5 109,1 4 0,0 1 0,-2-1 0,0 5 30,-1 8 0,0 7 0,-1-5-30,-2-3 0,-1 0 0,5 35 0,-3-4 90,-7 1 0,-3-23-282,-9 11 1,-3 0 280,-3-5-16,1 0 0,-3-4 17,-5-17 0,-2-9 0,-1-5 270,-45 20-270,27-35 0,-26 14 1379,35-40-1469,-11-11 0,5 0-1077,-29-17 807,25 8-5217,-25-15 1255,28 12 4232,-10-6 0,16 4 0,1 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5:10.46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68 294 8432,'14'-36'4767,"-1"-8"-1618,-5 17-2430,-11-3-89,-2 25-180,-7 4-1,2 16-89,-1 4-3392,-3 13 3302,0 3 90,-1 27-91,4 33-179,3-16 0,14 20 0,9-52 0,12-13 0,-6-14-90,14-29 0,-12-4 3572,24-29-3392,-16-1 0,-2-3-90,14-20-1741,-17 16 0,-4 1 1741,-10 2-112,-4-2 202,-3 2 0,-4 10-2232,-1 1 2322,-14-15 90,-4 13-1364,-9-8 1364,-5 28 90,-23 42-270,20-5-175,-19 29 175,32-12-90,2 5 179,-2 29-89,6 12 96,3-8-186,8 1 1559,15-11-1649,8 10-1437,7-1 1257,6-11 1497,10-17-1676,-6-16-181,15 3-4767,12-21 1079,-23-5 4228,20-4 0,-12-11 0,10-3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5:10.96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212 210 11131,'0'-20'4587,"-1"2"-3238,0 5-179,0 0-181,0 1-89,0-1-3573,1 1 3303,-1 2-91,0-1 361,0-4-2539,0 1 1909,0-1 180,-2 1-270,2 6 2178,-1-2-2178,0 3 0,-1 3-90,-20 19 3302,8 4-3392,-17 17 135,8 19 0,3 4-2543,-1 1 2408,1 3 0,3-2 90,10-10-222,4-1 132,2-9-225,13 18 0,5 1-45,2-10-90,6 12 0,11-3-9354,37-18 9714,-7-11 0,19-10 0,-32-19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5:11.18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30 59 12030,'-8'-27'4947,"5"8"-3867,-6 8-181,6 10-179,0 1-91,1 3-89,1 2-1112,10 53 1,7 16 751,-4-16-135,4 19 0,2 1 45,2-13-360,-2-3 0,0-3-720,-3-5-4047,-9-27 5037,0-3 0,-5-14 0,-2-7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5:11.34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0 177 9961,'0'-38'1260,"0"3"-7101,0 10 5571,8-3-989,0 5 1948,5 4-2847,-3 10 2372,5 11 1,3 9 0,6 4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5:11.68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274 184 10141,'10'-25'8455,"-2"-6"-7465,-5 9-181,0-3-179,-10 0-4432,-1 6 4162,-8-5 1219,-18 11-1399,2 17-90,-19 17-2358,19 10 2268,1 13 0,12-3-138,6 23 1,4 10 92,7-3 0,3 2 90,-3 11 0,2-1-45,7-17 0,6-2 224,12 4 1,4-5 135,15 25-180,-7-19 0,1-4 0,3-7-1546,-7-12 1546,-14-19 1012,-4-5-1103,-3-2 91,-4-5-90,-2-2 170,-4-2-440,-34 27-89,-3-13 89,-19 17-720,-7-15-1349,22-13-350,-11 6 2599,4-3 0,14-5 0,-7 3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5:11.93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73 3838,'11'-29'6567,"-4"8"-3136,-2 8-1363,-2 7-1528,-2 3 2128,4 42-2308,-2-9-750,2 25 1,-1 7 479,5 26-270,-3-22 0,1-1-90,4 20-90,0-11-89,-4-25-9382,5 22 9548,-4-30 0,2 11 1,-6-37-1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7:47.93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105 209 7919,'13'-43'5307,"-2"2"-1628,-2-4-1341,-5 16-4799,-10-7 2911,1 28 839,-9 1-929,5 21 313,2 10-43,-1 22-451,5-3 1,11 36 58,1-26-58,10 20 0,0-18 90,19 24-180,-6-17-572,-1-9 1,1 0 571,6 9 30,-6-9 0,6 12 0,-9-3-165,-14 4 0,-4-1-211,19 17 0,-8-3 166,-41 19-90,-4-63 0,-4-2-720,-50 19 451,31-24-856,-5-6 1,-1-4-3275,5-11 4579,-21-20 0,28-1 0,-3-13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5:12.05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2 137 7533,'0'-47'-45,"-1"12"0,1 2 0,0 11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5:12.76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158 107 10501,'7'-38'8275,"-2"9"-7555,-4 5 1619,-19 9-1980,6 17 271,-23 30-3842,16 10 3482,-4 24-2359,8-13 2269,3 3-343,3 2 1,1 2 162,-1 17-600,2-16 0,3 2 690,7-5 0,2-5 1045,3 16-1045,10 28 1853,6-49-1853,14-10 983,-1-9-983,2-13 3258,-8-30-3258,-12 3 0,6-15-2896,-8-11 2806,-7 5 180,-1-26-1218,-7 20 1128,-11-31-90,1 20 134,-15-32 1,-2-4-1939,5 17 1804,-2-3 0,3 5-270,13 29 180,23 6 1632,-2 6-1632,22 10 1077,-14 14-987,3 1 3056,40 14-3685,18 23 449,-4-4-3416,-7 25 3326,-56-28 90,-1 12-793,-9-7 793,-4 1 90,-1 2-360,-2 19 270,-8 11 180,5-13 90,-4-4 270,14-22-270,-2-19 2843,18-1-3113,13-51-269,5-13 89,3-14 1040,-14 8-1130,-11 18-3727,29-44 4177,-21 44-1074,22-28 1163,-30 58 1081,33 34-900,-26-2 89,24 28-89,-33-10 0,-2 4-1566,3 29 1565,-5-13-134,-4-4 0,-1 1 181,-1 12-586,1 25 1678,-2-29-1408,3-6 0,3 0 0,4-4 0,14 30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5:12.87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26 8792,'10'-14'0,"-3"3"0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5:16.94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44 206 7741,'-6'-29'5577,"-2"-11"-1080,0 1-3417,1 5-151,1 8-119,4 17-271,0 2 401,1-2-310,-1 3 20,1-1-470,0 8 60,2 3-60,3 18 0,2 5 0,2 16-1101,6 27 0,4 22 1,-2-10 965,-6-26 0,1 2-322,2 9 0,3 12 0,0 2 0,-2-10 411,1 10 1,-1-7-90,1 4 0,0 1 45,1 7 0,-1-4-447,-6-32 0,0-1 447,1 10 0,-1-4-90,0-2 2535,4 20-2266,-8-37 1386,-1-16-1655,-2 2 0,-3-18-90,-1-3-2457,-1-7 2187,-3-10-1978,0-11-720,-1-8 3058,-3-26 0,4 12 0,-1-16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5:17.68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454 151 11940,'-17'-24'4408,"3"2"-1080,-20-13-2789,14 15-89,-16-9-90,19 21 0,0 3-90,1 1-3213,-7 2 3213,3 0-180,-17 14 90,12-4 90,-17 20 0,2 12-270,8-5-2179,-1 16 2179,20-19-232,3 6 232,3 2 180,12 51-180,2-38 980,6-1 0,6-4-980,10-15-970,20-7 0,4-6 880,-8-5 0,48 1 1210,-26-29-1570,-22 5 90,27-12-5757,-15-3 6117,-24 8 0,13-6 0,-28 11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5:18.14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544 1 13020,'-23'-1'3598,"-1"5"-2789,2 19-179,-3 3 539,-9 22-719,7-10-90,-6 17-1,11-12 136,1 16 0,0 7-135,-4 29-1859,7-24 1,4-4 1588,5 0 13,29 21-193,-3-55 0,20 33-400,-5-58 400,-6-4 0,16-14 0,-12 0 0,14-11 0,-11-1 270,24-40 2027,-33 21-2117,14-20 90,-59-8-1198,3 36 1108,-21-34 158,-46 22 1,-8 9-249,22 7-90,-21-8 0,10 9-90,54 28-2878,-14 13 270,22-4 2788,-13 13 0,31-14 0,3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5:18.39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 19136,'10'39'1709,"0"2"-7009,-5 2 5659,3 2 1320,0 5-1589,14 24 0,4 7-585,-8-34 1,0 1 494,6 27 0,2-10 0,5-35 0,-16-41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5:18.51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 35 10051,'-3'-21'-3957,"4"10"3957,0 9 0,7 14 0,0 4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5:18.86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1 314 16168,'4'-13'3958,"9"17"-3509,-2 14 91,12 15 180,7 21-181,8 18-89,-2 0 0,2 3-360,-15-28 0,1-1-180,14 27 1,-1-5 538,2-7-179,0-4 0,-6-15 0,-13-21 360,3-9-181,4-29-89,-3-18-135,-11-12 0,-4-8-180,-3 3 0,-2 0-1637,-2 1 0,0 1 1592,-1-33 0,-1 35 331,0-9-601,0-3 0,0-1 0,0-16-2429,0 6 1,0 4-4427,0 13 7125,0-5 0,5 27 0,3 5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5:19.59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183 72 9332,'5'-20'4767,"-3"7"-3688,-3 7-179,-3 7 1169,-12 29-1080,1 6 1,-10 47-451,11-14-3958,2-3 3779,9-27 669,2-20-759,10 3 90,8-19-270,5 2 0,3-21 90,-6-4-90,-3-4 270,7-35-733,-12 20 463,3-25-1817,-12 39 1907,-2-1-90,-7-7-1,2 8-1545,-18-16 1546,6 25 0,-15-2-90,-8 28 1275,10 2-1230,-1 50 0,5 14-1562,10-16 1472,-2 11 0,6 11 0,24 10 0,7-5 421,-7-36 1,1-1-377,7 43 0,6-6 90,15-20 0,-15-38 1980,7-4-1980,-16-19-1710,21-23 1800,-17-2 1890,18-19-1890,-17 0 90,7-30-180,-6 13 811,4-23-811,-9 21 0,-2-5-90,1 1 2277,-2-2-2187,5-22-90,-6 23-180,7-30 1,-10 48 89,0-3-180,-5 28 180,2 23 0,-3 12 0,2 16 0,-3 15 0,0 20 0,-1 5-543,1 14 633,-1-8 0,0-2-90,0-8 0,0-2 0,6 25 441,-1-29-172,12 22-89,-5-54 0,7-3-234,-8-23 234,11-18-90,20-33-90,-7 2 0,-6-5 0,-1-2 0,0-8 913,9-25-1048,-12 23 0,-1 2 135,5-6-230,-7 9 1,0 4 319,-4 19 0,-1 9 90,-1 9 646,12 25-556,-12 3 172,8 20-262,-14-2 0,-2 6-3103,0 26 3013,-3 25-180,-3-1-1114,-4-33 1,0-2-956,-1 15-2197,-5-7 0,1 1 4446,0 4 0,-8 32 0,8-55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7:48.14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1 122 690,'8'-27'9830,"17"-20"-4805,-10 29-4576,19-12 1230,2 39-1139,37 7-234,-14 0-396,21 3-89,-38-10-271,1 2 90,1-1-809,-4 2-3509,17 10 4678,-18-4 0,13 9 0,-17-7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5:22.51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 68 11850,'-1'-14'6566,"2"27"-11596,1 11 5480,0 15-1078,4 16 988,-3-12-440,5 22 620,1 15-420,-1-19 240,6 34-180,-5-45 1487,2 8-1307,-2-22 90,1-11-1,0-6 1956,8-22-2315,-4-9 222,8-14-222,-3-2 90,0-7 0,3-14 0,0-3-263,4-11 128,-5 8 0,2-3 45,-4 9 0,-2 5 0,7-15-180,10-25-712,-12 39 802,-7 18-90,3 0-90,3 33 244,1 26-154,3 11 0,-4 18 1951,-7-9-1951,-1-1 112,0 10 0,1 3-112,2 6 90,-2-9 0,0-2 0,-1-13 0,-1-6 90,-1-7 0,-1-8 0,0-6 269,22-57 1,15-44 0,-7 5-315,-11 17 0,-1-2 11,13-15 1,6-10-1,-11 14-146,-8-16 927,-20 68-1106,1 5-2752,7 26 2931,-3 7-2109,10 45 2109,-10-10 247,4 20-337,-4 10-90,-5-26 1,0 6-316,6 19 0,0 0 315,-6-21 1,2-3-2250,5 7 1,1-10 3053,-4-28 1,11 4-1,-5-18 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5:22.87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242 372 8342,'25'-37'3508,"-3"3"-2518,-3 1 2788,2-19-2249,-11 21-990,0-14 1,-9 28-4072,-18-18 3892,4 13 501,-23-16-681,15 25 180,-6 1-270,8 9 90,-19 18-90,12 0 0,-14 17-90,18-2 3170,1 2-3170,3 4 0,2 2-2902,0 18 2632,5 2 63,2-3 27,20 3-630,21-22 91,8-8-91,31-19 450,-12-23-1779,13-19 2319,-23 5-1132,2-16 1672,-20 5 1131,-3 1-1401,-10 5-181,-11 14 529,1-4-618,-4 11-90,2-3 2268,-4 12-2358,1 12 3302,-2-1-3481,5 20-1,1-2-90,3 12-180,1 0 90,2 1-5037,19 20 5206,-9-25 0,17 11 1,-15-33-1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5:23.45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143 1027 13246,'2'-89'2788,"0"19"-5891,-1-5 3822,-1 12 189,-5 7 0,-1-2-278,-1-32-367,-1 31 1,-1 0 185,0 6 1,1 2-1227,-9-46 1046,-1 5 91,2 14 1838,7 47-2108,-6 25-1688,8 28 1688,-3 31-798,7 8 798,2-2 0,1 6-90,4 7 0,0 2 0,-2 7 0,0 1-463,3-2 1,1-4 462,-3-19 0,0 4 203,1 20 1,2 11 0,-1-8-204,-1-13 0,0-1 30,0 7 0,1 6 0,1-5 60,1 8 0,1-9 600,-3-26 0,0 0-556,4 25 1,-1-7-45,2-23 2048,18-44-2138,-11-19 0,14-27 2658,-14 0-2658,-2-2-1486,-1-7 1396,-2-2-180,5-38-1869,-7 23 2049,3-26-1517,-6 34 1517,-1 6-924,0 6 924,-2 7 744,1-9-654,-5 28 1247,-4 45-1336,0 9-1,-2 36 0,5-28-135,8 12 0,2 1 45,2 8 940,5 4 0,4-4-850,3-19 3200,11 2-3200,-7-25 0,1-5-90,28-17 180,-21-2 90,20-14-90,-29 1 0,-2-4 90,-3-3-90,-3-3 90,2-17-93,-8 11 182,1-12 91,-6 11-180,-2 12 0,0 0 0,-1 10 0,-1 8 0,3 21-90,-1 8 90,4 43 0,3 28 584,-1-14-989,1-1 0,0-5-294,1-17 339,11 38-2428,-4-66-4408,-5-13 7106,5-3 0,1-23 0,2-4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5:23.59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 27 11041,'-1'-17'-1709,"9"7"-450,2 19 2159,9 10 0,-2 16 0,0 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5:24.34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0 743 17787,'18'-3'1709,"-4"2"-900,1 23-539,-3 0 0,8 15 0,-7-4 270,9 42-1187,-8-23 737,6 31 90,-11-39 0,0-4 0,-1-4 90,-2-7-97,0-6 187,-2-6 719,6-2-719,14-28-180,-3 2 0,10-26 180,13-46-360,-20 34-45,9-19 0,0 1 45,-12 23-90,19-33 0,-29 60 607,8 2-607,5 40 0,1 11 406,2 15-316,-9-1 0,-6-14 0,-1 2-90,17 22 180,-8-24-90,26 15 0,-17-40 0,5-2 0,-7-9-3302,10-18 3392,10-9-90,0-11 11,-2-5 79,-16 4-90,-2-5 44,-6-7 1,-1-5-90,-6 4 1,-1-1-314,3-10 0,-2 0 403,-7 11 0,-3 3 2954,-2-27-2909,-11-14-2772,-6-6 2682,-3 38 0,-2 2-90,-8-17 0,-16 1 0,24 53 0,-19 26 90,21 13-90,-10 27 90,17-2-90,1 51 90,5-7-1,7-21 1,3 1 90,5 25 0,10 0 90,2-12 0,2-1-90,2 11-45,-2-12 0,0-3 135,-4-14-632,-2-1 542,0-2 0,-3 1 44,-4 9 1,-2 5 45,0 23-135,-2-26 0,-3-1 2505,-11 24-2460,-5-14-45,0-29 0,-3 2-1061,0-2 0,-1-3 1016,-14 28 0,2-10 629,-14 11-539,19-35 0,-15 19 0,26-49 983,-3-5-893,-12-28-90,8 1-90,-7-24 90,15 7-858,1-10 858,-3-31-90,4 13 92,-1-22-92,6 21-90,1 1 0,2 12-90,0 0-1979,10-9-1079,0 8-6027,24-27 9265,-7 37 0,14-4 0,-9 19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5:59.63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 44 12120,'0'-21'5397,"-3"2"-3958,3 15-899,5 42 449,7 41 1,3 10-900,-6-31 0,1 3 89,2 17 1,1 10 0,-2-12-2486,2 21 2396,-4-32 0,0-1 0,3 24 90,0-4-1188,-5-29 1,1 0 1007,3 23-960,0 4 0,-1-3 510,-1-15 450,-1-8 0,-4-9 0,-10-33 0,-4-9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5:59.86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1 387 10411,'6'-29'3868,"3"6"-6920,48-18 3682,-17 20-91,37-14-1166,-25 16 986,7-2 587,1-1-676,3-1-1,-6 2 1,4 0-315,-11 3 0,1 1-135,9-3 1,-1 1-1445,21-3 814,-30 13-1079,-11 4 1889,32 13 0,-36 3 0,27 10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6:00.29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52 205 10861,'-14'-19'6746,"1"6"-6116,1 17 269,4 20-539,3 0 270,12 57-624,1-34 264,7 39-90,0-30 0,1 1-90,3 0-1,1-1 1,13 14 0,-7-23 0,13 5-90,-8-30 0,-4-11 90,27-22-90,-23-6-3304,42-50 3393,-42 22-89,10-30-505,-24 23 550,-7-17 0,-3-4-1818,1-22 1818,-3 24 0,-1 2 135,-4-8-90,0 39-90,0-9 90,-7 13-90,6 22 2133,-5-2-2133,11 41 591,1 0-771,7 23-90,1-4-89,3 5-1,3 4-540,2 3 900,1-3 0,1 2 0,9 14 0,-7-17 0,0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6:00.64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591 1 15718,'-20'38'2339,"1"4"-1710,6 3-5839,1 5 5659,2 4-1166,1 2 987,2 2-440,2 4 440,1 1-835,3 6 700,5-18 0,3-2 994,3 16-949,21 21 1575,4-61-1665,24-26 0,-2-26-90,-6-18 180,-12-21-90,-24 22 1988,-14-51-1988,-13 47 0,-27-6 0,-8 4-90,-7 17 0,3 5 0,-2 4 90,-6 15-270,-7 5 0,8 2-90,-27 17-5198,-6 19 2680,17 2 2745,4 14 1,47-16 0,6 4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6:01.16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74 12120,'-10'-25'5577,"0"4"-4408,6 10-5300,-1 1 5660,2 4-15,1 11-1154,4 17 359,9 75-539,-4-44 0,1 3-767,1 11 1,0 0 676,0-8 0,-1-4-1451,6 32 1451,0 2 959,0 1-1049,0-3 90,-1-3-180,0-5-1107,-2-3 1107,1-5 0,-1-5 1288,-1-4-1558,1-12 1,0-2-91,3 6 450,32 29 0,-17-81 0,19-5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7:48.47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221 1 15718,'-44'16'4048,"15"-2"-3509,-12 24-89,20-4 269,4 20 1,2 6-360,-2 9-2171,2 9 0,3 0 2081,7-8-90,1 7-1139,4 2 1139,11-6-1517,0 5 1517,13-9-240,-2-31 239,6-10 1565,22-10-1654,2-27 2083,5-4-1993,-8-23-90,-16 3 3206,0-8-3117,6-28 1,-8-15-894,-17 26 0,-2-1 714,1-21 0,-13 29 0,-7 1-2685,-16-19 2596,-17-15-1,-2 18-720,-4 33 1,-2 8-1440,9 8-2421,-12 11 0,2 10 4670,24 15 0,-24 12 0,23-8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6:01.70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129 234 14998,'-15'-13'1709,"1"4"-1259,2 19 270,-9 15-1572,-3 16 1122,2 5 529,6 22-350,12-4-269,11 12 0,8-9-90,6-24 0,5-13 0,-1-22-3197,6-2 2927,42-46-1070,-16 1 1250,15-24-178,-33 11 88,-17 13-270,5-44 270,-14 32 0,2-23-179,-30-3 269,3 47 2443,-15-33-2443,7 55-559,-6 3 559,-7 15 90,2 0 211,-24 56-121,29-7-534,-8 15 444,27-15-1241,19-9 1,5 0 970,3 9 45,0-4 0,6-2-405,23 1 270,-8-17 1,16 1-271,13-24 180,17-32-673,-5 0 943,-2-24 90,-39 8 1744,-3-2-1294,10-23 1521,-14 10-1791,5-15 180,-14-8-130,-16 21 1,-2 0-52,6-22 91,-16-23-90,-5 69 2221,-7-5-2222,4 16 361,-12 4-450,10 7 870,-9 0-870,8 21 568,7-8-748,-4 17-3247,9-14 3247,-1 3 0,2-5 0,0-1-539,1 0 269,4 0-3078,1-8 1549,1 0 2456,0-11 0,-4 4 0,1-3 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6:02.49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654 0 15898,'4'12'2788,"0"1"-2248,7 52 0,-1-10-91,-1 8 1,3 7-2216,-4-8 0,1 4 1901,-2-12 0,0 1 45,3 23 0,-1 1-297,-2-15 0,-1 3 267,0-4 0,0 6 0,1 3-586,0 23 0,0 6 1,0-4 495,-1-15 0,-1-2 0,1 1-30,-1 12 0,1 1 0,-2-10-603,-1-14 1,-2-5 617,0 2 0,0-3 1370,0 35-1370,0-50 0,-2 4-87,-4 15 1,-3 7 0,1-5 176,1-9 0,0 0-75,-1 9 0,-2 8 0,-4-7 300,-12 8 0,-2-12 1291,-5 6-1606,2-13 0,-5-9 135,-5-31-90,6-10 90,-49-22-90,33-6-300,-41-18 255,50 5 0,4-3 44,-22-24 635,21 17 0,3-3-724,-9-31-270,15-3 0,6-9 0,12 9 0,5-3-812,-5-16 1,8 0-89,11 23 1,10 0 1169,7 6 0,7-3 0,-1 5 0,3-2 0,1 0 0,4-2 0,-1-1 0,1 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6:03.44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83 1 8522,'-23'14'2339,"4"0"-1620,10-9-89,3 0 90,0-2 449,1 0-180,2-1-179,-1-1-180,1 1 449,0 0 810,1 1-1709,19 3 90,3 0-90,23 1-91,-1-2 181,37-3-1831,-29-1 0,6 0 1651,10 1 0,8-1 0,3 0-60,1 1 0,3 0 0,3 0-620,-8 0 1,4 1-1,2-1 1,1 1 521,14 1 1,3 0-1,-1 0 1,-7 0-208,-1 0 1,-7 0 0,8 1 166,-11-1 0,6 1 0,4 0 0,-3 0 0,-6-1-222,21 2 0,-7-1 1,0 0 119,1 1 0,1-1 0,-4 1-450,-11-2 1,-2 0-1,-11-1-555,-16-1 1,-5 0 1214,44 1 0,-10-2 0,-6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6:03.99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295 1 9961,'-19'22'2519,"0"4"-360,-12 18-1260,7-7-5120,-18 34 4761,18-27 449,-15 36 780,17-29-1409,-3 15-1410,10-16 1320,3-2-1607,2-1 1607,3-5 1607,3-4-1697,2-6 0,10 8 0,25-2-360,-2-6 0,19-10-900,-13-19-988,-7-2-541,4-1 2609,-3 0 0,26-10 0,8-3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6:12.58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162 0 780,'-32'12'2249,"5"-1"822,12-5-2621,2 1 539,-1 4-987,-2 8 538,1 1 987,1 7-358,5 23 1369,5-22-2178,1 25-90,14-6 270,9 14-270,9 4-1,9 2-1036,1-19 1127,32 20-180,-13-17-60,-4-14 0,12 4 0,-7-6-75,-14-9 0,0-2 0,39 20 0,0-5 45,-9-10 0,-7-6 0,3 1-45,-15-3 0,-1-1-45,12 3 0,-2 1 89,15 9-178,-15 2-28,2 25 27,-14-7-464,-8 18 554,-32-24-90,-4 4 90,-6-11 0,-1 6 840,-11 45-840,4-43 0,-1 4 0,-4 22 0,-1 5 44,-1 9 1,0-2-45,3-19 0,0-2-134,0 10 0,1-3 224,-1 17 525,3-7-525,4-7 45,6-2 0,4-1-46,3 7-89,-1-13 0,3-3-2035,18 0 2035,-6-18 377,26 25-377,-16-32 0,28 25 0,-24-28 0,3 3 0,0 1 0,1 2 1822,22 23-1912,-32-28 90,-1 2 3169,-2 2-3258,24 44 89,-11-5-486,-17-32 1,-2-1 485,8 25 0,-11-22 0,-1-1-2848,8 27 2848,-6-18 0,6 18 129,-7-23-129,-1-1 0,12 22 0,-8-18 0,3 2 0,2 1 0,4 4 0,0-3 0,0-1 0,4 1 0,-2-8 0,7 10 0,-5-8-1502,15 20 1502,-1-1 0,-1-3-90,-11-17 90,-1 0 45,12 20 0,1 5-466,0 0 466,-1-2 0,-4-2-45,-16-21 0,-2 1 193,0 2-103,-2-1-90,-1 2 0,0-1 0,-1-2 1731,0 2-1731,1 0 0,7 7 0,2 1-90,10 7-297,-6-7 1,2-4 206,5-8 0,4-3 0,1-2-45,-11-16 0,4 0-180,19 9 1,2-1 1356,-12-7 0,1-1-1087,12 5 1,-3-3-136,8 1-1974,-1 1 2109,1 4 0,2 4 225,-24-12 0,0 2 409,19 10 1,-4 0-321,-4 11-1549,-3 27 1550,-24-26 0,11 33 90,-22-12 0,-13-5 0,-1 1-180,4 19 294,-6-10 1,-4-1-385,-9 0-559,3 4 1,-2 3 558,2-31 0,-1 0 0,-1 17 0,2 1 300,2-9 0,3-2-300,3-13 0,3 3-524,5 14 1,3 8-1,1-9 524,15 29 294,1-19 1,4-5-295,13-10-90,1-2 90,2-5 0,-15-18 0,0 0 0,30 29 0,-25-23-558,21 23 558,-32-29-45,3 18 1,1 3 44,0 2 7,3 17 1,-2 1-8,-16-23 0,9 28 1222,0 0-1222,-9-31 1578,11 28-1578,-2-22-90,-5-14 90,9 12-90,6-6 90,-7-11 0,12 8 333,5-2-378,2-5 0,5 2 45,-13-8 0,1 1-985,20 11 0,-1 0 985,12 11 90,-19-13-1129,-8-2 1129,-17-12-90,0 1 90,-2 1 1143,-1 4-1233,-2 1-48,14 36 138,-9-6-90,5 13 1750,-13-20-1750,-9-17 2460,0 1-2460,14 46-90,-9-32 145,1-1 1,0 0-56,1-4 271,6 15-361,9 17-711,-13-30 801,14 30 0,-17-40 0,2 1-494,0 10 1,0 2 493,1 0-45,-3-3 0,-2-3 448,-8-14-2112,2 43-4930,-5-26 6639,1 21 0,-6-50 0,-1-15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6:31.33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1277 1078 13559,'-26'-38'2969,"0"6"-1260,-20 13-1260,14 11-890,-14-4 1160,-24 30 1,-1 9-540,13-4-90,-28 13 0,2 4 194,34-5-194,-3 9 0,-1 2 0,-5 9-1686,14-11 1,1 1 1685,-3 12-90,2 4 0,1 1 90,3 4-60,10-7 0,-3 13 0,4 2-681,9 0 0,4 1 0,-2 0 651,-7 1 0,-2-1 0,6-2 0,6 23 0,11-11-1606,15-2 1606,2-11 0,5-9 0,4-1-90,9 10 83,-6-25 1,1-3 6,17 13 0,-9-18 0,2-2 1511,19 17-1601,17 13 90,-22-24 1590,20 13-1680,1 4 0,-2-1 0,-10-3-90,-24-6 0,-3 1 91,3 10 89,-7-5 0,-3 0-90,-13 1 0,-5 7 90,-3-13-90,-16 39 0,-5 7 90,-1-7 30,6-26 0,-3 9 0,1-9-592,-11 22 652,0 2 0,-1 2 45,2-4 0,0 4-718,9-31 1,1-1 627,-8 33 0,-1 2 45,9-19 0,1-3-302,4-16 1,0-1 211,-3 18 0,2-3 90,-1 24-90,3-2 90,5-30 0,1-1-1019,0 12 1019,0 27 828,3-51-828,10 16 0,3 2-90,-1 4 430,4-6 0,1-5-430,2-19 0,4-1 0,0-4 1836,32 22-1926,-5-10 0,10 7 90,-16-18-180,-6-2-1834,-12-8 2014,7 9 2091,-14-3-2091,-2 3-90,0 29 0,-5 14 354,-4-12-309,-10 19 0,-5 4 45,0-38 0,0 1-489,-3 32 1,0 0 488,-8 14 0,7-22 0,0 0 0,1 13 0,1-6 0,2-4 2907,6-19-2997,16 14 0,4 1-1015,0-14 1105,2 1 0,7-1-2841,48 4 2751,-27-30-526,-5-7 0,1-5 526,5-12-90,38-4 180,-32-3 21,8-9 1,3-3 68,13-9-90,-29 6 0,0-2 45,-1-2 0,-3 0 45,8-2-90,16-4 90,-9 4-90,28 0 0,-20 4 90,5 3-90,-20 9-38,27 14 38,-7-6 0,21 13-90,-36-9 0,1 3-90,5 0-135,-18-2 1,2 2-46,29 6 225,-28-7 0,0 1-45,21 3-1193,-3-4 1463,-2-5 492,2-10 1,4-6-224,-22 0 1,1-6 60,17-12 0,8-8 0,-12 1-375,-20 6 0,-5-3 45,19-18 0,-9 0 1326,-22 7-1416,-5-1 0,-4-3-135,-6-17 1,-3-4-46,1-8 90,-3-7 0,-3-2 42,-4 31 0,-1 3 48,0-49 0,0 20 90,0 38 1768,6 16-1858,0 11-1756,6 1 1846,6 13 2031,18 17-2031,17 18 0,4 6 440,4 9-485,3-11 0,1-1-262,12 0 262,10-2 0,-1-7 3327,-25-21-3282,33-1 44,-30-20 1,0-5-3237,29-4 3162,-31 1 0,7-3 0,-7 0-15,-11 3 0,-2-3-942,36-17 1,1-2 896,-36 16 0,2-3-381,19-14 0,9-8 0,-7 4 291,-13 7 0,-2 0 30,4-3 0,4-4 0,-7 3-30,-8 4 0,-4 1-45,1-1 0,0-1 45,-2 1 0,1-1-45,-2 0 1,0 1 44,-1 1 0,-1 1 45,-2 1 0,1 0 620,-3 4 0,0 0-575,34-29 0,-5 8 0,-7 5 0,-4 8 1683,-8 5-1503,28-10-1,-23 23-89,8-5 0,-33 24-360,0 20 181,-16-10-91,11 12 0,-19-14 0,0-1 2376,7-18-2466,-2-1 0,7-19-1474,0-22 0,0-12 1699,3-8 0,1-6 105,-1 6 0,1-5 0,-1 1 30,-2 7 0,0 3 0,-2 0 45,7-27 0,-1 2 90,-5 17 0,-3-1-742,-5 5 1,-1-4 0,-1 8 606,1 11 0,-4-1-359,-8-17 1,-6-8-1,-2 19 269,-8 12 629,-11-6 1,-4 6-720,1 30 0,-16-3-180,-16 9 0,5 8 91,-8-1 89,19 7-90,20 3 90,-8-3 2584,8-3-2405,-1-2 1,15-2 0,6 0 2477,8 0-2117,14-57-258,-2 27-12,6-14 0,1-2 0,3 1-90,9-22 0,-7 21 180,13-31-3409,-7 17 3184,-4 11 0,2-3-1035,-5 14 1,0-1 989,6-12 0,0 1 0,15-29 45,-7 26 0,1 4-45,-1 6 0,-6 10 0,0 4 221,-3 13-131,17-11-90,-8 14 0,20-11 0,-24 19 2358,1-2-2358,12-43 0,-21 21-90,19-42-583,-28 25 0,-4 0 673,4-23-45,-4 13 0,-2 0-45,-6-13-1822,0 16 1823,-9-34 44,0 45 0,-3-3-25,-9-34 0,-12-10 70,-1 30 0,-9-5 0,-1 1 0,3 5 30,5 3 0,2 5 0,-5-1-30,-13-13 0,-6-1 0,-8 10-30,-10 15 0,-7 8 0,-3 7 0,-1 7 0,-3 7 0,-1-3 30,17 0 0,-1-3 0,1 2 0,3 6 63,-7 6 1,3 7-1,12 3-63,-17 5-90,-19 16 2028,14-2-2118,20 4 0,-10 5 0,10-2 220,-27 8-160,25-9 0,-8 1 0,14-4 2248,6-5-2128,-45-16-2032,55-32 2032,-2-7 90,5-12-130,14 13 40,-15-23 0,11 21 0,-2 0-90,-21-31-55,21 32 1,-1 4 55,-9-4-749,-28-6 0,-7 1 748,-5-1 90,5 4 0,-6 4 0,14 24 0,4 6 0,-27-1 19,27 4 1,3 1 70,-11 7-706,-24 10 706,9-1-45,30 0 0,-6 2 75,-7 3 0,-6 4 0,7-3-31,8-1 1,0 0 0,-10 3 0,-6 2 0,10-3 90,-24 6 90,1 0 820,33-9 0,-6-2-730,-26 3 0,-1-2-270,26-3 0,-1 0-90,-29 2 0,-1 4-405,25 9 0,6 3 187,7-5 0,0 2-1221,-12 14 0,5 2 1439,-12 23 0,37-28 0,0 1 0,-1 2 0,0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6:06.06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331 426 9422,'0'-24'2788,"-8"-2"-1799,0 10-4670,-18-5 4401,10 11 1318,-10 1-1048,-16 32-631,12-3-1138,-28 41 1049,30-20 90,-11 39-723,21-30 543,-1 21 0,13-20 1453,4-9-1543,2 1-1848,11 9 1848,0-10 89,37 29-179,-16-45 90,14 5-900,12-47 810,-26 2-783,27-18 873,-30 5 924,-1-4-924,7-21 1427,-12 11-1517,6-34 0,-20 39 1393,-1-14-1482,-17 8 89,0 7 2868,-19-22-3048,-20 16 90,0 11-2958,-16 20 3048,22 21-1817,2 12 1817,9 2 489,-9 21-489,13-8-265,-12 40 265,23-23 2260,-1 21-2260,13-30 0,19 29 0,9 2-90,3-11 1202,3 9 0,4-5-1202,9-26-2949,29-1 2859,-13-17-270,33-4 146,-32-27 1,2-7 123,-2-2 0,1-4-1028,19-10 0,-1-6 1028,-13-3 0,-5-2 135,-13 6 0,-3-1-138,-5-1 1,-3-2 182,7-17-90,7-27 180,-12 1 45,-18 30 0,-3 2 314,0-19-269,-10 17 0,-16 17 2008,-4 15-1738,-24-4-91,-13 25-269,-1 4 180,-15 25-90,27-5 618,-7 11-708,16-6 3012,-6 27-3012,10-12 0,-3 21-90,14-14 20,4-2-200,3 29 0,20-4 180,0-12-90,17-22 90,-11-37-90,53-44 90,-40 13 0,10-11 0,-2-4 0,-14-2 90,7-18-686,-13 13 866,-3-10 0,-1-2-180,2-3 0,-5 8 0,0 2 0,-6 11-90,-2 16 90,-1 1-90,-6 19 0,1 5 1212,-4 6-1212,3 4 180,-5 46-90,5-18 0,-2 29 0,4-25 0,14 42 0,2-32 0,4 1-3482,13 41 3482,15-17-90,-27-68-2179,49-36 2179,-33 3 0,39-30-245,-25-12 245,-12 9-90,9-21 0,-18 15 0,-3-1 0,-9 13 0,-2-1 1478,8-28-1433,-10 27 0,-2 1 45,3-18 0,-4 6-90,-2 3 2969,-4 7-2879,-2 14-2765,-3 4 2765,-20 0-90,2 22 90,-20-3 832,7 33-832,1 6-2358,-10 30 2268,4 21-90,17-19 0,2 3 1170,4-10 1,5 4-1531,10 14 0,5 8 1,2-9 179,8 28-364,4-7 1,2-6 363,7-24 0,1-5 0,1-4 1,11 11 359,10 13 89,-13-15 91,1 1-1112,-29-16 1202,-5-15 758,-12 21-218,-9-13 809,-15 14-1439,12-19 450,-1-2-1260,83-37-539,-8-5-1080,3 0 0,2-2 2249,13-11 0,-2-1 0,-23 7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6:06.52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0 109 9691,'2'-34'5937,"1"-3"-4858,-2 13 2340,3 11-2520,-2 29-539,4 51 0,-1 0-91,2 31-44,-2-31 0,-1 1-812,0-14 1,0 1 676,2 22 0,0 3-90,0 0 0,2 7-270,-1-14 0,1 9 0,1 0 0,-1-6 90,-1-7 0,-1-6 0,1 4-976,4 29 0,0 4 1,-1-20-1634,1-10 2789,1-9 0,-5-21 0,-1-6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6:07.02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25 327 9062,'-10'-23'3418,"2"2"1079,2 6-3867,14 2 0,6 9-181,8-1-179,7 7-180,14 8-90,0-5 0,16 8-270,-10-9-3751,4-2 3481,27-17 360,-23 5-257,16-14 527,-7-25 269,-32 20 91,14-26 0,-38 32 0,-3 2-1,-2 4 1,-1 4 540,1-5 2634,-1 11-2905,24 75-629,-15-25-124,7 24 0,0 5 214,-3-4-90,7 29 0,-5-21 0,0 5 0,1 10-1663,2 3 1573,-12-46 0,2 4 0,8 35 0,0 1-1301,-7-35 0,0-1 1301,5 26 0,2 0-344,-4-21 1,-1-8 433,5 5 0,9 16 0,-5-71-90,-6-12 999,5-15-999,1-31 2346,-8 8-2436,-4 2 0,0-4-907,6-44 862,-5 27 1,2-1 44,-3 15 0,0 3-1327,13-35 1417,-6 51-180,-6 27 180,17 35-90,-10-1 90,13 27-1652,-15-9 1652,-1 2-90,5 28 0,-1 6 572,-1 1-751,-3-6-271,-6-27-1619,1-3 2159,3 11 0,-3-19 0,3 8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6:07.80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157 162 11760,'18'41'2699,"-3"1"-1890,-6-2-5749,-1 2 6019,1 24-629,-4-15 214,1 29 146,-5-40 671,0 3-311,-1-15-810,-7-8-181,2-3 91,-5-10 2618,-3-11-2708,-1-6-1147,-14-17 1237,0-12-230,-6-23 50,4-13-2222,4-13 2222,10 19-90,4 5-1486,8 28 1396,2 5 1486,28-10-1396,-13 24-90,28-10 184,-2 44-184,-2 1 2358,17 19-2358,-11 1 3482,2 7-3437,-12-5 0,0 2-751,17 28 796,-6-6 0,-2 3-945,9 19 945,-18-30 0,-1 0 0,13 24 0,-3-7-2815,-2-6 2995,10 12-90,-14-27-1473,7 8 1563,-16-31 368,0-8-368,-7-9 180,20-25-90,-5-46-90,7-23-90,-24 3 0,-6-2 0,-1-12-440,-8 27 0,-1 3 350,-2 1-90,-3 9 0,-1-3-90,-1-30 45,0 32 1,0-3-2015,1-4 0,0 4 2149,1-7 0,-1-24 0,4 64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7:48.84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165 114 8972,'4'-30'7735,"-2"5"-6295,-8-2 1888,-11 6-2789,-3 10 1,-6 12-180,7 18 90,1 8-180,2 13-3393,2 5 3393,2 11 180,1 31-570,5-16 300,0 29-1220,10-43 1,2-2 1039,3 21 0,4-17 0,6-3-53,19 1 53,5-6 0,3-18 0,-11-22-89,-8-6 268,43-29 176,-38 5-85,44-43 45,-55 10 0,-7-5-45,11-30 762,-18 18 0,-7 3-942,-11 3 125,-14-4-215,2 21 1978,-33-21-2248,16 29-4914,-24-10-2821,26 38 8005,-17 18 0,17 8 0,-12 12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6:08.20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1 191 8522,'4'-34'2968,"-1"4"-1888,0 3 1169,-1 14-1710,1 12 1,0 20-180,3 17-115,-1 13 0,1 4 24,1 18-1195,0-11 0,-1-1 1195,1 12-89,0 2 0,2 0 180,8 5 0,4-1-180,2-7 404,36-38 1,5-22-14,-21-41-302,-1-22 1,5-19 0,-10 8-90,-10-18 30,-7 10 0,2-14 0,-5 12 2111,-1-12-2276,0-11 0,-2 6-45,-4 40 0,4-7 0,-5 91 0,-2 12-90,4 51 0,-3-31-960,-1-4 1,3 12 0,-1-7-5041,5 31 6090,0-4 0,1-3 0,2-19 0,2-4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6:09.03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343 980 10321,'-8'-62'5037,"-11"-19"-5502,-1 21 1184,-8-6-3610,9 38 3430,-2 1 249,1 5-428,-1 2-2035,0 5 2394,-4 3-248,6 5-111,-19 30 2089,14 15-2224,5 12 0,3 5-135,2 23 90,3 14-90,11-37-864,5-7 0,3 4 864,9 41 0,0-25 0,1-1 1007,11 12-1007,3-16 0,-7-31 0,16-7-1880,-15-13 1880,22-18 1880,-24-8-1700,21-29 1171,-10-10-1216,-12 4 0,-2-2-45,3-25-1010,-3-17 1010,-17 40-90,-1 2 2891,-2 6-2891,1 7-2982,-1 7 2892,1 2-90,0 10 90,1 36-89,0 6 89,1 36-90,4 20-90,0-15 0,3 20 152,-2-29 0,2 1-422,5-3 1,1-2 314,-1 3 0,2-3-225,22 19 0,-13-53-539,28-27 719,-21-8 0,28-47 0,-31-14 135,-11 3 0,-2-6 90,-5 3 0,-2-1-289,-1-5 1,-2 4 378,-5 26 0,-2-3 614,-4-25 1,-2-11 0,-1 9-391,0 18 1,1 1-240,-2-16 0,0-9 0,0 12 60,1 24 0,0 9 507,-2-2-507,2 20-90,4 37-1,1 22 136,9 51 0,2 12-180,-6-44 0,1 2 306,1 17 1,2 9 0,-1-7-308,-1-11 1,-2-5-45,1 4 0,-1-1 0,1-2 0,-1 4-30,1 4 0,1 7 1,-1-5-848,1-5 1,-1 0 831,3 32 1,1-6 44,-1-11-1871,4 16 1871,6-5-90,-4-23 0,7-19 1076,0-62-1076,-3-3-45,4-34 0,-1-8 135,-2-3 0,-2 2 0,-3 1 2358,-4 1-2178,-2-6 0,1 0-180,-2 3 1696,0 5 0,-2 11-1696,-5 37 0,0 11 0,-1 46 0,0-15-135,7 42 0,6 12-180,5-31 0,2-2-1516,-2 17 1,5-5 1200,43 4 270,-37-59-2556,48-23 128,-41 1 2788,27-17 0,-28 7 0,0-2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6:09.35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22 371 9145,'21'-33'2069,"-2"-1"732,-13 20-1901,0-1 599,-9 6-1319,1 6 769,-4 2-679,0 9 3302,-7 20-3572,-3 29-90,1-7 0,5 10 90,8-34-90,1-6 90,9 1-3392,2-8 3302,5-1 180,20-19-90,-12-4 540,42-49-450,-38 26 89,16-33 1,-34 34-90,-2-2 90,-4 6-2088,-12-34 2088,2 27 86,-9-26-86,4 30-90,-1 4 90,1 5 2176,0 6-2266,3 5 90,0 5 0,-8 23-180,8 2 0,-4 23 0,11-12-270,14 46 1425,12-18 0,5 1-1380,-9-10 1,5 1-2475,34 22 1,5-10 2021,-2-27 0,-12-11 0,0-4 0,7-9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6:09.42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1 168 10764,'34'-19'810,"-2"-1"1901,-5-1-2351,4-18 869,-15 19-1679,3-12 1,-16 25 319,-1 2 130,-1 2 0,0 2 0,-1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6:10.11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28 1 14908,'-22'-1'3868,"17"12"-2878,31 10-271,30 16-2203,10 0 1753,12-2-44,-25-15 0,2-1-45,36 9-30,-22-11 0,11 3 0,-7-4-105,-8-2 0,-1-2-317,3 1 1,7 0-1,-6-2 362,-7-3 0,2-1-30,25 0 0,13 0 0,-7-1-1073,0-1 1,0 0 1012,-20-1 0,8 0 0,-1-1 0,-7-1-434,17 1 0,-6-2 434,5 0 0,2-1 0,-17 1 0,2-1 0,3 0 29,6 0 1,1 0 0,1 0-30,-5 0 0,-1 0 0,9 0-240,-5 0 1,9 0 0,3 0 0,-2 0 0,-10 0 269,5 0 0,-9 0 0,8 0-30,-14 0 0,4 1 0,4-1 0,3 0 0,4-1-113,-7 0 1,6 0 0,3-1 0,1 0 0,-2 0 0,-5 0 0,-8 1 112,5-1 0,-9 1 0,-1 0 0,13-1 25,-10 1 0,8-1 0,5 0 0,5-1 0,1 1 0,0 0 0,-3-1 0,-5 1-190,13-1 0,-1 1 0,-2-1 0,-2 0 0,-4 1 0,-4 0-95,12-1 0,-8 1 0,-1-1 0,6 1-100,-12-1 0,6 1 0,3-1 0,-3 1 1,-8 0-1,-15 0-989,12 1 0,-12 0 1349,0 0 0,-3-1 0,33 2 0,-14-2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6:36.96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601 132 7353,'-13'-24'2968,"-9"-7"-2518,2 8 0,-10 0-5481,-9 7 5391,7 9-90,-6 0 2021,-33 16-2021,34-1-1146,-52 19 966,52-8-90,-9 10 0,17-4-90,3 3 0,3 2 2213,4 0-2393,3 18-1919,9-18 2009,1 15 1999,39 21-2179,6-17-191,20 23 371,13-28 180,-27-22-180,32 12 180,-33-15 0,11 5-2025,-9 4 2025,-17-5 2295,2 11-1845,-19-6 0,-6-4-90,-3 4-1,-13 15 721,-22 44-720,-1-8-378,8-27 0,-1-1 377,-11 16-89,-4 3 90,2 3-90,11-19 0,0 1-90,-12 29-14,2 5 1,3 3-122,17-44 0,3 2 75,-5 39 0,0 16 0,5-15-120,7-36 0,4-1 0,0 24 0,2 10 0,4-15-1916,9 2 1961,1-25 0,1 0 210,9 23-210,11 5 0,4 4-45,-10-22 0,0 1 30,3 3 0,2 5 0,-3-7-204,-5-8 1,-3-4 173,-1-1 0,-2-1 45,-2 5 0,-3-2-45,6 31 45,-8-27 0,-2 0 45,-1 25 0,-4 2-1,-5-16 1,-2 11 0,-1-6-45,2-8 0,-2 0-15,0 11 0,-1 6 0,0-8-30,0-13 0,0-4 45,-1 3 0,1 0-45,0 2 0,0 5-259,-1 8 0,0 7 1,0-1 288,1-11 0,0-1 0,0 3 0,-2 29 0,-1 6 0,2-8-30,0 2 0,1-6 45,0 3 0,0-5-214,2-25 0,1 3 259,0 12 0,1 10 0,-1-5 0,1 11 0,-1 1 286,1-4 0,0 6 0,1 3-331,2-17 0,0 3 0,2-2 0,-2-6-15,0-8 0,0-4 0,0 3-30,1 4 0,0 7 0,1-3 0,-1-10 45,1 0 0,-1-1-25,0 0 0,0 10 0,0 2 1,-1-6 9,1 0 0,-1-5 0,1 4-30,0 25 0,0 5 0,0-8 0,-2 1 0,0-12 1493,-1 12-1493,1-39 0,-2-2-1217,1 21 1037,0 3 0,0-2-135,-4-10 1,0 0-406,0 12 215,-1-19 1,0-3 504,3-11 0,0-21 0,0-6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6:38.20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0 0,'3'22'1320,"0"-4"-870,-1-15-91,0 0 1725,7 2-1364,52 12-630,-21-5-350,40 9 350,-38-9 0,0-1 1464,-1 1-1464,-2 0 0,12 7 0,-15-4 2692,24 28-1792,-38-13-631,7 17-89,-34 3 0,-3-13 540,-26 52-91,-7-4-539,16-32 0,1 1 1631,1-3 1,3-3-1722,-2 20-360,12-10 540,20 21-270,2-29 90,14 28 89,22-13-89,1-10-1211,10 8 1121,-12-20 0,-13-11 90,-1-2-2670,0 4 2670,8 13-284,-2 7 284,-1 4 0,-9 0 0,-13-11 90,-7 2 0,-3 3 0,1 21-45,-6 2 0,-3 8 45,-3-1 0,0-2-135,-1-14 0,1-2 0,0 5 0,2-7 44,1-6 1,2-10-740,6 8 0,1 3 650,3 16-667,4 0 0,1-1 757,4-1 463,8 22-553,-6-26 315,2 2-315,0-5 0,1 3 1223,7 21-1178,-3-7 0,-1 0-45,-4-3 0,-9-29 0,-1 0 2415,3 21-2325,-6-1 0,0 6-90,-3-9 0,-1 3 30,-1-3 0,0 6 0,-1-5-573,-2 10 0,0-5 543,-2-5 0,1-4 0,-1-14 0,0 4-484,-2 19 0,-1 15 0,-1 3 1,1-12 483,1 2 0,0 0-257,-1 0 1,-1 14-1,0-3 1,1-16 256,2-17 0,-1-5-217,1 25 0,-1 4 217,0 4 0,1 1 0,0 8 0,0-1 0,0-15 0,1 3 30,0 6 0,0 8 0,0-10 291,0-15 0,0 0-321,0 11 0,0 9 0,0-12 0,0-23 0,0-6 0,0 1 0,0 4 0,-1 8 0,1 8 0,1-2 0,2 19 0,1 3 0,-2-8 0,-1 6 0,1 1-271,3 11 0,1 1 0,-2-8 271,0-3 0,-1-2 235,0-10 1,0 4-1,0-12-235,0 28 0,-1-49 0,1 0 0,1 48 0,1-2-364,1-10 0,0 2 364,-3-33 0,1 1 0,2 29 0,0-3 1138,1 1-1048,0 0 1769,0-4-1724,0 4 0,0 1-1263,1 10 1173,-1-14 0,-1-4 135,-2-15 1976,-1-5-2066,-1-4 630,-1 14-450,0-5-180,-9 13 0,2-25-90,-10-6-90,5-17-2788,-24 18 0,11-14 2878,-19 13 0,16-19 0,-2-1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6:38.72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18 15178,'28'6'1709,"2"-1"-1259,3 0-90,5-1 0,1-1-360,22-2-180,-16 0-990,13-1-629,-22 0-359,12-12 1310,-13 6 0,6-12 0,-16 11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6:39.79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20 57 11400,'2'-20'2429,"0"4"-1529,-2 10-271,1 0-823,-1 2 1724,0-1-791,-7 11-1279,2 1 360,-6 25-90,10-9-90,18 22 181,1-28 713,11 4-714,-2-20-492,-10-1 672,17-10-80,-15 3 260,6-7-2753,-10 4 3022,-3 1-269,-2 1 270,-3-2-98,-9 4-982,-3 0-598,-5 6 58,1 2 2943,3 2-1773,1 0 0,1 1 0,0 1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6:15.90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1 187 10951,'32'-14'360,"2"0"-271,5 8 1,2-3 90,13-3 0,3 0-402,8-4 267,-4 2 0,-2 0 45,0-1 0,3 0 90,30-5-90,-21 8-13,19-1-122,-30 15 0,-2 4-3269,5 2 3314,-9 1 0,-3 5 0,-7 26 0,-9 16 90,-6 32-1932,-15-6 2112,-17-19 0,-5-1 90,0 12-270,-2-23 0,0 2 359,-4 38 865,8-41 1,2 2-1181,-1 9 1,1 0-266,1-2 1,3-1 175,5-2 0,1-2-45,3 29 90,12-2-90,-3-27 90,4-3-2182,16 13 2181,-6-19-1183,28 21 1184,-21-35 168,13 9-258,-16-19 0,48 27 0,-28-13 0,-8-1 0,-2 2 0,-6 12 1768,-11 3-1678,-17-8 0,-8-8 1861,-2 11-1861,-1-9-2168,0 27 2168,-1-22 0,0 18 1846,0-15-1936,0 3-2039,0 1 2129,6 25-376,0-19 376,12 35 90,10-27 0,4-2-90,4 14 8,-2-18 0,1-6-8,-7-22 269,40 37-269,-17-8-45,-15-20 0,-2 0 45,8 19 180,-3 10-180,-10-11 1994,8 22-1904,-5 9-1049,-9-17 914,-4-8 0,-1 2 45,2 13 0,-1-1 0,5 15 0,-4-10-90,-6-27 0,0 2 22,6 15 1,4 16 0,1-1-1,-4-17-5,-5-20 0,2-2-17,10 24 0,6 11 0,-3-13-447,10 11 447,-7-19 0,1-1 0,-5-15 0,-1-3 0,18 25 637,-17-26 1,2 2-593,0 0 0,-1-2 2564,18 26-2609,-16-24 0,-1 1 90,14 19-90,-1 0 174,0 0-129,-5-5 0,1 2-45,10 16 28,-11-16 0,-1-2 62,0 6-90,-13-18 0,3 6 0,14 32 0,0 3 0,-11-24 0,0 0-709,9 23 1,-4-5 708,-4-9 0,0 1 423,-1 0-423,-1-4 0,5 8 0,-7-14 0,3 3 0,0 1-848,1 1 0,0 1 0,1 0 848,3 6 0,1 1 0,-3-7-45,-2-6 1,-3-5-190,0 1 0,-1-2 234,16 29-90,-2 1-808,2 1 853,-5-8 0,4 6 0,-7-15 0,2 3-372,-2-4 1,2 5 0,-2-7 371,1 2 1,-2-5 44,0-1 0,-1-3 0,15 24-564,1-2 564,-5-8 0,1 2 379,-17-28 1,0-1-380,16 27 0,-1-2-90,2 3 90,-5-3 0,2 4 0,-8-12 0,-1 1 0,8 11 0,1 6-30,-8-9 0,0 5 0,-4-10 30,-7-15 0,-1-1 319,4 9 1,2 7 0,-4-9-320,9 25 90,0 2-180,0 1-30,-11-25 0,3 9 0,-2-6 326,-2-9 1,-1 0-237,4 8 0,1 7 0,-3-10-60,10 21-90,1 1 90,2 0-320,-11-26 0,3 3 320,0 2 0,1 0 45,-1-2 0,2 1 45,5 12 0,-1-4 90,6 11-45,-13-28 0,-2-2 460,10 20-325,-12-24 0,2 4 135,6 13 0,1 1-113,-6-11 0,-1-2-112,3 4 0,0 1 180,3 9 0,-2-4 1631,3 10-1901,-3-9 0,-2-2 1800,-8-12-2070,-1-2 90,-2 1-5127,13 40 5307,-12-31 0,10 29 0,-14-45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7:49.63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 73 10681,'0'-30'5577,"0"5"-4498,-3 11-179,3 11 539,0 14-810,5 46-179,2 1 0,2 35 89,1-4 1,0 5-2298,-3-29 0,0 2 1848,0 4 0,1 7 0,0-6 44,-1 0 1,-1-3-870,1 3 1,-1 0 824,0-1 0,0 7 22,0-1 1,0 11-1,0 2 1,0-10-390,0 14 0,0-2 277,0-15 0,-1 10 0,1-3 0,-2-14-45,0-8 0,0-9 0,0 1 0,0-1-45,2 43-315,-2-23 1,1-1-46,0 13 77,-1-24 0,0-5 373,1-12 0,-2-23 0,-1-5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6:17.06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 18057,'35'0'1529,"15"10"-4342,-19 0 3083,18 12 1020,7 8-1111,-12-4 421,8 11-465,-23 5 0,-4 1-814,-2 1 724,-5 8 0,-9 4 45,-27 13-90,-4 3-1436,-9 8 1526,3-25-1,-1-1 46,2-5 0,-2 0-45,-6 12-45,8-16 0,1 0-580,-4 17 1075,4 4 1238,6-11-1598,23 4-90,11-38-45,29-7 0,14-6-270,4-15 0,3-5 90,1 8 0,3-3-2048,-2-9 1,4-5 0,-11 4-427,8-2 2609,-7 2 0,-3 1 0,-18 6 0,-1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6:17.26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1 109 12570,'16'-9'4407,"-2"2"-3417,-8 4-271,1 1 900,22-5-1169,-7 3 450,59-9-810,-42 6-3482,32-5 3122,-39 5-4697,11-4 4967,1 2 0,-4-1 0,-8 3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6:19.16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101 0 16168,'29'6'539,"7"3"-359,-11-3-90,10 6-4341,-8-2 4251,-3 2 769,-10-4-949,17 39 180,-19-23-89,12 29 89,-22-34 89,-2 7-89,-10 17 90,-4 19 90,-14 17-180,5-11 180,-7 12 1308,14-37-1398,-2 11-25,24 0 25,2-22 0,28 24 0,-8-33-90,15 5 89,20 7-89,-22-12 90,21 13 1413,-32-17-1503,-5 2-2711,3 8 3431,-11 2-181,-12 30 1,-31-13 0,-11 0-630,-22 30 180,14-32 0,0-6 90,-10-4 439,-2-5-259,-21 3 2886,16-7-3695,-15-1 179,51-21-810,-2-1-367,13-14 1447,12-9 0,4-10 0,11-8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6:20.17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 66 10321,'-1'-24'4048,"1"1"-1799,-1 12-1710,4 3 990,7 57-1259,-2-13 0,4 46-90,-8-29 0,1 4 90,2 41-90,1-25 89,2 19 541,3-45-4112,7-36 3482,0-13 0,12-36 179,1-22-269,-7 2-469,4-12 379,-16 23-2023,0 3 2023,-2 2 0,0 6 0,-1 3-180,4-5 180,-6 20-180,3-4 404,11 67-314,-7 1 90,9 28 2269,-14-13-2269,-5-16-45,-1 6 0,1 0 45,2 4 90,3 33 0,-6-66 3481,4-8-3481,19-28 0,-7 2-90,16-23 0,-18 7-90,14-37 0,-13 20 90,10-29-89,-16 32-1,-1 3 0,-2 3-450,8-14 450,-10 26-360,5-8 270,-3 64-89,-1 12-301,2 17 300,-5-3-720,2 1-988,-2-16 1978,14 27 0,-4-36 0,8 7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6:21.06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206 983 15718,'-25'5'1439,"-8"12"-1079,13-6 270,-14 25-4522,5 4 3892,3 2 15,7 5-285,9-13 0,3 2-180,4-10-1169,17 29 720,2-33 3422,10 18-2703,18-44 360,-19-6 0,18-11 90,-21 1-2309,1-2 2489,-3-3-1400,5-16 1850,-3-4-671,-2-2 220,-7 6 271,-5 9-450,-4 11 2411,0 0-1782,-1 5 1708,0 27-2697,1 0 534,0 28-534,1-4-89,-1 1-1,1-1-180,-1-1-809,11 25 899,-2-27 180,6 9-3302,-3-34 3392,-1-6 0,13-18 0,-3 1 0,8-18 0,3-9 0,0-6-2269,0-1 2269,-5 4 585,-6 4-675,-7 12 0,3-4 90,-11 18-90,-2 3 0,-1 5 0,-1 3 2648,4 13-2558,-4-1 2518,5 19-2518,-5 13-3302,1-1 3212,0 46-2808,-4-10 2538,2 2-359,6-4 539,-3-50-1427,7 3 1427,-5-23 960,37-14-870,-20 1-90,29-14 2620,-31 3-1541,18-28-269,-13 4-2530,6-9 2260,-19 19 2048,-9 15-2138,-1 6-2023,-1 0 1933,-1 6 540,0 1-540,0 16 0,-2-2 90,4 41-91,-3 4-179,2 14-234,-3-4-36,-3-18 0,1-3 1,-1-4-1,4-2-270,2-1 180,1-11-269,3-3 179,-2-15-629,24-38 809,-13 9-1202,18-33 1292,-20 16 0,-2-6 90,-2-4-89,-2-4 358,-1-8 1,0-4 180,3-20-135,-2 14 0,-1 1 405,1-11 89,-1 1 714,-3 24 0,-1 0-803,3-29-270,-4 31 0,0 2 179,0-17-89,1 3 0,-3 6 359,3-27-629,-3 41 90,1-14-180,-5 54 2358,0 10-2178,-6 50-90,-2 31-180,4-30 0,0 1-45,-1 4 0,1 2-45,-2 11 0,-1 0-45,3-15 0,0 0-441,-2 19 1,-1-2 395,4-22 0,0 1-1663,0 38 1,2 1 1527,-1-41 0,2 2-1214,4 15 0,2 8 0,1-14 1471,2-2 1,15 23 0,-12-60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6:21.50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89 366 240,'-18'-46'3688,"2"2"13,1 3-2262,3 7-269,1 4 1048,3 7 390,0-6-2248,37 4-360,-10 3 950,33 4-950,-15 11 0,2-1 3392,2 1-3302,39-6-90,-36 6 0,24-3 0,-48 9 90,-6 0 0,5 20-3482,-11-7 3482,3 28-139,-11-1 139,-13 52-2432,2 7 2297,-1-31 0,-1 1-45,-2 29-90,0-5 0,6-26-1596,1-2 1416,0-1 0,1 0 0,1-4 22,1-1 69,2-18 1696,2 10-1158,28 2-89,-15-19 0,32-6-90,-26-39 2269,9-11-1820,10-25-359,-9 9 3392,9-13-3572,-19 27 0,-7 11 0,1 20 0,-4 7 0,5 13 0,-6 5 0,-1 1 0,3 51-90,-4-37-360,3 45-3122,-5-61 3213,1 1-2700,5-9 811,-2-11 2248,5 1 0,-7-10 0,-1-2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6:21.90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14 87 12030,'14'16'2789,"-2"-1"-2070,-12-6 450,0 21-1258,0-9-91,0 16-90,0-9-90,0-8 90,5 10 0,0-20-179,9 3 179,3-15 90,-1 1-3302,12-14 3392,-9 3 270,15-26 449,-6-8-179,-2 0-1549,-5-11 2089,-11 22 179,-2 1-809,-14 5 2268,-14 43-2628,1-8 0,-7 34-90,14-9 0,1 2-90,2 3-450,2 41 451,3-38 3179,1 31-3090,11-30 90,-2-7 90,7 11 90,-4-14-1,0-4 91,-1-3 0,0-3 0,-4-5 180,1 1 179,-3-5-808,-14 12-91,-2-10 302,-15 7-1022,0-8-989,0-1-449,-2 1 2428,2-1 0,2 2 0,1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6:22.77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1144 1 9242,'-20'0'2428,"3"0"-2248,5 0-90,-2 0 90,-9 6-180,2 0 90,-5 7-90,5-1-270,-50 23-3122,30-16 3302,-42 19-2178,44-22 2268,-2 0-344,-15 6 974,-24 5-1,14-3-596,18-7 0,2-1 597,0-1 1457,-12 7-1008,0-2-539,16-5 2050,-12 5-2140,21-7-90,3-1 0,4-2 269,0 2 559,5-5-918,4 1 4017,10-3-3928,26 1-165,3-1 76,46 3-180,-14-3 0,23 0 0,-15 1 0,5 0-330,-2 0 1,10 1 329,14 2 0,11 1-826,-15-1 0,9 0 1,4 0-1,-5 1 691,-11-1 0,-2 0 0,-1 0 1,1 0-528,5 0 0,2 0 1,-3 0-1,-5 0 542,-3-1 0,-6 1 0,4 0-83,4 0 1,6 1 0,-1 0 0,-6-1 52,-4-1 0,-6 1 0,8-1 6,3 2 0,10 0 0,4 1 0,-4-1 0,-11-1-497,-4-1 1,-8 0 0,3-1 520,17 3 0,3-1 0,3 0-15,-10-2 0,4-1 0,-2 0 0,-6-1-268,-6 1 1,-5-1-1,4 0 313,4 0 0,6 0 0,2 0 0,-2-1 93,-5-1 1,1-1-1,-1 0 1,1 0-544,-1 0 0,1 1 1,0-1-1,0 1-45,2-1 0,1 0 0,-1 0 0,-4 0-375,12 0 1,-4 0-1,-11 0 870,-13 1 0,-6-1 0,45 2 0,-5-2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01.32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5499 675 15538,'8'-15'1889,"-2"2"-1619,-7 10 0,0 0 0,0 0-91,-1 1 91,0 0 0,-3-1-180,-1 0 360,-38-7-360,18 5 0,-30-6 90,-2 1 0,7 1-90,-13-3-1,15 4-89,15 2 180,-30-5-90,23 3 0,-21-3-90,30 4 90,2 1-90,-1 0 90,-1 0-2593,0 1 2683,-29-7-180,22 6 90,-34-7-90,38 8 90,-38-6-90,19 3 90,-40-8-90,39 6 0,1-1 0,1-1 0,7 2-1282,-20-6 1,0-1 1281,15 4 0,-30-11 0,-2-1 0,25 7-145,-21-7 0,1-1 145,24 8 0,-33-10-393,40 13 393,0 1-90,0 0 90,-1 0 0,-23-4-90,-9 0 0,1 2 90,3 1-1578,-21 1 1578,35 5 1119,-34-3-1119,45 6 0,-2 3 0,0 0-1149,-1 2 1104,-6 0 0,-5 2 45,8 3 0,-1 2-45,-22-3 0,1 1 803,26 3 1,3 0-849,-50 3-46,50-5 0,0 0 91,0-1 0,-3 1 0,-17 2 0,2-1 45,-9 1 0,-13 1 0,44-3-90,-2 1 90,2-1 0,2 1 1921,-35 7-1921,30-3 0,-45 9 0,20 2 0,11-3-90,-3 3-162,33-9 163,3-1 89,-1 1 376,3-1-376,-1 2 0,2 0-90,-20 13 90,17-10 0,-14 11 0,-5 10 0,21-14 90,-39 38-90,43-35 124,-14 14-34,20-18-90,0-1 90,-5 13 370,-5 14-460,5-7 0,-1 8 90,6 0 0,4-5 0,-6 22-90,10-22-2178,1 1 2178,4-12 2298,-1 18-2298,1-13 89,-2 13-89,4-14 0,-1 0 90,-1 36-90,2-25-2158,-3 44 2338,2 6-797,2-34 0,0 0 617,0-10 0,1-1 600,-1 44-510,1-36 32,1-26-122,0 17 0,0-26 1951,9 59-1861,-1-26 2250,6 31-2250,-4-46 2065,-2-14-2155,5 10 90,2 5 0,7 11 0,3 0-434,-5-13 344,1-4 331,-8-14-151,22 28-3437,-15-23 3347,17 22-149,-20-32 59,9 6 90,2-1 236,23 15-326,10-1 90,-11-7-90,8-3 0,-35-19-2213,15 8 2213,-5-2 0,0 2 592,-3-1-592,-9-4-314,-1-1 314,-1 1 0,0 1 0,25 18 0,-17-12 0,19 14 2341,-23-18-2341,28 21 0,-20-16 2283,22 14-2283,-28-21 90,0-2-2592,2 0 2502,0-1-1162,1 0 1162,-1-1 0,0 0 0,-1-1 90,29 11-90,-24-9 0,24 9 0,-32-12 0,1 1 0,1-1 2817,-2 2-2817,1-1 0,0 0-1655,11 5 1655,-9-3 0,9 4 0,-10-2 0,1-2 0,1 4-2269,0-2 2359,35 20-90,-16-5-210,-2-3 1,1 0-151,11 8 0,0-3-179,-17-10-1710,-11-6 1610,0 0 639,0-1 0,-1-2 0,-2-1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02.91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20 10141,'19'-8'1080,"-2"0"-721,-9 8-89,1-1-4251,8 0 5330,31 0-379,11 1-700,6 0 0,-9 0-1,-21 0 366,55 12-455,-37-7 0,40 12-90,-50-9 90,1 3 89,4 3 1,2 2-90,5 2-90,-7-2 0,-2 1 90,-9-2 0,2 1 0,-2-1 90,0 0 449,38 14-539,-28-12 2728,27 11-2728,-38-14 1255,0-2-985,26 11-360,-21-8 180,33 15-181,-39-13 143,10 4 38,26 16-180,-32-14-90,30 16 89,-39-19-89,-3 0 0,4 2-3195,23 22 3285,-21-17-90,19 18 215,-28-23-215,0 1 0,-1-1 90,32 31-90,-26-25 90,23 24-90,-34-33 90,1 1-90,-1-1 179,27 20-179,-18-15 0,19 14 3482,-25-20-3482,14 17 90,-6-3-90,4 6 0,-11-8 0,-8-9 0,-1 3 0,10 23 0,-10-16 0,8 18 0,-11-22 90,-1 0-90,1 1 0,1 2 90,14 39-3482,-10-30 3392,9 26-1929,-14-39 1929,-1-1-1063,11 27 1063,-7-18 0,7 18 90,-10-26-90,0 2 1776,1-2-1776,-1 0 90,6 11 2151,-6-10-2241,7 9 0,-6-8 90,0-3-90,7 30 0,-7-21 0,5 18 0,-7-26 2637,-3-3-2637,1-1 0,1 3 90,-2-4-90,2 12 0,-2-6 0,-1-1 0,0-6 0,-3-7 0,0-1 0,-1-1-464,1 0 464,0-1 0,-1 1 0,2 0 0,-2 0 0,1 2 0,0 8 0,1 0 90,1 17 374,-1-4-464,1 6 0,-2-6 0,0-3 0,-2 23-266,1-18 266,-1 20 0,0-18 0,-7 17 0,2-9 0,-4 5 0,4-23-90,0-4 90,1-4 0,-8 26 0,6-23 0,-5 13-90,6-25 90,-1 2 0,-2 0 266,-16 19-266,11-16 0,-10 12-3392,15-21 3392,-6 4-40,6-3 40,-4 1 0,5-4 0,1-1 0,0 0 0,-1 0 3373,-4 4-3373,-8 2 90,2-2-3423,-10 2 3333,7-7 0,-17 0 0,12-1 90,-9-2-90,11 0 90,-30-13 90,-9-6-90,-14-9-90,16 2 0,13 5-90,13 2-90,-2 0-900,-33-20-2248,9 6 3941,16 9 0,0-1 0,-14-6 1,4 0-1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7:49.82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91 16348,'12'-15'2878,"0"3"-2248,-6 9-271,12-3-89,6 0-90,11-3-90,4 0-180,1 0-180,3 2-5936,46-3 6206,-46 6 0,35 8 0,-57 7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05.07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41 23544,'36'-10'269,"-1"1"-5929,1 4 5570,30-2-987,-24 3 1077,21-1 1077,-25 4-1167,-16 1 0,17 0 90,-17 11 0,5-4 0,2 22-90,-14-9 2359,5 13-2269,-6 13 0,1 18 3063,-3 0-2973,-2 7-90,-5-21 180,1 43-1007,-3-36 917,1 33 0,-3-44 0,-1 50 121,0-49-571,0 33-2698,0-65 3058,0 1 0,0-8 0,0-2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05.43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246 142 9152,'-13'-34'3868,"0"1"-900,0 6-1889,2 8 990,-6-3-540,10 15-1079,-14 24-90,12 17-180,-4 5 0,10 5-3393,19 20 3483,15 20-180,-11-34 0,4 1-1179,8 6 0,1-4 1179,7 6-90,5 1 90,-19-24-1517,-4 2 1786,-10 13 947,-13-14-1216,-18 1-90,-4-17 90,-18 6-270,-19-1 1625,-16 0-1445,-10-12 0,21-26 0,9-10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05.64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40 137 10231,'-9'-26'6297,"0"-1"-5038,3 8-180,-1 1-269,3 5-91,2 3-269,0 1 899,2 2-1259,7 0 0,6 7-180,11 3-90,4 6-5101,51 26 3213,-33-15-541,37 19 2235,-47-21 1,-2 0 0,0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05.86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76 12750,'2'-20'4587,"-1"3"-2788,0 4-1709,0 6-90,0-4-540,0 6-4587,0 2 5127,3 10 0,-2-2 0,1 6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06.14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517 1 15178,'-24'22'2249,"-1"7"-1485,0 18 1,1 6-315,-8 18-270,8-16 0,-2 11 202,6 0 0,0 11 1,0 2-1,2-7-805,-4 20 1,0 4 494,6-24 0,-4 11 0,1 3 0,0-5 0,5-12-1450,-1 10 1,2-6 1437,1-6 0,-1 4 0,1-5-302,-1 4 1,1-6-119,1-9 0,1-3-809,-5 29-900,14-78-539,4-10 2744,4-9 1,3-8 0,4-9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06.30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35 14729,'15'-4'5127,"-1"1"-4138,-11 1-89,1 0-271,-2 0 271,3-1-810,-2 2-180,1-1-180,-1 1-2339,3-1-2158,0-1 4767,2 0 0,-2 0 0,-1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07.23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 19316,'54'19'1709,"4"22"-1709,-4 1 90,-8 11 0,-20 29 0,-26 5-90,4 10-748,-25-17 838,3-39 272,-2-2-183,-7 13 50,5-16 41,-14 25-180,20-36-90,-6 17-3684,38-28 2065,4 0-4088,56-32 5707,-24 2 0,25-22 0,-29 13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07.51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180 62 9871,'-13'-23'3418,"0"4"-7639,7 13 5301,-1 1 2038,-2 0-2489,2 3 680,-2 1-499,4 3-180,-1 11-181,8 23 3213,2 0-3482,10 14 180,20 22-90,0-10-3572,9 14 3392,-10-23 0,-12-17-1,-2-2 541,7 35-540,-15-32 0,-7 39-2178,-46-24 2088,-3-11 0,-12 1-180,20-29-450,0-10 270,2-18 360,-14-35 0,25 9 0,0-22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07.67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0 299 0,'12'-31'4108,"0"2"5032,8-25-8331,-10 28-89,7-17-180,-14 33 1374,0 2-1374,3-3 648,13-9-1188,-2 5 0,12-5-450,5 7 1,-6 5-5038,32 0 5487,-27 6 0,17 1 0,-21 1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07.87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1 110 10501,'4'-23'7915,"1"-3"-7645,-3 3-1259,3 0-1,-2 11-719,2 9-3841,2 22 5550,2 3 0,6 10 0,3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7:49.95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1 107 14279,'33'7'629,"11"-11"-629,-18-4-2878,14-8-3238,20-7 6116,-22 5 0,20-8 0,-31 8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08.09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592 41 2399,'4'-18'7646,"-9"-5"-4125,-10 26-3072,-7 1-179,-4 27 90,1 6 1229,1 11-1319,-2 6-1320,-1 9 1229,0 7 31,7-11 0,-3 12 0,2-7-165,3-7 0,0 0-15,-3 11 0,-2 6 0,3-8-1516,-5 25 1576,0 1-449,0-4 1,0 1 88,-3 6 45,5-16 0,0-3-3899,1-6 4124,7-23 0,-1 7 0,9-25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08.26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46 17697,'17'-14'3328,"-3"2"-2968,-10 8-360,0-1 90,0 1-1170,-1 1 1080,1 1 0,-2 1 0,1 1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09.10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201 39 16887,'-8'-25'3598,"4"11"-3238,-16 28-5660,10 7 5569,-6 17-1035,8-3 946,3 4-125,11 51 35,2-32 44,5 1 1,2-1-1087,7-2 1041,10 14 713,7-5-622,13 15-254,-7-14 74,1 3 1238,-12 0-1238,-20-34 1928,0 35-1928,-29-38 0,-31 10 0,10-14 766,-18-5-1216,7-17 3353,17-3-5646,-19-14 0,-1-4 2060,14 0 0,-45-25 1,56 18-1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09.22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1 518 8612,'20'-42'3958,"0"0"-2069,1-1 1709,16-36-2789,-13 27 0,9-13 1,1 1-900,-7 22-359,23-33-1,-34 66-719,4 5-720,9 20 1889,12 14 0,-1 8 0,1 7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09.53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142 1 13559,'-26'37'4408,"-13"18"-3959,19-26-89,-9 17 0,18-20-90,3 0 0,2 0 180,3-3 179,25 43-449,-7-37-90,21 29 989,34-63-269,-23-13-270,26-9-91,-41-5 451,-11-20-540,-11 12-180,-19-38-180,-7 40-2371,-25 4 0,-4 5 123,11 14-721,-41-9-1528,58 24 4497,-10 12 0,6-6 0,-5 10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09.97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0 149 8612,'8'-24'5847,"-1"2"359,1-8-4677,-3 12-989,0-4 899,-2 7-1529,-1 10-90,0-5-9651,0 8 9635,3 11 0,-2-5 1,4 10-1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10.37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564 41 13829,'12'-17'4318,"-3"3"-9349,-6 9 5571,0 3 1678,-1 0-1858,-2 3 1399,-9 41-1399,-9 27-181,-6 20-555,9-39 0,0-1 556,-10 32 2840,-3 4-2930,-1 7-983,-1-2 1,-1 2 937,11-30 0,1 0 0,-13 31 0,1 2-438,9-23 0,1-1 482,0 0 1,0 0-713,1-2 1,1-1 622,3-10 0,1 0 0,-1 4 0,2-4-1697,-4 16 1472,5-20 0,1-1-854,-2 10-1080,5-18 2282,-2 4 1,8-26-1,1-5 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10.57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30 11850,'13'-15'630,"-2"4"-6650,-9 9 6020,2 1 0,-3 1 0,1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11.18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358 62 10681,'8'-27'4677,"-2"4"-1169,-4 12-2428,-30 10-541,4 15-269,-21 21 0,17 20-2216,20 6 0,6 3 1946,0 17-528,11-8 0,4-3 528,5-11 90,1-13 0,2 0 0,19 31-138,1-4 48,-1-4 90,-13-24 45,-3 3 0,0 1-135,-1 5 69,-4-3 1,-4-3 20,-11-16-1,-16 19 1,-16-10-90,-6 1 2356,-27 2-2266,4-19-180,-1-3 3016,3-10-3286,14-10-2564,-3-26 1,0-8 2923,-2-1 0,5-8 0,6-3 0,17-3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11.34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34 10051,'31'-18'5307,"8"3"-4227,22 26-2789,18 13 1709,-3 6 0,-8 4 0,-34-14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7:50.61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1 444 2129,'3'-24'8635,"1"-11"-4304,-2 19-3432,2 17 870,-1 54-1499,0 13 90,1 28-795,0-34 0,-1 3 660,0 8 0,1 6-45,0-1 0,0 7 0,0-6-45,1 7 0,0-3 0,0 9 0,1-3-183,0-15 0,0-6 318,0 15 7,0-7 1,0-6-188,-2-26 1785,1 3-1785,-4-56 2533,-3-18-2578,-2-30 0,-1-8-45,0-8-667,-3-17 0,1-1 577,1 2 90,2 26 0,-1-1-879,2 12 1,0 1 833,1-1 0,-1-5-135,0-36 0,0-1 135,1 35 0,1 2 0,-1-28 0,1 0-652,6 24 1,0 4 516,3-34-419,0 33 1,1 2 508,4-12 865,5 9-1135,29-15 1716,5 34-1446,3-5 1897,6 48-1897,-30 8 0,14 13 90,-11 2-78,-1 6 78,10 25 0,-14-7-2109,5 15 2199,-17-13-1500,-6 0 1500,-5-9 1320,-4 4-1410,-11 12 134,-2-8-223,-13 20-361,-11-11 0,-4-1 180,-5 8 850,3-9 0,1-3-2828,6-14-2065,-9 10 4313,13-14 0,-7 1 0,15-17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11.71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347 1 14819,'-41'4'3597,"9"3"-8717,-6 16 5660,10 0 1318,0 5-1138,-10 20-318,1 12-132,2 0-2029,7 3 1939,12-20 0,4 3 1848,3-4-1848,5 4-90,10-2-90,4-5-90,23 0 90,-5-20-90,14-1-1541,45-30 1631,-38 0 90,2-8 0,-2-4 0,-14-8-939,-9-19 1,-3-2 758,-6 8-172,3-47 172,-32 44-90,0 8 1342,-15-14-4760,-38 2 3598,17 25 0,-11-6 0,37 30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11.91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 54 8916,'3'-25'1350,"-3"4"-1641,-1 16-518,-2 2 84,2 9 725,1 2 0,7 23 0,1 6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12.13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535 1 16078,'-7'24'2518,"-14"19"-2068,-1-9-90,-10 19 0,9-11-4342,-2 7 4252,-2 7-45,-1 8 0,-1 4-136,-9 22-89,7-16 0,1 0-90,-2 9-2073,1-1 1668,6-8 1,1 0-496,-5 18-285,7-23 0,2 0 1275,3 21 0,6-26 0,0 15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12.33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185 0 14189,'16'17'4317,"-14"23"-3597,-13-12-90,-11 22 269,-3 6-449,5-12-180,-4 14-630,-7 19-1799,14-27 2159,1-2 0,2 0 0,4-5 0,-2 12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23.43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664 304 8342,'-56'4'3958,"-22"3"-2699,21-4-1893,-15 3 1803,23-4-1809,-26 2 1180,27-3-1,-18 0 1142,26-1-1051,4 0-90,-3 0-360,14 0-90,7-8-1,14 6 790,37-4-879,-7 6 90,36 3-90,-22-3 3280,8 0-3280,8 0 135,10-2 0,8-1-91,-2-4 1,2-1-577,15 0 1,-1-2 531,-11-2 0,-6-1 44,-18 3 1,4-1 15,29-6 0,15-3 0,-9 2-1148,-10 3 0,0 0 1088,14-3 0,8-1 0,-12 3 45,-27 5 0,-1 2-45,6-1 0,7-1 0,-2 2-90,15 0 0,0 0-377,-8 1 0,4 1 0,-9 1 287,-14 2 0,-7 2-720,41 0-1141,-33 19 2041,-1 10 0,-3 10 0,-19 5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23.62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282 293 9242,'-71'18'3778,"6"1"-2159,8-6 629,-7 3 811,51-17-2520,1 1 361,82-25-540,-11 6-91,30-8 1,-15 6-90,6 0-270,5-1 0,8-2-2011,-13 3 1,1-1 1350,-15 5 1,2-1-1,-3 1-599,11-3 0,-7 3 970,-18 4 1,-3 2 0,1 0 0,0 0 0,48-10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18.63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 56 14908,'-1'-17'4318,"-1"2"-3329,2 11 2519,-1-3-3328,0-2 90,1 6 360,8 70-450,-2-18-135,0 5 0,1 4-1159,3 21 1204,2 10-1527,-6-39 1,1 1 1481,-1-2 0,2 7 74,5 32 1,4 14 0,-2-10-997,-4-21 1,1 0 898,-1-2 1,3 9 0,-1 1-1,0-8 68,5 17 0,-1-11-45,-5-17 0,1-3-2759,1 19 0,1-24-2053,-7-49 5353,-2-13 1,-4-27 0,0 9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19.74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12 26692,'27'-7'0,"2"2"90,-3 5-90,66 15 0,-11 0-1091,-24-3 0,-1 2 1091,20 9 0,-21-2 0,1 4 0,6 11 0,2 4 0,5 6-45,-8-5 0,0 6-1190,-15 3 1,-6 0 1234,14 19 0,-14-12 0,-2-1-474,-4 9 474,-4 1 0,-3 1-90,-5 1 45,-10-21 0,-3 5-892,-7 34 0,-3 2 937,2-28 0,-3 1-45,-10 37 0,-6-8 46,-6-24-1,-10 15 637,4-36 1,-3-5-638,-11 12 100,0-8 0,-4-2-100,-22-3 0,25-16 0,0-3 0,-27 5 90,-17-11-885,48-10 615,-20-2-284,-18-18-1784,34 6-901,-34-14-1438,55 11 4587,6-3 0,6 1 0,4-1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20.20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108 134 9602,'8'-28'4047,"-2"5"-3237,-8 12-91,-1 8-89,-3 2 629,2 6-899,-8 45-90,7-19 0,-5 27-90,9-28-90,1-5 89,17 30-89,-6-22 90,25 20-90,-12-41-90,8-1 90,23-44 270,-10-14-90,7-11 0,-24-3-3123,-19 8 3123,-6 21-281,1-11 191,-4 24 269,-27-24-269,7 22-2115,-45 0 2115,27 32 2197,-15 15-2017,23 0-79,-10 17-11,14 3 0,1 4-180,-8 21-1178,13-16 0,6-3 1178,11-11 485,2 3-575,14 10-1492,8 7 1492,8 0 0,22-1-270,-14-33-539,29-1 238,-24-18-2937,8-16 0,1-6 3780,7-4 0,-10-1 1,-1-3-1,7-8 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20.61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142 41 19586,'-10'-22'1619,"0"4"-1259,4 18-90,-7 6-1,-1 4 1,-4 7 270,-12 41-4612,13-17 4297,2 16 0,6 4-135,13 13 859,3 20-994,28-35 1,7-9-46,-1-8-128,3-4 1,3-7 37,-4-24-90,-8-5 0,4-1 1,7-13 3309,-6 1-3580,28-26-89,-5-17 269,-4-16 360,-27 14 0,-6-1 90,-5-5 90,-6-11 246,-14 56-246,-1 4 450,0 3-91,-2 8-359,1 5 0,-1 7 270,3 27-180,13 33-564,8 15 384,6 1-90,1-21 0,-5-20-90,3-3-180,1-4-5666,51 9 1888,-43-26 4048,41 6 0,-42-45 0,6-5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7:13.753"/>
    </inkml:context>
    <inkml:brush xml:id="br0">
      <inkml:brushProperty name="width" value="0.17143" units="cm"/>
      <inkml:brushProperty name="height" value="0.17143" units="cm"/>
      <inkml:brushProperty name="color" value="#FFFFFF"/>
    </inkml:brush>
  </inkml:definitions>
  <inkml:trace contextRef="#ctx0" brushRef="#br0">0 53 15808,'28'10'3598,"22"-2"-7347,-17-4 4019,21-1 496,17-14-1575,6-3-2127,16-5 2936,-28 8 0,-5 3 0,-8 0 0,32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7:51.06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1 144 10051,'17'-34'8006,"3"-6"-5038,-6 6-2338,-3 8 359,-7 16-539,-5 17-3482,-3 19 3841,-3 64-629,5-40 0,0 1-427,-2 6 0,2-2 427,1 40-90,1-36-45,4-6 0,0 5-978,2 6 0,0 1 933,2 0 0,1-1 45,0-3 0,0-5-293,5 17 338,0-6 0,-2-16 0,3 1 90,21 28-90,-7-4 333,11-52-333,-25-39 0,20-58 647,-18 20-737,11-40 0,-10-3 0,-6 33 0,0-3 45,0-1 0,-1 1 0,0 5 0,-2 5 2363,2-17-2318,-6 36 0,-2 8-90,-10 3 2012,-6 23-2012,-6 4 1049,-2 24-1049,-3 25 0,5 20-1059,-1 2 1059,9 7 90,7-23-90,3 5-1566,17-1 1,4 0 1475,2 4 0,4-10 0,4-7-180,5-24-2470,4-6 2740,44-3 0,-27-7 0,33-2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21.33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 68 11670,'-3'-18'1619,"1"1"-1619,7 1 0,-1 8 0,5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22.00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221 109 10951,'1'-25'6296,"0"1"-5590,-18 0-166,2 9 176,-14-2-266,9 13-2937,-18 22 2937,6 13-360,-7 10 90,14 29-180,18-31-89,12 39-1,6-32 0,13 18-90,3-15 1,2-2 89,12 13 45,-7-15 0,0-3-45,8-3 3254,-1-6-3164,14 7-256,-14-11 346,7 5 583,-21-14-493,-4-1 0,-5-5 449,-4 4-539,-21 2 90,-5-3 0,-35 3-90,10-12 270,-15-1-540,-15-5 0,28-2-179,-18 0-91,31-9-1709,11 3-629,1-7 1940,12 5 0,4 0 0,2-1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22.19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0 156 8702,'53'-52'6117,"-23"22"-2609,21-21-2519,-39 38-539,2 4 179,-15 18-89,-13 28-270,4-5-3482,-7 19 3392,8-15-231,-2 17 51,5-16-269,0 9-1,5-23-450,1-5-89,8 0-1260,-3-12-450,11-3 2519,-3-14 0,1-12 0,-1-5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22.76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36 8972,'3'-23'2518,"0"10"-2248,22 23-360,-4 7 0,17 15-449,4 9 359,-8-9-90,9 8 450,9 2 629,-11-13-269,5 2 1349,-19-18 720,-16-12-1980,-2-2-89,-7 1-90,-3-2 629,-17 11-719,-2 2-3302,-26 23 3211,15-8-89,-8 12-2268,14-8 2448,-7 37-1787,15-23 1517,-4 31-1,19-43 1,0 6 0,21 26 0,-6-22 0,11 2 0,5-2 180,13-10 1337,9 3-1427,-17-26-90,-11-8 2358,-6-1-2268,11-9 1908,-3-10-1998,-3-1 0,-8-5 0,-11 10 0,-2-3 179,-10-60-179,-2 13 45,0-2 0,0 0-135,-1 8 90,1-6-90,11 50-2901,25-4 2901,-13 10 0,24-1 0,9 25 0,-11-1 0,33 32-233,-31-4 0,-3 4 233,18 21 0,3 16 2759,-31-45-2669,-13-25-180,28-36-180,-15-12 180,14-24 1577,-14 14-1577,-7 16-270,16-16 180,-11 20-360,9-8 606,-11 27-425,8 16 359,28 49 0,-16-14 0,14 31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22.94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41 11760,'13'-17'3418,"-2"4"-8628,-7 7 5300,-1 3-660,-3 2 570,-3 6 0,-8 6 0,-3 6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24.61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54 1 14908,'-19'46'-360,"-2"-4"1,8-6-1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24.77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0 138 17607,'4'-39'-787,"5"2"0,6 6 0,3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24.94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1 166 14819,'32'0'3867,"16"-13"-3057,-13 4-180,14-11-271,-10 5-941,0-1 312,1 0-3186,43-12 1028,-27 13 2428,31-7 0,-39 16 0,-1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58.50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 17 23004,'-9'-17'1529,"6"26"-1169,8 22-180,3 24-1991,0 7 0,1 5 1991,1 23-135,0-15 0,0 1 360,0 16-315,2 3-1271,-2 4 1181,-6-52 0,0 5-1029,3 44 1,-1 1 938,-2-37 0,-1 0-120,0 11 0,1 6 1,-1-9-1888,0 20 568,-1-36 0,0-1 1284,-1 27 0,0-30 1,0 5-1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58.70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13 347 9650,'-4'-32'5127,"1"3"-3443,0 8 565,1 0 411,1 6-2300,13-11 0,3 11-64,15-8-117,52-8-269,-27 11-237,-7 4 0,0 0 57,5-1-179,-2 0 89,-3 1-630,-3 3-1078,-1 4-541,-5 3 1799,-10 4 0,-5 1 1,-10 1-1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7:51.71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0 558 11041,'2'-22'6386,"0"1"-3867,0 0-1620,-1 8-269,0-1 449,-1 9 360,1 31-1169,1 30 0,0 15-1741,0-13 0,0 1 1651,3 20-90,-2-28 0,0 4-297,3 4 0,-1-2 297,5 35-45,-4-35 0,0 1 45,1-9 0,1 1 45,3 16 0,1-1-45,4 22 0,2 5 90,-13-78 0,1-43-180,-3 11 0,1-38 90,-4 17-90,-9-39 0,3 6 0,-2 3 0,0-3 2760,-1-25-2760,4 34 0,0-4 0,0-21 0,1 0-90,1 15 1,2-1-707,0 9 1,2-4 0,3 2 660,11-29 0,4 9 45,-7 35 1,3 5 44,6-13 0,4 7-225,16 14 180,-10 16-90,15 2 0,-8 32-2141,14 52 2321,-21-14 0,1 38-90,-29-49 90,-2 6 0,-9 18 0,-3 5 0,-2 6 0,2-11 0,-1 0-759,-3 15 1,2-4 848,1 14-90,8-27 1517,2-14-1517,1 2-90,13 10 0,-2-8-179,13 15-758,-1-23-1222,3-4-809,4-4-1439,2-4 4497,5-3 0,4-3 0,3-1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58.89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81 8972,'9'35'7646,"2"-14"-6477,11 4-180,-4-19-179,4-5-181,1-1-89,25-14-1214,-9 4 943,38-24-1277,-6 6 648,2-2-899,-1 6-810,-23 10-450,0 6 2519,-10 3 0,1 3 0,-9 2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59.20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721 28 15538,'-10'-15'3598,"0"3"-2878,-4 12 449,-17 13-719,2 4 269,-20 30-449,23-10 90,-10 42-903,21-23 633,1 19-90,11-11 0,10 12-3183,9 6 3183,4-15 90,17-3-2128,-4-35 2308,0-7-180,-7-13 90,-14-8 373,1-12-373,-7 4 2268,0-10-2268,-11-3 45,-25-20 0,-10-4-225,-26-16-45,15 12 0,-1 3 45,-22 4-758,-4 13 578,20 13-360,-25 0 180,42 13-1888,-14 19 1728,29 22 1,2-1 0,15 10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59.42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100 92 8882,'1'-28'4407,"0"1"-2698,-1 13-6110,-7-3 6380,-2 12-1259,-7 7 1408,1 14-1588,0 11-90,2 7 769,1 9-859,3 8-180,5 21 0,2 6-641,6-24 1,1 0 370,-4 24 0,5-1-495,12-17 0,4-10-134,3-4-870,23 13 1589,-22-49 0,16-23 0,-5-9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59.56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33 122 13323,'-5'-42'2158,"-2"2"-1006,0 18-1062,-1 5 224,3 17-2293,4 35 1468,12 17 0,3 5 0,2 25 0,1-20 0,0 1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00.86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145 1434 7350,'31'-45'5756,"-4"-5"-4316,-2-1 213,-9 6-664,-10 19 1067,-4 5-1607,0 3 715,-17 4 275,-30 58-1259,13-18 90,-16 50-90,37-32 168,3 4-78,4 29-180,1-23-90,9 1 0,3-2-90,1-9 90,16 20-270,22-53 180,-10-22 0,15-9 0,-24-15 0,-7-14 0,-11 5 0,0-6-180,-16-26-1741,-14 29 1,-2 0 1920,-7-29 90,-24 2-1116,32 66 1116,-1 5-1719,-18 30 2079,-4 28-180,0 3-210,9 16 210,22-25 0,4 3 1750,3 7-1750,9-3 0,2 2 358,5 19-538,5-7 0,4-3 1813,7-5-1813,13 10-2449,10-24 2449,-6-22 0,4-4-1808,-10-19 1808,7-18 326,8-13-236,0-9-45,-3-41 0,-6-9-652,-10 12 607,0-9 0,-4 0 90,-18 10-90,-4 22 1668,0-13-1668,-11 35 90,-13 62 0,5-9-90,-7 56 1722,16-37-1812,13 36 1,6 4 3481,-1-12-3392,21 22 0,5-11 0,-15-54 0,39-4 0,-43-35 0,11-12 0,3-22 0,-9 8-3392,5-19 3392,-12 16 0,-1-2 90,-3 2-1,8-20-89,-11 26 0,4-12 90,-14 37-90,-2 14 90,-1 33-90,-2-1 3392,1 23-3392,0-15 0,8 33-180,-1-24 1,2 1-431,9 33 565,-3-31 0,2-5-45,3-16 90,9 2-201,39-56 201,-31 3 0,34-33 90,-44 14 0,-1-6 0,-6-5 0,-1-2 0,3-18-1360,-5-2 1,-3 0 1359,-9 11 0,-1-27-696,-14 18 651,-6 17 0,-2 0-45,-10-21 0,-18 2 73,27 59-73,-3 8 0,-4 21 90,3-2-1,-3 31 1,1 8 2183,4 3-2273,2-5 0,4 7-90,13 12 0,5-5 0,1 7 464,2-8 0,4-6-374,10-28 0,5-11 90,52-44 0,-14-27 45,-12 3 0,0-11-1554,-7-25 1,-8-4 1508,-9 22 0,-3 0-45,4-19 0,-5 1 0,-11 30 0,-4 2-1039,0-5 1,-1-2 1038,-1-1 0,-1-2-27,-2 1 0,-1-8 42,-5-24 0,-3-12 0,0 9-60,1 15 0,-2 0 22,1 6 1,-2-9-1,-2 0 1,0 11 19,-3-9 1,-6 15-132,-32 1 178,18 22-89,-2 115 0,28-13 0,5 2 0,-2 22 157,1 7 0,2 8-247,6-16 0,1 0 0,-3 8 0,2 2 0,4 1 0,1-5 1191,-2-25 1,1-3-1192,-1-5 0,3 3-180,10 27 0,8 0-90,16-18 0,3-4-116,-10 1 0,2-7 386,4-22 0,0-16-90,6-34 163,-17-5-73,14-18 90,4-29 90,-22 10 0,-1-6-45,-2 4 0,-2-2 667,0-14 0,-6 5-622,-3-5-20,-16 8 20,-14 54-90,-3 5 1385,-5 29-1385,-1 26 0,9-5-2965,-4 48 2875,14-43-1568,0 26 1658,16-8-1685,11 15 1685,7 0-508,12-17 1,4-4 507,1-7 597,3-3 1,3-1-239,14 10 1,-8 1 478,-11-4-658,-31-16 1797,-13-18-1887,-13 12 1387,-24 17-1387,3-10-228,-29 18 138,32-39 0,-8 3 322,13-9-2570,14-12-810,7-9-1350,20-11 4408,9-7 0,7 1 0,3-2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00.94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78 7077,'26'-18'359,"-4"1"-1078,-4 5 719,-7 2 0,-13 0 0,-4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01.34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52 152 16168,'-24'0'5667,"0"-7"-5398,20 4 361,29-9 0,32 6-360,15-1-2078,18 3 1988,-12 1-3014,9-2 3014,9 0-121,-33 1 1,9-1 0,-1 0 143,25-1 0,5 0-263,-8 0 0,8 0 0,-4 0-576,-10 0 1,-3 0-1,-3 1 456,18-1 0,-4 1-944,-3-1 0,-7 0-361,-24 3 1,-3 1-1245,0-1 0,-1 1 2729,-1 0 0,-2 1 0,30-1 0,-10 1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03.11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36 144 12750,'-16'-4'3418,"3"1"-720,10 2-2158,0 6-180,3-2 89,2 4-179,10 2 90,6-1-90,11 2 0,5-4-90,-3-3-45,24-9 0,5-3-1730,6-1 1550,0-2 0,1-1 45,3-1-817,11-4 0,3 1-172,12-2-1386,-12 2 1,-3 2-235,-11 4 2609,-3 2 0,-1 1 0,-2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03.33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32 15448,'4'-15'1709,"0"3"-1889,-3 9-899,1 2 1079,0 3 0,1 9 0,1 5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03.48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0 15988,'3'8'0,"2"-4"0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7:51.86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3 6004,'24'-3'0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03.61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1 185 870,'53'-25'3418,"-13"5"-1597,15-6-4159,-2-4 2078,7 2 1,-1-2-1,-3 4 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38.37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29 0 20036,'-14'10'1349,"3"-2"-989,10-7 179,0 0 271,-1-1-720,9 2 180,34 0-270,-4 0 90,28 2-90,-19-2 0,0 1 0,0 1-3302,-1 2 3302,33 6-1225,-11 27 1,0 7 1224,15-1 45,-24 2 0,-14 7-45,-41 30-669,-11-23 1,-2 2 668,6-8 0,-2-1 546,-5 4 1,-2 2-502,-3 14 0,1-5 45,1 3-90,-4 17 0,3-6 2014,7-37-2104,-1 28-47,13-15 1,-2-29 0,6 15-1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38.74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203 23 16168,'-16'-16'3778,"-2"9"-3239,0 20-89,-2 8 0,0 7 269,-3 23-269,4 16-180,4 18-1256,8-15 1076,17 12 168,0-35-168,31 40-90,-14-49-666,19 10 666,-18-39-430,33-27 520,-23 1 90,4-23 0,-4-7-91,-14 1 1,-4 1 0,-6-6 479,-34-45-479,-7 19-45,1 26 0,-4 5-45,-15 5-2917,-19 17 2827,32 17 408,-15 3-1038,-1 22-1529,18-5-322,-16 17-1657,31-8 4289,6 2 1,4-9-1,4-4 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38.97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28 51 14908,'-9'-17'4318,"1"3"-3239,5 8-809,0 2-270,1-1-90,1 2-2608,0 2 809,3 6 1889,0 1 0,15 26 0,1 2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39.24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272 0 17877,'-9'47'2338,"0"4"-7458,1 3 5659,-1 11-673,3-11 1,1 2 402,-4 39 217,1-5 0,0 8-171,0-12 0,0-1-811,0 4 1,0-1 629,0-5 1,-1-3 135,0-2 0,0-4-180,1-17 0,1-2 0,-3 16 0,1-3 90,-5 20-45,5-35 0,-2 2-90,1 7 0,-1 0-521,0-6 0,0-1-4440,1 0 1,2-8 5054,3-15 1,8-25 0,6-27-1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39.40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61 20935,'14'-16'1439,"-1"1"-2518,-7 7-3239,3 2 1800,0-2 2518,1 4 0,-4 2 0,0 1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43.28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 13 12660,'-1'-13'6026,"5"35"-5486,1 12 0,6 35-180,-3-5-4252,2 12 4341,1 8 1,1 6-270,-5-31 0,1 1-275,0 7 1,1 6-1,0-6 275,-2-1 0,0-3 0,1 6 0,0 9 112,1 7 0,1 15 1,0 2-1,-1-10-653,-2-16 1,0-6 0,1 7 414,0-2 0,0 9 0,0 2 0,0-3 0,-1-11 36,3 25 0,-2-9 0,1 7 0,0 2-471,-2-30 0,-1 1 0,1 0 441,-1 0 0,0 0 0,1 5 29,0 2 1,2 5 0,-1 1 0,0-4-30,-1 4 0,0-3 0,1 3-38,-1-5 1,2 4 0,-1-1-1,-1-5-90,0 1 1,-1-6 0,1 1 97,-1-1 0,0 0 0,0 5-23,0-1 0,0 5 1,0 1-1,0-5 23,0 4 0,-1-4 0,0 4 110,0-3 0,1 4 0,-1 0 0,0-6-110,-1-3 0,0-5 0,0 5 15,-1 3 0,1 5 0,0 0 0,0-4-15,0 2 0,-1-3 0,1 3-30,1 21 0,-1 3 0,0-7 45,1 4 0,-2-2-15,1-10 0,0 5 0,0-1 0,0-1 0,0-1 0,0 5-8,-1-10 1,2 5-1,-1-1 1,0-4-23,-1 0 0,1-3 0,0 6 22,1 11 1,1 10-1,0-2 1,-1-13 22,0-2 0,0 1 34,0-11 1,1 16-1,0 3 1,-1-5-1,0-17-79,0-1 0,-1-4 0,1 7 0,1 7 0,-1-5-135,1 7 0,-1-10 90,-2-26 0,0-1 428,3 22 0,-1 4-383,-2 3 0,-1-7 0,2-3 0,-3-6 0,1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41.39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4 19856,'9'-1'2608,"-7"-2"-2428,35 5 0,-11-2-90,25 11 0,-9-4 0,13 8-90,-19-7 0,-2 2-90,-5-1 0,5 11 0,-14-8 0,-1 8 90,-22 7-180,-24 30 0,-10 6 180,-6 5-90,6-16-90,-1 31-450,21-44 630,-8 37 0,32-41 0,3-4-3213,40 27 3213,-15-30 0,29 10-302,-4-19 302,-12-5 0,11 3 0,-10-4 360,-3 4 0,-13-5-180,-37 24 0,-67 3-91,10 0-179,7-14 1,1-4 343,8-5-3312,-9 2 0,1-1 3058,14-5 0,-28 8 0,62-17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41.69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85 32 15088,'-11'-18'3149,"0"5"-1171,-11 26-1708,9-2-90,-8 13 180,15 1-270,10 6-3482,3 0 3392,17 5 0,-5-18-444,7-1 444,-8-12 540,19-16-360,-19 2 89,16-17-89,-27 11 90,0-4-180,-20-20-90,2 19 0,-14-18-90,9 26-90,-4 3 0,5 4-5222,-5 3 5402,6 0 0,-3 13 0,6 2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41.89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 46 10411,'-6'-26'7016,"3"13"-7016,-4 6-2608,4 13 449,2 31 2159,-1-10 0,10 42 0,1-14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7:54.74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1088 3483 7713,'-25'7'3598,"4"-1"-2789,4-2 1440,1 1-1260,7-2-89,-1 1-271,5-2 1350,2-1-1619,13 13-90,1-2 449,45 27-539,-17-16 0,30 13-90,-23-15-154,32 10 243,14 0-134,-30-12 0,3-1 45,3-1 0,5-1-60,-9-5 0,5-1 0,-4-1-472,7 1 1,-1-1 441,18-1 0,-3-2 0,-35-3 0,-1-1 45,32-1 0,2-1-661,-27 1 0,3 0 616,11-4 0,7 0 0,-7-1-1023,-9 2 1,-1-1 1022,23-3 0,1-1-45,-22 4 0,-3 0 45,-1 0 0,6 0 0,23 0 0,13-1 0,-9 0 0,-12 1 0,-1 0 0,11-1 0,9 1 0,-14 0-873,-25 1 0,-6 1 918,1-1 0,2 1-550,21-1 0,3 1 550,1 0 0,0-1-370,-1 1 0,-2 0 370,-6-1 0,-4 1 223,25 0-178,-5-1 89,8-2 1,2 0-90,-46 1 0,1 0-45,40-2 0,-3 0 45,-21 0 1337,-1 2-1157,23-2 1540,2 0-1630,-1 0 1120,-9-1-1120,-27 2-90,0 1 627,21-2-447,16 0-270,-18 1 90,3 1-2276,4 3 2186,-28 0 90,35 0-46,-19 0-44,-16 0 0,15 0-90,-3 0 0,27 0 90,5 0 1109,-5 0-1109,-37 0 0,-4 0-90,5 0 491,27 0 1,5 0-402,1 0 0,-21 0 0,0 0 0,21 0 0,-39 0-680,34 0 680,-38 0-311,8 0 1,1 0 400,-5 0-45,8-7 0,-1 0 45,-18 0 0,20-11 90,-19 7 973,-1-2-793,5-3-180,-15 3 1253,6-15-1073,-15-3 44,6-19 1,-1-3-405,-3 0 0,-4 5 0,-2 4 0,-7 17 0,20-63-90,-14 41 45,5-14 0,0-4-2313,-1-8 2238,-8 9 0,0-12 0,-1 3-424,-2-9 0,-2 1 544,-1 13 0,0-3 0,-2 8 0,-3 7 0,0 8-90,-2-9 90,0 13 0,0-12-20,0-4 20,-3-12 0,-1-7-45,2 23 1,-1-1 44,-3-39 0,1 5 1764,1 8-1764,0 4 0,4 40 1086,-4-18 0,-1-7-1086,0-29 1057,0 29 0,-1 0-1147,1-11 90,1 27 54,-3-21-143,-1 2 89,2 3 0,-1 11-90,-3-9 90,4 31 483,-4-26-483,6 43 0,0-2-90,1 1 90,-5-10 0,3 5 0,-2-3 0,4 13 0,-4-7-90,4 9 90,-3-8 0,4 13-90,-1-1 90,0 1-90,0 1 90,0 0 0,0 2-90,-10-2 90,-23-1 0,2 0 0,-37-4-1696,20 5 0,-3-1 1651,3 0 0,-2-1-113,-8 1 0,-1-1 113,2 0 0,0 0-45,-14-1 0,-2-1 45,-3 1 0,-4 0-453,-15-1 1,3 1 452,30 1 0,1 2 0,-17 0 0,-4 0 0,-7 1 0,1 0-476,13 0 0,0 1 476,-11 0 0,5 1 45,-5-1-45,9 1 0,-1 0 45,29-1 0,0 1-9,-35 0 0,0-1 9,33 1 0,3 1 0,-45-2-45,8 2 0,2 0 780,1 0-735,16 1 0,-8-2 0,-13-4 0,5-1-951,1 2 951,-4-3 0,6 1 0,33 4 1917,0 1-1917,2-1-1945,-46-5 1945,12 1-45,31 1 0,0 0-1417,-41-2 1462,47 3 1264,-53 1-1264,30 3-90,-18 0 254,17 0-254,-22 13 1907,31-6-1862,2 5 0,0 0 2177,0-1-2132,-20 5-90,23-5-1307,2 1 0,0 0 1397,-14 3-45,15-4 0,1 1-154,-1 0 199,-1 0-90,1-2 307,0 1-262,-22 2 0,-4 1 45,0 0 277,1-1 0,-1 1-277,-2 1 0,16-5 0,-17 4 0,21-6-1086,1 0 1086,-2 0-118,2-1 118,-26 2 0,17-5 0,-2 0 0,-30 2 0,31-4 0,6-1-90,6 0 90,-2-1 0,7 0 0,-4 0 0,-2 0 0,0 0 0,-1 0 0,0 0 0,8 0 0,-2 0-45,-13 0 0,2 0 499,-11 0-454,10 0 0,0 0-1829,-10 0 1829,-5 0 0,1 0-254,8 0 254,-17 8 0,29-3-45,-12 5 0,0 2 45,14-2 0,-38 8-90,58-10 90,2 0 493,1 0-583,-31 9 2176,30-9-2086,-22 6-11,39-9-78,3-1 89,1 0 0,2 1-90,0-1 3339,-2 3-3339,3-2 90,-6 6 0,5-2-90,-2 5 90,-2 2 0,5-3 341,-1 1-341,5-3 0,1-1 0,-3 7 0,2 0-3392,-2 5 3392,-3 10 0,4-5 0,-2 7 0,2-2 0,-3 14-1134,0 11 0,0 3 1134,-3 15 45,3-15 0,1-3 2223,1-13-2268,0 3 180,-5 21-90,0 11 45,3-21 0,0 4-45,1 0 0,0 0 0,0-1 0,2-1-143,0-2 0,2-4 143,-3 32 0,5-28 0,0-8 3160,3-23-3160,0 21 0,0-10 0,8 29-90,-3-28 90,6 10 0,1 1 0,-3-9-90,9 33 0,-13-55 90,3 5 0,-1-1 337,0 4-337,1 2-90,-2-9 0,-1 4 90,-1-11-90,-1 0 0,1 4 90,1 3-90,1 2 0,1 3 0,0-1 90,10 38-90,-8-31 90,7 28-90,-11-38 0,0 3 0,3 6 0,1 9 90,3 6-90,-2 2 0,1-7 0,-3-6 0,9 31 0,-8-32 0,9 32 0,-13-51 90,1 4-90,0-5 0,0-2 0,0-2 89,-2-3-89,0-1 0,6 7 90,-3-4-90,4 3 0,-6-6-3392,4 2 3392,-2-2 0,12 5 0,-2-1 90,8 0-90,-5-1 0,12-4 0,-6 0 0,22 0 0,-10-1 0,0-1 0,-10-1 0,-6-1-180,54 13 180,-33-4-2268,46 14 2178,-60-11 90,0 2 0,-5-3 0,-9-3 0,4 2-90,2-1 180,-7-1 2089,5 0-2629,-3-1 180,-9-3-180,4 2-1888,-7-2-631,-2 1-1528,-1 3 5345,0 0 0,-1-2 0,1-1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42.14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595 0 18416,'-39'68'1799,"18"-20"0,0 5-4179,-4 17 0,1 3 2559,4-6 1,-1 5 363,-1 8 0,-2 9 0,0 5-319,2-5 1,-1 5 0,1 2 0,0-6-405,-1 6 0,1-5 0,-1 7 234,4-15 0,-1 8 0,-1 1 0,3-8 0,3-15-9,2-9 0,2-4-692,-3 15 1,-2 7 0,3-13 376,-2 9-180,-3 20-623,14-68-1985,5-15-1087,3-11 4145,6-14 0,5-7 0,5-9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42.28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61 15358,'21'-2'6926,"-3"0"-6386,-10 0-180,1-2-1170,0-2-809,7-2-3238,9-4 4857,-5 4 0,2-2 0,-11 4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44.14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0 302 15448,'22'28'3058,"4"-5"-1618,20-15-811,-4-3-5659,19-2 5569,27-14 91,1-1 0,10-2-494,-27 2 0,2 0 1,4-1-25,-4 2 0,5-1 1,0 0-1,-6 0-314,3 0 1,-5 1 0,0-1 261,-4 2 0,0-1 0,3 0-228,13-3 1,3-2 0,-6 2 167,-2 1 0,0-1 77,1 1 0,4-2 1,-8 3-213,-17 2 0,-4 2-1486,19-3 0,-1 1 92,-20 4 0,-1 0-17,10-1 1,-2 1 1545,9 2 0,-22 2 0,-7 2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7:44.84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1 211 19136,'25'28'2159,"6"-5"-1619,7-16-91,9-2-2875,1-7 1,4-3 2695,35-4 463,-25 1 1,9-4-622,3-2 1,11-5-1,2 0 1,-11 3-203,7-3 0,1 1-338,4-2 1,13-2 0,2 0 0,-10 5 466,-12 6 0,-7 4 1,-4 1-1,13-6 0,-2 3 1,4 6-1,1-1 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05.47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31 406 12930,'-15'6'2608,"3"-1"-1978,10-4 1169,0 0-1439,20 5-91,0-1 91,19 2 360,43 0-540,-21-2-1,1-3 1,1 1-90,8-1 0,26-2-1651,-36 1 0,3-2 1606,9-4 0,4-2-15,-8 3 0,4 0 0,-3-1-1119,18-4 0,-2-2 1134,2 2 0,-3 1-140,-22 1 0,6-1 140,6-1 0,13-2 0,2-1 0,-9 2-45,18-1 0,0-1-334,-16 1 1,11 0-1,-2-1 1,-12 2 333,4 1 0,-8 1 166,5-1 0,1 0-121,-3 1 0,7-1-45,-7 2 0,10-1 0,1 0 0,-6 1 0,-8 0 0,-5 2 0,6-2 0,9 0 0,8 0 0,-1-1 0,-9 2 45,17-1 0,-7 1-62,2 0 0,4 0 17,-7 0 0,6 1 0,-5 0 0,-19 1 0,-3 0 0,6-1 0,12 1 0,10-2 0,0 1 0,-8 1 0,-11 0 0,-6 0 0,7 1 88,-8-1 0,4 1 0,5-1 0,3 1 0,4 0-88,-4 0 0,7 1 0,4-1 0,1 1 0,-1 0 0,-3 0 0,-7-1 0,3 1 0,-6 0 0,-2 0 0,2 0 0,5 0 0,-3 1 0,8-1 0,3 0 0,0 0 0,-4 1 0,-7 0 0,-12 0 0,11 0 0,-13 1 0,-1-1-338,1 1 1,0 0-1,1 0 338,3 0 0,2 0 0,5 0 22,-3 0 1,6 0-1,1 0 1,-5 0 7,8-1 0,-4 1 0,7 1-141,-11 0 0,6 1 1,3 0-1,2 0 1,-2 0 146,0 0 0,1 1 0,0-1 0,-2 1 0,-1-1 80,5 2 0,-5-1 0,4 1 0,9 1-94,-20-2 1,8 0-1,5 1 1,3-1-1,1 1 1,-2 0-1,-3 0 1,-6-1 22,3 2 0,-5-1 0,-2 1 0,-1 0 0,1-1 0,3 1-30,10-1 0,3 1 0,1 0 0,0-1 0,-3 1 0,-5 0-15,-3 0 0,-4 0 0,-2 1 0,1 0 0,2-1 45,-2 1 0,2 0 0,2 0 0,-1 0 0,-2 0 0,-4 0-23,11 1 1,-5 0-1,0 0 1,7 0-8,-6 0 0,7 0 0,3 0 0,-1 0 0,-4 1 0,-9-2 276,22 3 0,-10 0 0,2-1-269,-19-1 1,2-1-1,0 1 1,4 0-105,-7 0 1,4 1 0,1 0 0,-2-1 0,-2 1 81,4-1 0,-4 1 0,0-1 0,2 0 119,11 2 1,2 1 0,-2-1 0,-10 0-120,14 2 0,-7-2 0,3 2 0,5-1 30,-10 1 0,5-1 0,-3 1 62,-19-3 0,-3 0 0,2 0-92,15 2 0,4 1 0,2 0 22,-13-1 1,2 0 0,2 0-1,-1 0-229,2 0 1,1 0 0,0 0 0,0 0 206,0 0 0,0 1 0,0-1 0,0 0 0,4 1 0,1-1 0,-4 0 0,-10 0 0,3 0 0,-5-1 0,15 2 0,8 0 41,-21-1 0,8 1 1,-1 0-1,-10-2-41,-1 1 0,0-1 307,20 3 1,11 1 0,-19-1-488,-4 0 0,-23-3-809,32 6-91,-51-7-1930,8 1 3010,-44-4 0,-14-3 0,-11 2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06.42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1 103 18866,'36'4'1619,"2"0"-1169,-6-4-5751,10 0 5661,16-6 0,5 0 1079,8 1-1304,5-4 0,-2 1-135,-15 1-450,39-6-2159,-25 0-179,0 2 2788,-12-2 0,-27 4 0,-3-2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06.65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7 17247,'31'-4'1889,"2"1"-1439,9 15 629,29 11-539,-1 11 0,5 13-271,-39-9 91,-28 61-360,-15-48-485,-16 45 395,1-54 7,-3 1-187,-1 0-2338,-14 13-3474,12-11 6082,-9 8 0,16-19 0,2-3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07.11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1 214 10231,'8'-24'4408,"-2"5"-1890,-3 7-179,-2 14-1709,-2 32-91,0-5-89,0 29 89,0-10 1,2 7-315,5 18 0,1 4-1816,-3-2 0,1 0 1636,4 5 0,2-6 135,0 4 306,2-5 1,1 2-218,-4-23 1,0-1-225,2 12 0,1-5 315,-2-10-180,-4-92-90,-4 20-90,1-49 90,-4 30-275,0-15 230,-4 9 0,0-2 2523,0-34-2568,-2 28 0,1 0-2921,2-31 3056,0 29 0,3-6-90,6-19 0,7-4-642,9 0 1,4 2 596,-7 10 0,7 9-884,16 19 1,3 15 883,-8 20 0,35 16 0,-40 12 1889,13 15-1799,-8 23 0,-13-10 1145,4 21-1055,-15 26 1642,-12-13-1822,-5 21 90,-14-29-90,-4-16-90,-5 0 90,-3-4-225,0-9 0,-2-1-45,-9 7-89,-22 22-1890,30-40-899,4-2-1440,3-4 4588,4-2 0,5-7 0,3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07.65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130 355 12660,'13'-18'6656,"-3"3"-5936,-25 16-541,2 8 1,-14 7 0,7 7-90,1 3-455,3 4 365,3 2-3437,-1 19 3258,6-12-181,0 20 180,14-16-180,7 3 270,5-14-360,9-9 450,-7-16-90,14-18 500,-11-2-230,7-17 1439,12-45-1169,-21 27-90,14-37 359,-24 29-359,-5 19 270,0-18 3032,-5 32-3572,-5-4 89,-1 47-179,-1 10-45,14 28 0,6 6-44,13 19-1652,1-25 0,5-7 1651,19-14 0,6-38-2179,-17-13 2179,-3-21-955,-10 2 1045,-2-5-90,0-17 0,-1-5 90,2-6-45,-4 3 0,-2 2 45,-9 4-103,5-29 14,-8 36 268,2-15 1521,-12 50-1430,-3 15-90,-5 16 0,0 17-90,2 13 90,0 5 1166,-1 30-1256,3-17-90,1 6 264,3-21-804,13 49 360,-2-46-1327,4 2 1,2-8-3621,3-27 5127,23-13 0,-24-21 0,12-12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07.78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7 125 4648,'-4'-24'4048,"2"2"-1697,1 7-4240,8-4 1889,7 1 0,2 3 0,5 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8:09.70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10 348 18147,'-6'-15'2158,"3"4"-539,3 10-809,18 71-4882,-7-29 4162,1 8 0,1 3 0,-2 0 7,3 22 0,0 4-8,1 10-44,0 10 0,0-2 45,-3-15-90,-5-32 0,0 2-845,1 5 1,0-3 844,2 12 90,4 29 0,-8-60 0,-2-6 1869,0-8-1599,-1-4-270,-3-17 1116,0-10-1116,-4-21 3392,-2-11-3482,-2-8-90,-2-9 0,-4-13 0,2 6-1651,2 14 0,-1-1 1711,-1-15 0,-2-7 0,0 3-150,-1-7 0,2 7-1772,-4-25 1862,4 26 0,2-2 0,3 11 1,2 2-136,0-2 0,4 0 180,6-3 0,3 4-612,6-25 657,22 54-90,0 26 90,24 13 1650,-9 3-1650,31 20 0,-36-7 0,16 19 0,0 4 90,-3 2-580,-3-1 1,-3 1 489,-10 0 0,-1 3 0,-3 3 743,-2 2-698,-3 13 0,-2 13 0,-8 6 0,-3 3 566,6-8 1,-3-2-612,-11-4 0,-9-5 180,-14 19 90,-8-7-46,-8-8 1,-5-4-135,-9-1 1025,-19 3-1025,29-57 0,-1-5 0,-1-6-90,-51-32-180,40 11 1944,-39-28-2034,52 17-5396,-27-37 1168,22 19 4498,-19-29 0,31 29 0,0-1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08.28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468 182 1410,'2'-34'4947,"0"10"-976,-2-3-2802,-11-1 1139,0 6-1678,-13-5 859,2 14-230,-21 7-989,1 16 0,-7 3 0,11 15-1225,11 18 1,4 5 954,-1 6 0,4 3 0,4-3 0,11-13 45,12 20 0,6 5-205,14 10 250,-8-12 0,1-2 0,17-4 90,0-8 2122,3 4-2122,-9-11 3018,-4-5-2658,-21-27-3378,-20 12 2838,-3-13 578,-17 10-488,1-15-90,0-2 267,6-2-267,-4-3-90,6-1 0,-6 0-539,-18 0 3481,12-11-3302,0 7-5550,24-10 3211,16 11 2654,16-4 1,6-1 0,14-5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09.11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90 718 330,'52'-59'7376,"-4"0"-3585,-3 2-1992,-12-2 1319,-22 31-2669,-13-10-1498,-5 25 1859,-32 0-360,-17 32-360,-2 6-90,-1 13-360,32 7 0,8 3 270,11-1-180,4 41 2089,38-61-2179,4-12 180,0-10 90,4-17 3392,-14 2-3212,8-11 0,-11 6 540,8-18-180,-10 7-271,1-7 1,-14 15 0,-7 8 0,0 2 0,-1 1-90,-2 2 0,-1 3 0,-1 4 0,-1 2 0,1 4-3302,-1 17 3392,2 5-1,-1 25-89,2-8-45,8 3 0,5 1-232,8 5 187,15 24 0,-5-54 90,-11-19-90,3-4 0,36-41 0,-23 13 2926,30-34-2836,-39 21-90,-2-4 180,6-27-3086,-4-12 2996,-3-3-310,-10 0 310,-9 5-45,-7 28 0,-2-1-959,-1-5 1,0 1 913,-6-30-90,0 26 90,6 43 0,0 7 0,1 5 2161,0 5-2161,-2 33 323,3-14-323,-1 32-90,4-18-90,11 58 0,-3-29 90,1-13 0,1 1-1964,10 22 1964,-1-19-153,25 28 153,-18-49 90,14 6 90,-24-34-90,8-13 0,-7-1 90,8-12-90,-6-2 90,8-18 0,-3-15-90,0 0 1419,-7-4-1419,-6 13 90,-3-1-1067,-1-3 1,0 0 1066,0-2-90,3-35 0,-7 69 2123,-1 2-2123,11 27 90,-3 8-90,9 30 90,-4 34 0,-3-7-90,-3-5 0,-1 7 45,-1-2 0,0 0-537,0 2 1,1 0 536,-1 1 0,-1-3 1344,0-21 0,-1-3-1299,4 48-2688,1-1 2688,-5-30 0,-1-1-59,2 34 14,-4-37 0,0-3 135,-2 3 1292,0 0-1382,-9 13-106,-2-22 1,-1 0 105,-13 34 1575,-10-26 0,-5-10-1575,8-25-3062,-48-3 3062,48-37-2143,-30-30 2143,23 9 91,-12-16-181,15 5-180,2-13 0,3-7-45,12 17 0,3-2-3291,-11-22 0,7-1 1177,19 19 1,7 4 2645,9-20 0,18-3 0,-2 20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09.24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0 11850,'11'17'-989,"-2"-1"-810,-11-8-360,0 0 2159,-1 2 0,0-2 0,1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10.22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1 365 8702,'26'-15'2968,"4"0"-2158,5 4 449,6-3-151,36-6-254,-31 8 1,5-1-226,20-3 1,2-1-917,-11 4 0,1 0 512,0 0 0,5 0 105,1 0 0,5 0 0,-4 1-241,-2 0 1,2 0-552,17-3 0,11-1 1,-8 1 281,0 3 0,-6 0 45,1 0 0,0 0-1394,8 2 0,-6 2 1478,-36 4 0,-2 2 0,18 4 0,0 2 0,-17 2 0,0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15.28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64 30 10321,'-20'-9'3868,"2"1"-630,6 3-2518,6 1-91,-2 1 1890,21 10-1890,62 23-449,-25-10-90,24 2 0,0-4-90,-21-10-270,43 2 1,-65-9-91,3-1-899,9-17-810,-16 6-540,15-15 2609,-25 10 0,-3-2 0,-2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15.50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39 48 10141,'-18'-15'4408,"2"0"-2429,12 10-1530,7-1 1,11 6 360,30-1-541,-2 0 271,39 0-270,-27 0-90,16-1 270,-5 2-270,-3 10-91,-14-2-89,-13 10 0,-33 5-269,-29 43 89,5-18-406,-22 30 226,16-36-90,-3 0-629,2 0-720,1 1-540,0-5 2339,4 4 0,2-6 0,5 5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18.82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25 136 12300,'-3'-19'4497,"1"5"-3237,1 4 179,-1 1-1169,1 2-90,0 0 449,-1 1-449,1 3-90,0-2 180,0 2-90,0 0 0,0 0-90,0 1 180,0 0-181,0-1 271,-1 0-270,2 1-90,-2-1 180,2 1-180,0 0 0,-1 0-90,1 0 180,2 7 0,4 7 0,2 12 0,10 34 90,2 16-45,-3-1 0,1 9 0,1 4 0,-2 0-1831,-1-6 0,-1-3 1741,-2-7 0,0-3-423,0-8 0,-2-4 378,5 15 37,-5-19 1,1-2 142,2 5 539,0-5-629,-5-26 2831,-3-19-3011,-13-62 1156,0 6-1156,-2 3 0,-1-4 0,-11-42-3257,0-3 3257,-2 1-941,6 25 986,3 9 0,-1-2-45,-2-15 90,4 19 0,0 1 0,0-15 0,-1-3-90,4 9-1666,4 17 1666,12 26 1531,-1 15-1531,6 0 889,-3 8-889,9 0 0,0 3 0,15-1-90,8 1 1,37 18 89,-26-11 3190,17 15-3190,-42-14 790,17 11-880,-14-2 90,9 11 0,-24-8-90,-8 9 90,-12 11 0,-4 2 0,-9 11-89,-15 10-670,6-14 849,-11 13-450,8-18 1,0-1-541,-9 16-89,-16 21-3329,33-42 4408,16-23 0,3-3 0,4-10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19.59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339 291 12660,'-27'0'2878,"-1"4"-1169,-30 37-989,10 3-450,-13 13-91,23-10-89,5 21-269,14-26-181,-4 20 180,19-37 0,9-1 0,1-11-899,57-23-2493,-31-5 3572,39-23 90,-42 11 605,21-36-66,-11 6-741,5-11 382,-19 20 89,-13 20 181,-1-8-360,-5 17 0,0-2 0,-7 18 2921,0 4-2921,-1 2 69,0 2 21,2 23-180,0-11 0,1 22-90,6 1-2764,8 24 2674,2-13 90,6 4 0,-9-37 0,1-6 0,-1-7 0,1-2-90,43-50 1,-28 20 89,12-28 0,-2-5 0,-18 10 44,2-25 1,-4-3-45,-9 13 1271,-4 13 0,0 4-1361,-5 16 90,0 18 90,-2 7 450,2 2-540,11 24 180,6 14-180,20 40 0,-10-22 0,13 16 0,-14-41 0,-2-5 1030,12-25-1030,-13-18-3392,6-4 3392,-11-5-1079,-9 8 1079,0-1-360,8-27 271,-8 21-783,7-17 782,-10 31 0,1 4 0,0 3 0,10 4 90,19 29 90,-6 0 180,24 53-1,-31-18 1,-4 5-45,2 5 0,-1 6 161,-4-2 1,-1 7 0,-2-6-252,-2-1 0,-3-3-45,2 14 0,-4-5 90,-2 6 0,-2-4 0,-2-4 0,0-22-90,-2 3 90,0-15 903,-11 31-723,-10 8-360,-4-15-88,-8-12 88,9-42 0,3-6-180,-27-14 2369,4-14-2999,-35-36 271,32 10-1681,1-23-4796,32 15 7262,6 10 1,14-28 0,8 12-1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20.35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0 142 18147,'31'10'1349,"2"-2"-989,-7-8 179,18 1-2620,22-16 1,4-3 1630,3 3 700,2-5 0,-6-1-1150,-30 6-1079,0 1 1819,13-3 1,-17 5 0,10-1-1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20.59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62 13829,'18'-19'2429,"3"3"-4233,28 5 2614,11 3-450,1 2 879,-9 4-969,-18 2 0,8 13-2018,2 0 2017,0 9 361,-9 8-90,-23-9 719,-2 13-1125,-25 17 1,-8 3-135,4 0-306,-7 4 0,0-1-54,5-16 0,1-2-539,1 2-3868,-1 9 4767,9-14 0,1-4 0,9-20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8:10.41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342 1625 9961,'1'-30'3958,"0"0"-1619,-9-4-1620,-11-3-179,-3 1-90,-8 10-180,6 16 359,-17 5-359,-10 23-180,8-4 90,-6 39-90,26-2-457,3 6 457,10 1 0,7-25 180,14 58-180,-2-45-885,12 45 885,-3-54 135,13 6 315,13-14-360,-11-5 417,5-14-147,-4-37 89,-6-17 1,0-5-360,15-19-1461,-14-17 1,-6 1 1370,-14 28-852,-3 5 0,-1 3 762,-4 17 23,-1-4-113,0 14 90,3-6 0,0 20 0,7 13 0,0 20 90,15 34-90,-4-9 2137,7 17-2137,-7-16 90,1 1-90,3-1 0,-1-1 90,2-4-90,1-7 270,30 6-180,-27-26 0,48-14 3327,-50-26-3193,17-59 1,-3-16-225,-11 7-1035,-12 25 0,1-9 0,-5 8 1035,-8-20-1085,-2-5 1025,-7 16 0,-2-13 0,0 8 15,0 8 0,-1 0 15,0-10 0,-2-7 0,-2 4-60,-6-14 0,-3 2-657,4 23 1,-1-2 0,1 2 701,-4-19 0,1 4 0,-1-6 0,6 39 45,17 87 0,1 5 0,11 58 1970,-2-13-1910,-2-22 0,1 11 0,0-4 213,0 2 1,1 4-229,1 6 0,5 14 0,0 1 0,-3-13-45,0-1 0,1-1 0,4 16 0,2 8 0,-2-13-45,-6-29 0,-1-3-135,9 34 0,0-3-180,1 4-1003,-10-38 1,-1-1-6104,8 34 7466,-8-30 0,1 10 0,-8-31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22.76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16 232 13379,'-2'-15'2519,"-1"2"-1080,3 9-1079,-1 1 0,1 0-180,0 1 89,-1 0 1,1 0 0,0 0-90,-1 1-90,1-1 90,-1 1-90,1-1 0,-1 1 90,1 0-180,0-1 90,-1 1 0,0 0 0,0 0-180,0 0-90,1-1-8905,-1 1 9355,2-10-90,3-2 179,-2-1-179,2 3 180,-5 6-450,2 1 0,-1 0-90,1 1 0,0 2-89,0-1 179,-1 0-90,2-1 0,-1 2-1700,0-1 1700,0 0 91,0 1-271,0-2 360,0 2-180,0-2 180,-1 2 809,1 0 1521,-1 0-1341,1 0 1709,-2-3-2068,1 2-90,-1-1-1,0 2 2700,1-1-2880,0-5-359,-4-2-90,3 2 90,-3 2 0,3 7 0,0 1 90,-1 0-90,0 0 720,0 2-630,2 8-90,0-6 180,8 6 0,13-5-90,2-2-90,13 0 90,-11-5 0,4 0-90,-3-1 45,34-14 0,7-4-3437,-4 4 3436,7-4 1,-3 1-45,-22 6 0,1 5 90,41-2 90,-36 4-90,27 14 270,-53 19-270,-12-3 0,-6 12 0,-6-15 270,-11 59-180,3-33-1225,-3 6 1,0-1 1224,-1-8-90,-3 13 2114,-3 31-2204,8-41 90,-6 37 0,10-52-256,0-4 256,2-2-2103,-1 7 2013,1-14 2103,1 7-2643,0-7-394,0 0-1315,1 0-544,0-6-1345,0-9 4138,0-1 0,-1 0 0,0 1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22.97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30 360 12390,'-15'-17'8095,"0"-3"-7645,20-1-90,3-2-90,13-7-90,3 5-1,5 1-179,2 0-765,16-4 1,5-2-4003,15-6 4088,-14 8 1,-1 3 0,-2 5-1,-17 12 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23.66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33 175 18416,'-19'11'2069,"5"-2"-7459,41-13 5570,4-6 1476,48-16-1476,-12-2-270,6-1 603,-23 8-693,-19 7-180,-3 2-2878,17-6 2200,-21 8 1038,10-2 0,-26 7 0,-2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23.87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73 14009,'13'-30'2609,"3"5"-1800,7 17-89,2 3-91,1 2 1,-4 2 0,1 1-91,8 11-89,-5-3 0,9 13-1,-15-6 181,3 12 270,-7 23-900,-4-10 0,-17 35-526,-5-34 526,-10 15-180,3-15 0,-2-2-6036,-18 27 3338,14-27 2878,-13 20 0,18-35 0,2-1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24.70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0 129 11850,'11'48'4138,"0"2"-2519,0 9 0,1 4-1169,4 15-2966,1 8 1,1-1 2785,-1-6-135,-6-31 0,1 2-269,5 16 0,0-3 494,1 2 15,-3-7 0,0-6 165,-8-22-1140,-1-3 960,-3-13 1949,-2-7-1680,-32-81 1434,14 29-1943,-5-20 0,-5-19 0,5 12-1496,2-13 1346,6 21 0,-2-10 0,5 14-60,9 7 842,9-39-842,2 49-374,10-20 374,0 19-924,26-28 924,-13 29 0,19-21 0,-21 39 0,1 4 2042,-1 7-2582,18 50 540,-28-15-90,11 33-90,-49 35 180,8-41 45,-4 11 0,0-1 251,4-8-296,0 13-166,16 28 76,2-39 45,4-3 1,8 3-46,17-7 0,4-6 666,9 17-531,-8-16 0,-2-4 45,-10-11 0,-1 1 0,1 2-1488,6 14 1758,-6 4 282,-4 23-372,-26-9 270,-25-11 0,-7-2-270,-8-3 525,-33 17-345,24-44-360,21-9-180,-13 0 3020,13-34-3200,13 7-5307,3-58 1530,19 32 4137,13-25 0,1 24 0,1 2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24.90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45 0,'24'-17'4198,"4"-2"3101,-11 10-5860,3 17 510,-14 4-1500,-1 26-89,-6-16 630,1 48-811,0-30 574,0 30-663,7-15 0,-3-17 0,7 8 2521,6-10-3061,-8-20-3238,8 4 1259,-1-35 1624,-5-3 1,8-17 0,-9 3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25.03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 39 11850,'-3'-19'2429,"1"2"-3059,5 15-539,1 2 179,7 9 1,4 4-990,2 8-449,4 2 1580,-1-2 0,1-1 0,2-5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25.74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58 10861,'0'-23'8545,"0"2"-7736,3 7 1440,12 40-1799,-1-4-4342,9 39 4162,-7-13 0,0 5 776,1 2-866,0 8-1031,-1-2 1,1 1 1030,4 17-135,-6-19 0,0-2 94,0-2 41,-3-7-91,0-2 91,-2-7 2401,2 5-2491,-3-18 82,0-1-262,-2-32-180,1-53 90,-2 8 3216,1-37-3216,-5 33 180,-2 2 0,1 4 0,-1 5-3132,1-5 3222,-1 18-90,1-8 0,-1 22 0,-7-2-90,5 15 248,-5 5-337,11 25 89,6 2-90,5 16 90,4-6-1699,3-5 1249,33 15-1465,-19-23 1735,27 8-1610,-18-28 1430,-10-2 1251,24-19-2330,18-34 1169,-15-4-171,6-9 621,-43 22 1607,-14 19-708,-4-4 1370,-13 5-2179,2 6-1,-8 4-89,5 11 3572,-9 13-3572,4 0-90,-5 11 90,8-4-90,3 1 0,3-1-90,1 0-3392,2 2 3302,9 14 0,8 0 1,5-1-181,11-12 90,7-28 180,-9-2 90,10-22 3572,-23-13-3212,-4-3-180,-15-12 89,-7 22 91,-8 2-90,1 11-90,1 5 360,-12 0-181,0 10-269,-10 14 90,10 4-90,1 15-3212,8 12 3212,6-3 90,3 7 0,5 15 90,15 6 0,3 3-91,1 16-475,1-13 0,3-7 385,-1-26 1,1-3-449,5-4-9472,39 8 9558,-25-18 1,24 5 0,-38-21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27.27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140 493 12120,'4'-19'5217,"-2"8"-3868,13 52-809,-7-3-2786,4 23 1,1 5 2515,-2 3-314,3 26 0,0 2 224,-3-15-41,-1-10 1,-1-1 130,2 15-207,-3-24 27,2 13 2220,1 3-2130,-6-42-90,3 18 2737,-12-58-2827,0-11-1362,-13-36 1362,-5-18-90,-4-10-981,2 4 1,-1 0 1070,-4-12-414,1 0 0,0 1 414,4 4 45,8 29 0,1 1-45,-2-18-1273,2 3 1273,1-29 0,7 17 636,6 23 1,5 0-727,15-31 815,11 31 1,9 6-816,32-10 45,-18 28 0,3 11-45,41 34 0,-17 9 90,-17 11 963,-26-3-963,-18-5-90,-2 41 90,-16-13-90,-9 45-920,-15-42 0,-4-1 830,-7 21-216,4-17 1,1-5 125,8-11-90,-3 7 0,11-20-1041,4 3 1401,31-1 0,-3-12 0,27-3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27.70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71 52 9152,'29'-17'2968,"-1"0"-899,-17 9-1439,-5 1-1,-7 5-89,-5 4 0,-5 5 179,-3 4-2852,-28 48 2313,21-25 90,-16 34-90,30-29-90,4-1 0,0-5 0,18 4-180,-4-22 90,12 7 0,0-18 0,17-18 0,-11 1 90,11-14 0,-21 6 0,-2-2 3392,-2-2-3302,-3-1 0,-3-10-1521,-5 7 1341,-1-6-2948,-20-13 3038,10 27-830,-15-13 830,15 32 0,0 3-1,0 2 787,-4 11-157,-8 78-629,8-48 45,5 28 0,7 3 45,18-3-135,-2-18 0,3 0 45,16 18 600,5-15-600,-8-27 0,1-7-2215,31-6 2125,-11-20 80,33-17 10,-21-25-180,-11-1 2211,-8-6-2481,-8-12-1124,-18 13 0,-2-2-3317,11-35 4801,-16 32 0,-5 1 0,-5-7 0,-3-3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8:10.58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0 259 17517,'34'-22'2968,"19"-6"-2788,-7 9-90,17-7-360,-12 3-5660,3-1 4581,3 2 561,0-1 788,31-4 0,-22 6 0,22-2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28.04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60 848 18596,'-28'36'630,"5"2"-450,18 9-2029,3-5 1759,1 14-86,16 5 1,5 0 85,-1-4 90,9 6 0,3-11 0,-6-36 535,9-3-355,24-73-90,-30 25-45,0-4 0,-3-9 90,-13-17 0,-6 2-45,2 0-1116,-5-33 0,-4-1 1206,-4 23-362,-2 10 1,0-1 361,-3-17 90,-4 2-1,5 25 1,-1 1-524,-5-23 389,3 17 0,0 2-45,0 2 0,-1-5 0,6 35 90,2 15-90,1 18 0,1 19-826,0 48 736,2-3 90,0 17 0,1-12-1324,0-2 1294,3-1 0,2 16 0,-1-7-15,-1-11 0,1 0-45,1 12 0,0 8 0,2-8-78,-1-7 1,1-8 122,-1-16 0,0-2-190,2 12 0,0 0 145,7 35 0,-3-29-90,2 9-704,4-34-1365,-2-44 2511,0-23 1,-6-26 0,-9-10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28.17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57 122 14819,'-15'-32'2608,"-3"-5"-2068,7 15 359,-1-3 1,11 19-720,17 8-180,5 3-180,16 6 0,1-5-180,4 0-3148,48-3 1259,-33-2 2130,0-5 0,-1-2 0,-5 0 1,17-9-1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28.41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159 0 15538,'-39'47'2519,"4"-5"-1980,10-4-179,2 13-270,1 1-90,8 13-90,16 5-360,25 8-2889,-1-14 3069,20-15-270,-10-34-457,47-4 1267,-2-28 179,6 5 127,-25-22-36,-36 11 1349,-10-53-1530,-26 30-269,-7-29 1447,-21 49-3336,-23 15-90,21 5-2215,-36 20 4104,40-2 0,-12 18 0,14-7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29.13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27 0 15178,'-16'17'2519,"5"-2"-1889,19-3-91,3 0 361,17 10-271,10-4-359,1-2-90,4-7 0,-20-7-630,59-11-3328,-9-8 1260,15-1 2518,-29-1 0,-43 10 0,-3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29.37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11 17247,'28'-11'2249,"20"11"-1889,-2 10-90,12 5 809,28 16-899,-42-15 180,43 21 179,-52-5-539,-11-7-4021,-19 57 3571,-15-44-2438,-7 15 0,-3 3 2888,-5 4 0,-4 12 0,11-22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30.53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833 73 7176,'-23'-27'2159,"-3"4"-1530,-1 13 361,-4 3-181,-4 4-179,7 0 1319,-5 3-1319,4 0 310,-6 0 139,-28 8 1,-20 5-1,12-1-1456,-5 2 407,6-3 0,-12 2 0,27 2 150,37 4 650,2 3-380,0 41-3370,9-19 3010,-2 19 180,18 15-2040,-1-29 1860,9 37-114,4 4 204,-7-38 0,0 0-135,-1 3 0,0 0 45,1 0 0,0 0-620,-1 4 0,0-1 710,8 34 0,-4-12 0,1 4 111,-3-5 0,-1-1-246,0-1 0,0 1 45,-1-1 0,0 8 44,-2-4 1,1 12 0,-1 1 0,-1-12-90,1 10 0,0 0-23,-1-6 1,2 11 0,-1-1-1,-2-14-22,-2-9 0,-1-7 3,0 3 1,1 0 41,-1-1 0,1 5-149,1 7 1,1 7-1,-1-6 104,0-3 0,-1 0 60,3 15 0,0 9 0,0-13-60,-3-25 0,-1-4 165,3 19 1,-1-2-121,-2-26 0,0 2 45,5 36 0,0 4-45,-1-16 0,0 2-15,1 3 0,1 8 0,-1-6 59,2 7 1,-1-6 70,1 0 1,-1-6-116,-4-18 0,0-6-45,5 25 1189,-1 1-1099,3 11 0,1 2 172,-8-41 1,1 1-218,7 41 0,-1-4-45,-1-12 525,1 3-525,0-1-231,-3-22 1,0 2 230,7 29 0,-3-17 0,0 3-439,-3-15 1,0-2 438,0 0 0,-1 0 602,0-5 1,0 0-558,1 1 0,-1-1 139,7 29-184,-6-28 0,-1 0 0,4 19 0,0 0 44,-5-24 1,0 4-45,3 16 0,0 2 0,-2-12 0,-1 0 45,2 9 0,-1-4 330,1 10-375,0-7 0,0 2-1812,4 18 1812,-4-22 0,3 6 0,8 14 0,2-5-261,-11-33 1,2 0 110,9 23 0,7 10 1,-2-10-1156,0-16 1,-1-6-270,6 13 0,2-4-3283,23 14 4857,-14-32 0,3-7 0,2-3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31.95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2648 5184 11850,'5'17'4408,"-1"-3"-3149,-6-9-270,-1 0-89,1-1 1079,-6 5-1440,3-4 1,-4 4-180,-3-2 0,-5-1-90,-6 2 899,-65 0-1079,47-4 90,-53 0 180,11-16-181,22 3 61,-6-7 0,-15-4 0,10 1-150,-23-9-45,6 3 0,-5-7 90,9-12 0,5-4-1080,17 8 0,1-1 975,6 6 0,-3-2 0,-1-7-8,3-6 1,-3-7-1,3-1 1,7 7 21,-2-2 1,2-1-45,-12-12 0,-6-9 0,8 5 0,9 1 0,8 4 0,10 16 0,-2-7 45,-3-16 0,-7-16 0,2-3 0,6 13-45,3 3 0,1-1 0,4 8 0,-3-8 0,0-4 0,6 3 30,2-16 0,5 2 0,3 3-769,4 18 1,2 3 0,-1-3 738,-4-24 0,-1-4 0,3 8 0,6 6 0,2 8-45,3 22 0,0 1-179,0-4 0,2-6 164,4-13 0,3-9 1,-1 6-90,-1 4 1,1 0 148,2-1 0,1-6 0,1 7-45,3 1 0,0 7-229,-3 14 1,0 0 273,5-15 0,0 2-90,7-23-757,-7 34 0,3-4 757,7-15 0,0-1-48,-5 13 0,1 0 48,3-8 0,-3 7 545,-3 4-545,-6 20 90,-7 19-90,-4 13 2005,0 3-2005,0-1 934,0 1-844,0-1 131,0 1-131,2-5 3392,-2 5-3302,1-3 0,-1 2-180,-9-7 90,3 6 0,-8-4 0,0 15 0,-7 5 0,-8 7-90,-43 44-233,30-23 233,-29 33 90,43-37 0,1 3-3375,2-3 3375,2 0 0,3-5 0,1-1-2197,6-10 2197,1 0-1282,7-12 1372,2-2-90,11-15 0,4-6-924,23-33 924,-8 10 327,6-9 0,1-1-327,3-6 468,8-11 1,1 0-469,-5 7 45,11-10 0,0 2-45,-12 18 506,-6 9 0,-1 4-506,-10 15 876,4 10-786,8 40-1412,-8-5 1322,2 38 90,-16-16-90,-1 6-475,0-1 475,-1 3-409,0 0-2515,5 19 1,2 4-1754,3 11 4677,-2-7 0,0 0 0,-2-4 0,0 2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55.30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0 24263,'20'7'270,"-6"-2"0,-7 15-180,-2 1-90,2 23 90,-1-11 45,2 20 0,-1 1-135,-1-18 0,7 54 0,-11-78 90,1 6-90,-1-9 0,0 7-270,1-5 90,-1 4-180,-1-8-1979,0-2-719,-1-2 3058,0 1 0,0-1 0,0-2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56.73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770 61 17787,'-8'-19'1349,"0"4"-270,0 12-449,-1 0-90,-5-1 89,-5 0-449,6 2 0,-10-1 0,4 1 0,-8 1 180,-15-1-90,11 1-90,-5 0-90,14 1-1,4 0 1,-10 9 0,7-4 90,-16 12-3392,16-8 3302,-14 9 0,8 2 90,-13 16-90,14-10 0,-8 12-90,19-16 0,-2 3 0,6-3 90,-1-3 256,2 2-346,-5 8 90,5-4-90,-3 9 0,3-8 0,0 3 0,1-2 90,-2 11-90,3-11 0,-2 11 0,-2 14 0,5-18-256,-3 16 256,7-31-110,1-3 110,0 0 0,0 4 0,1 2 0,-1-1 90,1-2-180,1-2 180,0 2-90,0 7 0,7 25 0,-2-17 110,5 16-110,-4-25 0,-1-5-2269,3 12 2269,-2-11 0,4 9 90,4 3-90,-2-10 0,5 8 2269,3-1-2269,1-3 0,-1 1 0,0-6 0,-1-3 89,16 9-89,-10-8 3392,20 12-3392,-12-16 0,1 0 0,4-3 0,-15-8 0,-2-1 0,4-2-3392,4 0 3392,-4 0 0,13-2 90,6-10-2358,6 0 2268,-1-8 0,-13 6 0,8-11 0,-16 10 0,15-10 0,-23 11 0,-1 1 0,-3 1 0,1-2 90,3-4-90,-4 3 0,6-5 0,-8 5 0,7-7 0,-7 5 0,3-2 2268,-5 3-2268,7-9 0,-4 5 0,9-10 0,-13 13 0,4-5 90,-3 4 3302,0-2-3392,-1 1 90,-2-3 0,4-6 90,-2-1-90,0 2-90,-4 6 90,-2 6-3482,-1 2 3482,1-8 0,2-1 90,2-36 0,-2 14-90,-1-26-90,-4 27 180,-2-18-180,-10 2 90,4-1-90,-9 4 53,-7-17 37,0 14-90,-5-14 0,5 27 90,-13-8-90,11 22-90,-14-15 0,2 21 3374,8 11-3644,-12-1 360,-38 32 0,34-2 0,-38 20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58.08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32 569 10321,'1'-21'4138,"-1"2"-2699,0 9-270,0 1-269,0-1-91,0 3-179,0-1 1259,1 2-1619,-1-3 359,1 35-3751,-1 31 3302,1 13-90,-1 22-2268,0-26 2268,0 4-1149,0 3 1149,0 2-479,-3 22 1,-1 5 433,2-51 0,1-1 0,-4 49 0,1-8 837,2-33-792,0-6 2211,-2 34-2121,2-47 1592,-1 25-1322,3-57-180,-1-5 2787,-1-8-2787,2-48-180,-1-6-90,2-22-2389,6-10 2389,-2 32 0,6-21 99,-6 22-279,3-9 0,0-1 90,0-10 45,0 9 0,0 3-135,0 9 91,0 0-2450,4-27 2359,4-6 90,-1 2-101,-5 37 1,1 0 100,7-32 2213,2 5-2213,0 6-2213,-5 29 2213,1 4 2304,0 5-2484,23-16 270,-18 27 76,17-8-76,-21 29-2358,22 22 2358,-1 4 1014,8 12-1104,-12-2 41,-3 7 49,-8-8 0,5 11 0,-8-11 0,-2 2 0,1 2 0,0 9 0,0 3 0,1 8 150,3 18 1,-3 1-151,-8-9 0,-3-13 0,-1 0 0,-2 10 0,-1 0 90,2 26-1962,-2-22 1872,1 17-421,1 13 421,-3-36 1670,2 28-1580,0-15-90,-2-36 0,2 24-90,-5-47 904,1 2-904,-2-6 1776,1 8-1686,0 8 0,-1-1 0,0 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8:11.07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420 383 11400,'-6'-40'8096,"-7"-31"-7287,3 29-179,-7-21-270,5 32-90,-4 1-90,-15-7-90,-10 7-180,-1 5-90,-6 13 90,22 10-3482,-14 13 3212,3 27-9,1 16 369,7 10-2206,16 6 2206,11-26-693,11 15 1,4 1 782,2-6 647,2-1 1,3-3-648,5-16 90,4-5 216,36-3-36,-7-27-180,14-2 2358,-22-24-2178,-17-1 180,7-21 269,7-30-449,-22 24 0,-2 0-180,12-36 0,-14 5 0,-16 31-90,-2 19 89,-1-10-269,-1 26 1,0 15 3121,10 76-3752,0 9-4196,2 2 1,2 3 4545,5 11 1,-7-39 0,0-3 0,5 4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58.33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147 358 8882,'-42'-21'3778,"13"5"-7909,6 4 5390,12 6 1049,2-1-1498,2 2 769,0 1 220,-1-2-1529,3 3-1,0-2 541,4 2 2672,12-12-3302,8-4-90,5-6-90,4 2 0,-5 7 0,2 0-180,3-1-360,21-7 1,-10 5-991,35-11-359,-29 14 1889,34-8 0,-31 13 0,13-3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58.77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323 102 11041,'0'-23'4587,"0"1"-3687,-7 4 449,-5 1 180,-20 4-1259,7 5-90,-18 18 0,21 0-90,-7 10-1,9-1 181,-10 27-270,9-6 0,-2 10 90,14-17-90,7-11 0,21 35 90,-6-24-90,28 37 0,2-28 0,-8-8 0,4 0 0,-22-20 0,-3-2 90,5 8 0,-10-9 0,4 6 270,-12-9-90,-30 46-3572,12-29 3392,-25 34-90,22-42 0,-1-1-90,-1-1-900,-22 8-3777,8-8 4767,-6 2 0,17-11 0,12-3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59.21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75 12660,'3'-19'7286,"1"-5"-6657,-3 15 720,2-9-359,-2 13-810,9 18 0,-2 9 0,7 23-90,-4-1 89,0 4 1,-1 4 0,5 44-1831,-5-37 0,-1-1 1741,4 35-90,-6-27-480,0 10 0,-1 3 480,0 8 45,-1-10 0,0-3-45,-3-12 0,-1-7 90,2 17-180,-3-27 0,2 9 2693,-1-22-3053,0-5-7695,1-4 8145,0-11 0,0-10 0,1-7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8:59.57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261 62 10501,'3'-20'3328,"0"3"990,-3 10-3509,-9-4-449,5 8 0,-8-1 449,-14 34-629,10-11 0,-17 22 90,18-15-90,-1 0 0,2 3 0,-1-2 0,0 1-91,2 0 181,-5 13-90,4-10-90,0 11 180,2-9-180,6-7 90,0 2-3392,2-8 3392,2-5 269,1 6-269,0-7-90,1 3 90,6 1-90,2 1 0,5 1 0,1-1 3392,1-3-3302,12 4-90,-5-5 0,20 4-90,-16-8 0,8 1-90,-8-6-540,10 2-4677,6-1 810,-1 4 4497,-3-1 0,-13 1 0,-1-1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00.77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1 167 21835,'33'10'449,"0"-2"-6019,-11-8 5750,7 0-291,3 0 201,18-11 1036,-10 7-1036,33-13-235,-27 12 145,14-4 89,-14 4 1,21-2-90,-12 3 0,15-1 45,-13 1 0,0 0-45,8-2 812,-7 2 1,-2 0-813,-7 1 1481,44-2-1391,-8 1-90,-34 2 0,-1 0 0,23 0 0,-22 1 0,9 0 0,1 0 0,3 1-510,-4-1 0,-2 1 510,-16 0-84,36 0-6,-28 0-90,7-3 1,0-1-91,-7-2-360,30-4-1529,-38-1-719,1 2 2878,-2-3 0,2 3 0,0-1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03.20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 7173,'23'27'0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03.41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 18237,'0'22'-540,"0"-2"540,0-7 0,0-6 0,0-1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07.59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63 24173,'30'-15'270,"0"0"-135,22 3 0,4 3-225,-3 0-476,17 7 0,-1 5 476,-29 7 139,25 25-139,-38-14-90,5 11-90,-10 10 91,-9-7-91,-3 22 180,-14 3 0,-3-4 0,-7-5 0,-3 2-2579,-14 22 2714,8-20 0,-2-2 135,-11 14-1585,1-7 1585,11-19-1593,-11 12 1773,1-1-181,1-3 91,3-3-180,17-25 0,-1 0 1953,5-6-1953,4-8 1675,0 3-1676,14-4 3303,9-6-3302,29-4-90,-5-4 90,12-5-90,-14 2 90,-1 0-90,34-11 0,5 0 0,0 0-270,11 1 91,-56 15-1,14-2-90,-29 7-2339,-3 0-449,-3 1 3058,-1 0 0,-1 0 0,0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08.92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1266 312 12480,'0'-22'5127,"-4"0"-4228,2 11-179,-4-2-90,1 7-1,-4-7-179,-1 0-4252,-5-5 4252,-1 1 769,0 2-859,-2 0-90,0 1 0,-1 0 0,-1 1-90,-1 0 449,-32-11-539,21 11 180,-35-11-180,38 17 180,-33-4 3122,29 6-3122,-47-1-3591,49 5 3411,-20 0-927,-4 18 837,23-7 0,-35 23 0,42-17 90,-19 15-90,12 0 89,-12 11-89,12-5 2876,1 2-2786,-8 13-90,16-17 0,-13 19 0,20-25 1372,0 0-1372,2 0 90,-15 41-90,14-31 0,-11 30 0,16-41 90,-1 9-90,2-6-3358,-1 7 3448,3-8-2369,0 12 2369,1 4-542,1-1 542,1-6-1465,2-3 1465,1 7 1245,1-7-1245,0 36 1747,7-7-1837,-3 3 648,6-7-558,-5-30-90,1-3 90,11 41-90,-7-33 0,10 29 0,-11-40 0,1 0 0,1-2 0,-1 1-153,15 25 153,-9-19 303,17 28-303,-17-34 0,4 4 89,6 4-89,-10-14 0,12 12 0,-14-16 3343,24 16-3343,-19-14 0,19 10 90,-24-16-90,3 1 422,-4-3-422,18 8 0,-9-5 0,9 5 90,-9-7-90,0 1 0,13 5 0,-7-1 0,4 0 0,-13-6 0,-3-2 0,-2-1 0,-1-1-3392,0 1 3392,21 2-1866,-11-2 1956,17 0-90,-22-3 0,-2-2-1651,9 0 1651,6 0 1651,35-15-1651,13-13 1651,-15 2-1651,-5-6 0,-39 20 0,-1-2 90,24-24-90,-18 16-2197,33-36 2197,-37 35 2197,9-14-2197,3-10 90,-15 18-2287,13-20 2197,-21 24 0,0 2-1284,11-35 1284,-9 25 1517,7-25-1427,-12 30-90,-1 3 90,4-29-90,-3 12 90,3-19-90,-5 26 0,0 1 90,-2-25-90,0 21 2268,0-22-2178,-3 35 3302,1-38-3302,-1 12-90,-8-32 0,5 37 90,-9-4-90,7 21 90,-6-18 0,0 13 0,-17-39-90,12 34 90,-17-32-90,18 43 0,-4-6 0,3 10 90,1 1-90,-15-24 0,11 18 0,-12-19-90,8 14 90,6 8-90,-12-10-540,0 14-4767,-3 6 5397,-25 34 0,21 0 0,-15 23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10.70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29 21385,'3'-21'2338,"-1"13"-2158,12 40 0,-4 1 0,7 25-90,-4-13 450,9 51-360,-8-30-771,-2-13 1,-2 1 770,1 17-90,0 6 322,-1 7-277,-3-24 0,-1 4-1569,1 2 0,-1 0 1479,0 1 0,0-2-1,0-3 1,-2-5 45,2 20 0,-1-13 0,0 1-45,-2-14 0,1 0 205,1 17 0,0-4-250,-1 4 90,-1-22 0,-1-13 3206,0-16-3296,-1 6 0,0-16 0,-1-1 111,0-1-5508,-4-3 450,2-3 4947,-3-3 0,-3-11 0,-1-2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8:11.76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763 560 1230,'7'-40'5127,"-2"-2"-1302,-2-21-2655,-1 24 1861,-9-53-2491,-1 51 950,-8-31-591,-14 7-539,-6 22-270,-7-5 2654,8 33-2744,-24 30-1178,-1 26 1178,-14 8 0,8 18-562,22-11 562,4 5 0,4 6 0,3 4 45,13 14 0,3 4 0,7-41 0,2 2-708,3 19 1,1 10 0,4-11 752,12 23-650,6-11 0,4-1 740,12 14 425,-10-35 0,3-2-425,16 14-263,3-5 172,5-5 1,3-4 0,1-5 0,0-3 90,19 14-90,-6-6 1476,-2 0-1476,-3 2-90,-33-27 628,5 24-538,-24-25 794,-31 41-704,-16-26-90,-33 25 0,9-33-45,14-15 0,0-4-1756,-13 3 1711,-23 2 90,24-10-90,1-6-1787,-18-1 1517,16-4-2248,-14-1 886,15-10-2955,14 2 4587,3-9 0,22 4 0,4-1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11.27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30 785 8972,'-4'-24'2878,"0"4"-2158,1 9 539,1 1-180,1 1-179,-1 1-3572,1 0 3931,-1-3-270,0-2-179,-1-4-450,1 4-1,1-1 721,-1-9-630,1 9-1,7-58-359,-1 38 0,7-37-747,-3 37 747,2 1 0,1 1 0,21-25-2021,-10 20 1931,15-18 90,-15 28-90,1 2 500,2 2-500,-1 3 89,61-13-89,-41 19 2269,39-9-2269,-36 38 0,-12 3 3392,9 10-3392,-2 13-3392,-19-10 3392,21 49-1090,-22-18 1,-3 2 1089,-2-17 0,-2 2-16,5 44 1,-7-5 105,-9-30 0,2 34 359,-17-3-359,3-51 1793,-10 46-1793,4-57 2882,-1 0-2882,-2-2-2703,-2-1 2703,0-3 90,-13 6-90,-18 5-90,5-7-2025,-25 4 1845,32-18-463,-10 2 374,15-6 1431,-8 3-3411,12-4-720,-3 2-1348,17-4 4317,5 0 0,3 1 0,3-1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11.79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583 107 10951,'10'-23'5037,"-1"2"-1439,-4 2-2789,-2 8-179,0-4-90,-2 9 1079,-1 1-1529,-9-1 90,-3 9-90,-10 1 0,1 11-1,-3 4 1,0 6-574,-19 41 574,17-22-45,3 1 0,1 5 45,-7 45-90,15-46 0,1 1 0,1 9 0,2-1-90,2 25 90,13-15-90,0-24 0,10-12 90,-5-20-90,3-2 0,-3-8 90,28-20 270,-10-6-180,11-4 754,-22 2-574,-14 5-180,-15-9 0,0-1 90,-13-4-90,0 8 0,-1 0-3302,-18-12 3301,-6 0-89,-16-8-179,14 12-2970,-23-8 91,44 27-1439,-17-9 4497,38 22 0,5 1 0,1 1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12.52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118 177 14819,'0'-21'4317,"-7"-1"-3687,4 11-91,-7 2-89,6 7-90,-1 3 0,-1 1-90,1 2-1,-5 8 91,-5 14-180,1 0 0,0 11-90,6-8 180,3 8-270,1-11 90,2 4 0,2-15-90,9 7 90,-4-10 0,10 3-90,3-17 90,1-5 0,28-42-1,-18 6-89,10-21 0,-24 21 180,-6-13-90,-5 25-90,0-14 90,-4 30-90,-7-9 0,-5 11 0,-8 1 0,3 10 0,-10 18 0,9-4 0,-7 14 90,-2 15 0,0 34-475,5-9 385,6 21 45,19-28 0,5-1 45,2 6-45,5-1 0,4-5-45,2-23 90,11 2-90,-8-20 86,4-8 4,43-18-180,-30 0-1485,11-10 1,-1-5-5801,-12 0 7375,11-10 0,-31 19 0,-11 6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13.44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1 449 19226,'8'98'2249,"-1"-31"-4630,0 11 1,1 1 2650,0-5-180,-1-15 0,1-2 1588,1 6-1498,2 1 0,0 0 390,2 3 1,0 1-481,1 7-287,-1-11 1,-1-3 286,-3-18 3251,3 14-2981,-4-21 90,2 6 89,-6-29 148,-3-14-597,-2-16 915,-4-13-915,-1-10-90,-3-6-2208,1-4 2298,-2-4-2751,-5-31 2571,2 17 90,2 7 0,-1-2-733,-1-16 733,4 27 0,1 0-90,-3-24-828,2-2 0,0-2 828,1-12 45,0 0 0,2 6 824,5 31-869,3-17 0,5-3-179,8 0 269,-8 19 0,5 2-180,20-4 180,-15 43 458,9 0-458,-9 14 2179,12 12-2179,-2-1 0,10 11-90,-9-1 90,38 40 3048,-28-23-3048,26 31 0,-39-35 0,10 25 0,-14-21 90,6 20-90,-19-30 90,-3 1-90,-3-1 90,-18 30-689,-5-4 599,-8 10-89,0-20-271,-3-6 90,7-9-538,-8 6-8906,-16-2 9714,21-11 0,-16 5 0,26-14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14.84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336 241 12210,'1'-22'6117,"0"1"-5218,-8-5-179,3 7 449,-14-14-449,-3 6-361,-2 1-4070,-12-4 3890,14 17-1408,-5-1 1409,9 9 0,2 2-90,2 2 0,-3 0 0,-8 11 90,-12 29-180,9-8 2268,0 24-2178,22-6-180,2-2 0,19 46 2701,-5-38-2611,15 18-605,18-12 605,-21-32 0,19 13 0,-29-38 0,0-2 0,12-26 739,-9 9-739,15-34 647,-12-7-647,-4 6 90,-3-10-3482,-10 25 3482,0 4 0,-2 7 0,1 3-90,-1 4-90,0 0 90,0 2 0,0-1 0,3 14 0,-1 0 0,7 24 3392,14 38-3482,-4-13-127,11 31 127,-12-34 90,2-1-89,1-3-1,-2-4-3410,10 6 3320,-8-14-1889,20 9 2069,4-37 0,-8 3 0,4-23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15.22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1 199 14369,'0'-22'7106,"1"3"-6207,0 16-629,11 46-4252,-3-5 4162,7 38 0,-3-22-1319,3 26 1319,-4-26 0,0 0-1607,7 36 1517,2 2-90,-10-50 90,-5-9 0,1-5 539,3 7-449,-5-16 1517,2 6-1067,-5-20-540,2-13 0,0-9 0,1-15-90,0-10 45,-2-19 0,1-4-135,1-8 90,0 5 0,0 2-418,1 5 328,5 4 0,1 3-90,1 2 0,2 6-1408,0 2 1408,1 3 599,19-15-2668,-12 24-809,17-6-1439,-24 31 4497,4 5 0,3 16 0,5 5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15.68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59 351 10951,'4'-21'7555,"0"-5"-6385,-3 14-271,1-3-629,-4 12 90,1 5-180,-1 3 449,0 4-539,-2 48 90,3 0-90,5 41 0,1-44 0,16-6 0,-10-38-90,8 0 0,1-20 90,-2 0-90,8-11-3302,-4 1 3302,-3-2 90,0-5-90,-3-5 180,9-39-90,-11 21 0,5-44 180,-15 27-180,-2 9-90,-11-4 89,1 37-89,-7-5 0,2 15 90,-15 5-90,-2 16 3392,-6 2-3392,-15 47 90,24-17-45,-3 26 0,4 12 0,14-13 0,4 1-714,-5 0 0,2 0 669,6-8 0,5-6 0,12 6 90,-2-14-90,12 12-2949,10-17 2769,9-9 0,1-5-90,2-11-89,-18-10-91,2-2-4677,26-14 1884,-16 6 3243,24-12 0,-27 8 0,-1 1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16.12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9 1 14369,'-4'33'0,"-1"0"0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16.28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 19946,'3'18'1889,"0"-3"-1620,-2-17-269,0-1 0,3-11 0,0-3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16.48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0 127 11670,'24'-18'5397,"-6"4"-4497,-1 4 269,31-14-1529,-18 10 90,25-11-809,-30 17-720,0 3-540,-2 1 2339,-2 1 0,-10 2 0,-3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8:12.20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278 200 9152,'1'-36'8185,"0"4"-12406,0 8 6290,-8-9-270,-16-5 59,3 10-1588,-20 19 1219,-1 47-1219,14 5 0,0 7-180,2 2 0,2 3-490,3 9 0,5-1 310,3 24-270,33 5 1,12-3 89,1-15 90,6 6 0,6-8-2069,4-41-719,6-7-1350,-1-12 4318,-11-6 0,5-4 0,-11-2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17.60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59 217 12660,'-22'0'6476,"2"0"-6386,11-6 90,4 4-90,3-4 90,4 6 0,2 0 719,5 0-719,29 1 0,-10-1-3482,24 2 3572,-5-2-263,31 0 83,9-10-90,0 4 134,-19-5 1,-4-1-45,-1 2-90,-7 1 0,2 0 90,20-5-2241,-18 5 2151,23-1 1959,-28 3-1914,28 0 0,9 0-961,-26 2 0,0 0 916,28-3 0,-3 1 44,-36 3 1,-9 1-872,6 1 827,-1-1 1850,-1 0-1805,5-1 0,2 0-45,9-1 24,-9 1 1,-2 0-25,-5 2 2745,-2 0-2745,25-2 0,1 1 1687,2-1-1687,-8 1 0,0 1 0,-27 0-3185,39 1 3185,-23 1 74,7 0-74,0 0 0,-1 0 0,3 4 0,2 0 0,17-2-90,-9 3 0,0-1-3021,14-3 952,-14 0-629,10 1 2940,-41 2 1,3 0 0,-2 2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20.95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0 211 19316,'1'-16'2519,"-1"2"-1980,1 8 1,-1 0-180,2 0 809,0-3-989,3-5 0,4-2 0,4-4-90,3 1 269,38-12-269,-21 15-3482,28-9 3392,-29 20 0,-1 1 0,0 2 0,-7 1-90,1 1-89,16 0 89,-14 0 0,15 0-90,-23 0-450,10 20 450,-15-10 0,7 16 90,-20-15-89,0 0 3121,-13 42-3032,5-20-90,-16 44 90,11-43-90,-8 12 90,11-25 0,-4 9 90,8-19 90,-1 4-90,4-10 0,1 0 270,0 1-180,7 1 0,-1-2 270,43 8-360,-24-9 90,31 7-3482,-29-4 3482,-1 0-90,-1 4 90,18 13-1,-9 1-89,6 9 0,-16-6-2268,-7 3 2268,-6-7 0,1 12 0,-7 0 90,-2-7-90,0 8 90,-11 17-1517,2-21 1517,-7 19 1517,4-29-1517,-2-4 90,-2 1 359,-16 7-359,8-12-90,-13 4 2358,15-14-2358,2-3-1908,-32-1 1908,20 0 0,-23-1 2268,14-12-2358,15 8 0,-8-9-2358,16 10 2178,6 0-90,-1 1 0,4 1 290,2 0-20,-3 0 0,4 0 0,-2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21.95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1085 226 15268,'-7'-31'3598,"3"11"-1979,-10-2-809,-5 4-450,-1 1-91,-7-3 1,7 11-90,1 2 90,-2 1 180,-18 0-270,13 3-90,-12 0 90,18 3-1,-14 0 91,-35 24-888,17-14 708,-18 20 0,40-17 0,2 2 0,0 0 90,-24 18-2691,19-13 2601,-19 14-863,18-6 863,8-5-1709,-16 16 1619,19-15 90,-6 8-90,10-9 90,-7 11-90,7-8-170,-23 49 170,23-41 90,-11 30-26,18-39-64,4 1 2094,-5 25-2004,7-21-90,-2 24 0,6-29 90,0 26-1,1-17 2922,0 15-3011,1-17 0,7 18 90,-3-11-90,6 13 90,-2-3-90,3 5 602,0-1-602,1-4 90,-2-16-90,1-1-204,0-1 294,23 40 0,-12-31-90,18 28 0,-18-39 90,4-1-90,25 22 90,-2-8-90,7 4-3142,-12-15 3232,-3-8-2192,-8-6 2192,10 3 141,1-7-141,4-2-1,11-2-89,-12-5 107,-1-3-17,-5-1 2179,21-15-2269,-15 7 90,20-19-90,-22 8 0,-1 0 0,8-7 90,20-17-90,-25 15 0,17-15 0,-36 19 0,-8 4 89,25-35 1,-18 17-90,9-17 0,-17 19 90,9-34 0,-12 28 2781,9-37-2871,-16 41-3129,1-44 3129,-3 29 90,0-23-1324,-5 36 1234,-2 5 90,0-8-45,-3-16 0,0-3-1600,-2-8 1600,-1-2 0,-3-2 1883,-12-23-1883,-7 21 0,-2 1 150,11 24 0,-1 3-195,-9-9 0,-3 7-90,-12 8-180,-24-4-2249,-11 7 626,0 6-3145,17 22 5038,27 8 0,-1 1 0,10 2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23.85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29 765 9961,'-4'-22'5577,"-1"2"-270,-1-9-4587,3 14-91,-2-7-179,3 16 270,0-1 449,1 3-989,4 22 0,1 3 0,7 32 0,2 9-90,1 7-90,-1-9 0,0 8 134,3 20 1,-1-2-1831,-7-37 0,0 2 1726,4 17 0,0 9 0,-2-11-425,2 17 395,-5-33 0,0 4-964,2 17 0,-1-1 1054,3 20-45,-3-26 0,-1-5 34,-1-12 11,-4-25 90,1-2-90,-2-8 414,1-2-414,-2-9 2262,-1-10-2352,-2-12 0,-1-10 0,-2-10-90,0-10 0,-2-4 0,-2-18-460,-1-4 1,0-1 459,0-5 1487,3 28 0,1 1-1487,-3-23-1442,2 8 1,-1-2 1441,-2-18 90,3 20 0,0 2-500,-1-4 500,2 0-1244,0 3 1244,0 0-45,3-8 0,1 0-1456,-1 5 1471,4 7 0,2-12 1,1 15 1161,4 6-1177,1 1 0,2 3 45,4 10-90,4 6 0,12-5 90,-6 14 122,23-6-122,-15 21 2030,3 1-2030,-8 9 0,8 14-90,-3-2 90,11 14-180,14 24 180,-23-14 0,19 24-1474,-13 22 1384,-11-4-756,-12-29 0,-1 0 846,0 27 131,-19 3 0,-6 2 49,-13 11-136,10-14 1,-4-6 1688,-14-24-1733,-5-16 0,11-12-180,-14 5 0,17-14 1691,2-2-1871,2 0 1,1-3 1182,-15 11 1,10-3-1,-13 10 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24.35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581 0 20665,'-39'11'1080,"-22"27"-901,26-10 1,-32 35 0,36-29-90,-9 13 90,-2 26-1516,17-21 1426,-10 29-90,22-30 90,2 23 0,5-19-90,7-1 0,2-1 90,6-1-555,8 22 465,0-45-346,2-4 346,1-7-2621,17-6 2711,-13-6 539,23-17-449,-7-19-90,-7 0 658,2-10-388,-21 9 358,-6 8-178,-20-52 2265,-2 37-2625,-19-35-3258,5 39 3258,-2 0 0,-21-14-2209,-4 0 2029,12 14 0,1 1-233,-15-8-37,-2 2-89,33 24 433,1 4 1,13 4 0,-1 3-1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24.73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61 234 12480,'3'-16'7915,"-6"2"-7465,0 12-90,-5 2 359,-3 30-269,-1 11-270,-1 16 0,4 1-4252,6-9 4252,2-12-680,1 22 590,8-1-116,-2 4 116,8-5-90,-3-22 90,3-6 0,2-9 360,37-20 2391,-8-21-2571,16-9 360,-6-44 929,-30 29-1379,11-28-2893,-23 28 2893,-3 1-90,-5-3-69,-2-23 68,-14 5 1,2-5-90,-11 18 83,3 16-173,-1 5-1489,-3 4 1130,-7-2 984,4 13 1,-1 0-1,8 13 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25.36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395 111 2399,'4'-34'9830,"-2"4"-6514,-7 2-2597,-3 16 1050,-11 5-1499,-1 15-1,-5 8-89,-1 4 270,-13 21-180,-2 15 0,-11 23 294,27-33 1,2 0-475,2 2 0,1 1 1202,1 2 1,2-1-1203,-5 30-2975,8 5 2975,10-37 90,25 38-2230,-2-46 2140,20 22-785,-5-37 695,3-6-89,4-5-181,3-5 213,-8-5-5340,23-2 2711,-17-2 2686,20 0 0,2-11 0,5-3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26.77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88 498 12300,'0'-23'7915,"-2"-1"-7375,0 17 270,-8 12-181,-2 24-359,0 6-90,0 12 0,6-9 270,1 48-360,2-37-405,12 45 405,-1-60-3288,18 14 3198,-6-30 90,12-2-90,-9-14 90,15-16-90,-13 2 90,9-13-2058,-10 3 2058,6-16 90,-8 8 1836,8-34-2016,-16 24 180,2-35 0,-12 26-344,-6-1 1,-3 0 253,-2 1 0,-12-22-90,6 47 494,-10 0-494,2 7 0,-13 2 0,11 10 0,-5 4 90,-5 16-90,-1 14 0,-8 28 351,11-2-351,7 7 2403,11-11-2403,2 3 0,4 4 0,3-6 0,2 0 0,-1 15-401,5-4 0,2-1 401,3-6-380,16 37 380,25-14 0,-12-23 0,21-5 90,-34-45-90,61-24 0,-45 4 772,47-21-682,-40 0-90,-10 4-2838,21-30 2838,-25 21 90,22-39 111,-23 29-201,-2-3 0,1-7-783,-6 4 0,-1-1 783,1 2 0,-2-1 45,-2 2 0,-4 5-59,-1-3 193,3-22 91,-4 4 0,-1-13-723,-7 23 543,-4 22 1751,-9 9-1841,-10 12 19,1 4-19,-10 5-90,7 8 0,-15 17 0,6-3 1271,-8 15-1361,6 7 90,10-6-69,-3 12 69,12-10 0,3 2-90,3 22 180,2-16-90,13 35 90,-2-34-45,10 9 0,3 0 45,0-3 0,17 33 0,-19-49 0,2-1 0,1-1 0,1-1 0,-1-2 0,15 19 0,-9-7 159,9 16-69,-17-5-90,-9-15 90,-5-1 0,-5-13 0,-1 1-90,-9 16 180,0-3-90,-6 5-116,2-13 26,3-8 180,0 0-180,3-8-2140,0 2 2230,3-8-90,1 3 2230,1-5-2320,2-1 116,3-5-116,5-8 0,4-4-270,26-41 180,-1 1 90,11-18-90,3-10 91,-19 28-488,10-20 577,-13 20-90,-1-1 90,-1-2-2197,9-29 2197,-10 22 90,-5 10 0,-1 0-325,1-5 415,4-18-90,-11 27 90,-2 4-1101,1-17 1011,-7 22 1491,1-7-1581,-6 27 350,-8-6-350,2 15-180,-14-5 90,9 17 2268,-7 1-2268,-2 14-90,4-2 3482,-8 16-3661,5 48 269,9-37 0,0 41 0,17-36-3302,-2-6 3302,9 13-2268,-2-13 2268,13 15-1337,-3-11 1427,9 10 90,3-3 89,12 11 1,-1 0 1427,-5-6-1247,-6 7-270,-22-34 2178,5 16-2178,-15-27 90,-1-2 3302,-1 1-3302,-1 14 0,-15 16 0,-1 4-90,-17 6-90,12-26 0,0-7-540,-1-4-4947,6-6 720,-2 2 4767,9-4 0,3-4 0,2 1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27.82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65 34 19046,'-2'-19'1169,"0"4"-1348,-2 19-1171,-10 34-629,6-9-449,-9 29 2428,11-18 0,-1 0 0,2-1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29.31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1 350 17967,'31'2'360,"0"0"-2876,22-2 1,5 0 2605,20 0-360,4-5 1,18-1 0,-11-1 314,-28 3 0,-1 0-192,8-3 1,6-2 0,-7 0 191,-10 2 0,-7 0 45,21-4-90,8-3 0,-4-2 1606,-24 7-1606,25-7 0,-34 9 0,-3-1 2269,16-1-2269,1 0 2393,15-2-2303,-16 1 90,28-2-90,-39 3-3151,23-2 3151,-17 2 10,18-2-100,-9 3 90,7 0-45,-15 6 0,-2 1-45,-5-1 90,47 0-90,-54 2 0,38 0 90,-19 0 569,32 0-569,-27 0 0,2-11 3045,-2 5-3045,-18-8 0,-12 7 0,-1 0-3072,12-2 3072,-10 2 89,21-4-89,-12 3 0,2 2-90,-6 1 180,4 3-180,-13 2 90,11 0-90,-16 0 205,11 0-295,42 15 0,-28-10 3393,28 13-3483,-51-16 0,2 1-450,12-2-851,-9 0 582,4 0 899,11-1 0,-19 0 0,20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7:14.148"/>
    </inkml:context>
    <inkml:brush xml:id="br0">
      <inkml:brushProperty name="width" value="0.17143" units="cm"/>
      <inkml:brushProperty name="height" value="0.17143" units="cm"/>
      <inkml:brushProperty name="color" value="#FFFFFF"/>
    </inkml:brush>
  </inkml:definitions>
  <inkml:trace contextRef="#ctx0" brushRef="#br0">206 504 2445,'13'-49'3058,"-3"-1"1,-5-7-1288,-16-12 1,-5-1-1682,12 15 0,-2 2 45,-15-4 0,-3 17 1393,7 36-1258,-9 17-90,7 0 804,-7 14-804,8 2-1131,1 3 1311,0 45-45,7-16-270,8-3 0,3-1-1997,7 4 1952,9 9 89,-1-36 1,13-2-90,-4-14 270,33-17-180,-24-16 90,16-16 0,-24-4 727,9-17-278,-5-9-269,-1 4 2448,-4-6-2628,-16 34 90,2-4-90,-7 19 0,1-1 179,-3 7 3033,3 13-3302,-2 14-3841,5 43 3481,0-7-180,3 24-3972,-1-23 1454,2 0 2968,7 20 0,-2-20 0,6 17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8:12.40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0 378 17337,'36'-77'1799,"-11"21"-630,7-37-719,-18 48 1259,2-37-1439,-12 57 270,-1 31-450,-5 17 90,-1 41-90,12-2-4252,-1-3 4252,7 12 0,2 3-90,3 9-38,3-1 1,1 0 37,3-5-45,-9-29 0,0-2-45,7 11-180,8 7-1079,8-14-810,-2-26-719,-6-23 2878,-16-39 0,-11-6 0,-1-5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30.44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86 12300,'5'-28'5667,"-1"9"-11148,-1 3 5301,-1 9 1499,0 2-2128,0 0-2379,4 2 3188,-4 1 0,2 2 0,-3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30.59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 6273,'17'18'0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34.12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22 204 8252,'-2'-23'4318,"-1"1"-2069,2 3-540,-1 2-2363,0-8 1554,1 11 1398,-1-10-949,0 10-449,1-2-540,-1 3-180,0 4-90,1 4 269,0 3-179,2 28 3302,0-4-3392,0 31-767,9 15 677,-4-18 0,9 19 0,-4-29-90,1-1 90,3-4-90,1-2 90,1-6-90,20 1 0,-14-14 0,65-37 90,-53 3-90,13-20 0,-4-4-1501,-17 4 1501,12-24-2641,-18 13 2731,-6 14 378,1-10-378,-8 21 0,3-13 0,-5 19 1140,1-7-1230,-4 22 3392,-2 3-3302,2 13 0,3 25 0,1 3-90,4 40 180,-4-26-619,4 41 529,-3-36 0,2 17 0,-4-27-90,0-2 0,-1-2 1,1-3-451,1 10 180,-2-17-1889,1 12-809,-3-21-1349,1 1 4516,0-5 1,-2-3-1,1-3 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35.02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1070 532 2121,'-2'-52'7375,"-3"9"-3207,-5-20-3359,1 29 1192,-1 2 157,-24-30-1063,16 33-556,-31-40-664,29 49 485,-17-10 190,3 10-460,-1 1 90,-1 5 360,-41-5-450,36 11-1,-38-7 1,50 13 0,0 1-90,1 1 180,-13 0 3212,-4 12-3302,4-5-90,4 13 90,-3 19-90,15-9-3392,-15 23 3482,19-17-90,1 1 0,1 2 90,-5 19-2358,5-14 2268,-2 15 68,6-18-68,3 0 0,-8 36 90,5 7 860,5-33 0,2-2-950,-2 28 0,7-22 0,2-25 68,1 32-68,0-27 3144,7 43-3144,-2-38 135,5 11-135,-3-16 670,5 18-580,11 21-90,4 3 125,1-5-125,-6-23 0,3-3 0,10 15 90,12 19-90,-14-32 0,23 19 0,-23-30 45,0 1 0,1-2-45,-6-9 0,42 31 0,-24-25 0,26 16-393,-34-26 393,-4-5-3172,11 2 3172,-17-8-1733,25 8 1733,-30-15-1607,4 1 1607,-10-4 129,7-2-39,23-9-90,-11 1 0,16-10 1041,13-24-1041,-28 17 0,26-22 0,-39 24 2142,0-2-2142,-2-1 90,23-43 0,-22 29-45,4-19 0,-3-3 45,-11 9-1072,-1-15 1,-3-3 1071,-6-2 423,-8 1 0,-4-14 1,0 10-514,3 24 0,-1 2 45,-9-48 0,-3 4-45,1 30 334,-1 2-289,-5-2 0,-2 0-762,-4-4 672,4 8 0,-1 5-45,2 16 2418,-3 3-2598,-1 6-197,-48-5 0,43 19 0,-33-4 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44.52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140 363 10861,'0'-28'4317,"1"-1"-2877,-1 6-181,0-3-270,0 2-89,0 1-5841,0 2 6650,0-13 509,0 14-1858,0-12 180,0 18 90,-10-20-541,6 18 771,-8-12-680,2 22-180,4 3 0,-4 1 0,3 5 0,1 1 3392,-4 6-3392,-11 23 0,6-9-90,-4 18 90,14-21 0,2 0 0,1-1 0,2-2 0,0 4 0,26 58 0,-11-38 0,25 46 0,-17-56 0,4 1 0,0-1 0,39 37 90,-30-29-90,27 26 0,-40-39-3212,14 20 3212,-15-19 180,12 25-90,-22-27 0,-2 2 89,-6-7-89,-2-7 0,-2 3-90,-10 12 90,2-4 0,-9 9 0,3-13-90,-19 9 0,10-12-180,-15 6 3392,14-16-3481,-1 0-1,-1-4 270,-12-1 0,17-2 0,-9-1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44.79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3 342 10591,'-1'-18'8455,"0"-9"-6836,12-32-1259,-3 21 0,12-25-90,-8 40-4342,3 2 4522,10-5 499,-2 9-1129,52-11-449,-43 19-4768,42-4 5397,-47 23 0,-1-6 0,-5 8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45.63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930 325 5211,'-14'-57'6207,"4"16"-3219,-3 2-1819,3 16-90,-2 0-3467,2 2 3108,-3 1 1195,-4-2-1466,0 4 966,-11-4-1145,6 9-2136,-7 0 2136,5 6 2406,-15 4-2137,-5 0-269,-23 13-2231,18-2 2051,-4 8-1,24-2 181,-12 6-270,10-2 2359,-7 6-2179,2 5-2269,-9 18 2089,8-8 2358,-1 12-2268,12-6 0,9-9-2178,-16 48 2178,19-39 0,-11 44 0,15-44 90,-5 53 1770,7-47-1860,0 30-90,4-40 90,2 0-90,1-1 89,0-1-261,1-9 172,0 1 90,0 9 0,0-5-90,8 28-1942,-5-26 1942,8 12 305,2 21-215,-4-31-770,12 23 0,3-1 680,-6-22 1575,24 41-1575,-20-49 0,-4-8 2093,7 7-2004,2-1-89,30 21 0,-21-18 0,19 13 0,-35-31 0,11 5 0,3-1 0,0 0 0,-4-3 90,25 5-90,-27-11 0,25 7-207,-36-13 207,-2-2-2199,11-1 2199,-7 0 0,11 0 90,12-10-90,-15 4 0,40-20 0,-42 15 2199,19-8-2199,-24 9 0,3 0 207,-1-2-207,15-12 3070,-13 5-3070,11-10 0,-16 10 90,-2-3-90,1 1 0,-2-2 90,16-32-90,-13 23 0,11-26 90,-17 28-90,-1-1 0,-1-2 180,6-35-90,-6 4-791,3-14 701,-8 16 90,-2 16-3053,-3-48 2963,-8 14 90,2-20-138,-7 32 48,-3 1-1936,-12-25 1936,4 16 0,-8-7-576,-20-1 576,21 37 0,-29-30 1195,14 41-1374,-14 6-1731,-19 3-249,21 13 576,0 10-3455,27 4 5038,-23 14 0,13-1 0,-12 13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47.42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307 1 16977,'-16'16'2159,"3"-2"-360,-12 14-1529,11-12 0,-16 17 0,16-15-91,0 1-89,-1 1-180,1 2 1,-1-2-4049,-30 44 4138,17-20 0,-17 24 0,26-33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54.73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527 148 13829,'4'-21'7646,"0"1"-6837,-3 7 361,0-3 719,0 4-1440,-1-4-179,-22-8-270,10 14 0,-20-5 0,-7 35 0,1 2-180,-26 34-3302,19 4 3482,10-10-239,14-3 149,15-19 90,3-4-90,11 34 90,6-11 0,6 10 0,0-15 0,-4-14 0,0-2 0,4 1 0,0-1 0,23 28 3319,-15-20-3319,24 33-90,-30-37 312,4 9-222,-11-12 90,7 46-90,-14-29 90,6 25-90,-14-38 90,0-7 0,-9 20-3302,-4 4 3392,-10 12 0,2-16-1010,-40 23 920,35-44 0,-35 19 90,-4-57-270,27 5 0,-44-25-90,53 14 0,-8-9-2698,-3-9-5037,12 10 8593,-4-5 0,19 16 1,7 8-1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56.11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10 83 12660,'-2'-18'8725,"-1"-6"-13216,1 13 4941,1-5 1588,-1 8-1768,2 4 1039,1 2-769,5 20-450,5 22 134,2 19 1,-1 6-135,5 18 551,-5-17 0,-2-3-551,-2-5-1383,-2 5 1293,0 1-269,1 22 0,-1 4 269,0-3 0,0-2 0,-1-7 90,-3-32-90,0-6 90,0-6-90,-1-7 1631,1-1-1541,-2-9-90,1 1 1894,0-9-1804,-2 3 1136,1-9-1406,-3-23-90,1-11 90,0-13 90,1 4-360,12-41 181,2 19-2267,7-27 2446,-1 41-90,-5 18-401,1 5 491,0 1-180,7-1 0,-1 6 39,1 2 51,-5 11 90,-5 4 0,2 1-971,21 19 881,-1 3 90,9 11-1823,-3 8 1823,-4 9-1484,-6-7 1574,0 8 0,-10-8 0,-5-9 0,4 10 90,5 9-90,-6-14 1337,13 19-1427,-15-34 1369,37-10-1729,-20-27-1998,20-7 2358,-22-7-90,-11 2 90,-2-3 90,-1-3-90,-2-1 90,-1 0 180,2-33 0,-8 23 1185,0-34-1095,-7 41 629,-19-36-629,9 41 90,-19-23 89,8 42-359,3 2 0,-17 22 0,18 1-90,-10 15 1533,14-3-1623,1 42 0,5-27 0,1 34-180,20-7 3573,-5-23-3528,9 3 0,2-2 135,-4-17 0,13 14 90,-20-38-90,-1-1 90,2-3 270,21-44-180,-17 21-3212,17-50 3212,-27 38-1,-1-9 1,-3 16 0,-1 1 0,0 3 0,0-5 90,-8-20-180,6 15-90,-6-5 0,6 20 3302,2 11-3302,4 3 0,-1 6 90,3 5 0,4 9-89,-1 2-91,22 42 180,-14-26-90,11 22 0,-20-37 90,0-4-90,-2-4 90,-1-2-90,3-1 90,0-3 0,10-17 0,3-14-90,1-8 90,-1-8 0,-2-9 0,-6 9-90,6-28 0,-7 1 90,-4 21-90,0-6 0,-6 44-180,3-2 270,18 32-3212,18 33 3302,-1 0 0,4 18-90,-22-31 90,0 0-90,0 3-2088,8 17 2537,7 12 1,-3-5-360,-7-12 180,-14-29 1529,-4-8 694,-5-25-2313,-1-8-2403,-4-14 2223,-5-21 547,1-28-817,-1 15-2021,2-16-857,4 40-1619,0 9 4767,8-21 0,-1 14 0,8-11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8:12.51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21 226 960,'-9'-57'5667,"4"17"-1517,-2-5-6309,15 6 91,-2 21 2068,9-9 0,2 28 0,1 3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56.65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7 224 12390,'3'-17'4228,"-1"1"-3329,-1 12 2069,-1 1-2698,-4 47 0,3-25 90,-3 58 44,7-22 1,1-1-225,1 8-90,-1-6 0,2-9 90,-1-32 0,0-4 450,12-4-1599,39-90 834,-33 37 0,0-3 90,7-13 0,-2-1-1551,-13 1 0,-6 7 1506,-5 9-90,0-9 63,-3 26 27,-1 5 0,-7 2 90,2 9-90,-12-3 90,8 13 90,-7 1-90,-5 13 944,2-1-854,-9 12 0,7 0 360,-11 28-1545,6 16 1185,-1-1-1866,13 1 1956,11-26-558,11 15 1,4 2 377,-1-4 90,11 9 0,3-6 0,-5-32 1222,16 8-1312,-16-19-90,2-3-1009,11-1 829,-6-5-832,13-1-1866,-10-3-1350,21-10 4318,-13 4 0,14-9 0,-13 5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56.78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44 6633,'58'-10'7106,"-10"2"-10697,-32 5 5120,-4-1 2668,0 1-3118,-3 0 1400,2 1-1939,-6-1-91,1 2 271,1-2-1440,-1 2 1568,1-1 0,-5 1 0,-1 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57.86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306 180 3119,'1'-19'5487,"0"2"789,-1 2-4927,0 1 1022,0-4-1652,0 3 748,0-1-1107,0 2 2993,-7-5-3263,4 8-2551,-6-3 2461,5 10 180,-3 0-180,1 5 90,-8 6-90,0 4 90,-6 6 0,-24 42-353,19-22 263,-18 32 90,28-33-90,1 4 45,2 10 0,1 2-45,-1 8-1091,2 2 1,1 1 1180,5 6-90,1-3 0,2 3 0,1-28 176,9 45-266,5-1 1851,3 2-1940,8 2 89,-11-51-90,8 9-90,3-11 90,1-7 0,4-3 0,-8-13 180,-6-9 180,6-18-90,-12 7 0,8-13 90,-15 11-90,-1-1 0,-1-1 686,-8-30-686,-1 13 0,-8-25 0,0 21 0,-1 2 0,-11-9 0,-1 3-180,-1 1 90,2 8-810,-5 3-2218,14 11-120,-10-3-1620,18 12 4768,1 2 0,2 1 0,0 1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58.93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802 150 11580,'-7'-27'4048,"4"7"-1979,-8 3-1260,6 9-3801,-3-5 3532,2 7 1129,-3-5-1399,2 5 539,-21-9-539,14 8-90,-15-5 180,12 8-90,4 2-180,-3 1 3482,-8 1-3482,-8 11-1,-2-4 1,-2 11 0,11-8 0,2 2-90,-1 0 270,-26 20-180,21-12-90,-20 17 90,19-7-3392,0 2 3392,-7 11 0,10-8-90,4-1 90,10-11 90,-20 43-180,18-35 0,-14 29 90,23-44-90,1-1-2179,-2 12 2179,0-4 2269,-1 9-2269,3-7 0,0-4 90,1 6-90,0-8 0,0 13 0,1-10 0,1 8 90,0-6-90,1-1 0,0-3 0,0-1 0,1-1 89,0 31-89,8 8 0,-4 3 0,7-10 3482,-3-11-3482,2-2 0,0 2 0,0-6 0,-3-13 0,-1 1 0,6 13 0,-3-11 90,2 8-90,-2-9 0,0 1 0,1-1 0,6 17 0,-5-13 0,4 9 0,-6-15 0,-2-5 90,0 0-90,3 5 90,2 1-90,0 0 90,3 2-90,-5-9 180,19 21-180,-16-19 90,13 13-90,-17-20 90,4 4-90,-1-2 90,9 6 0,10 2 0,17-4 0,-3-2-90,0-8 0,-4-14 90,1-2-90,24-15 0,-11 3 90,5-8-90,-24 7 0,18-26 0,-30 22 90,18-19-90,-28 25 0,1 0 0,-1-1 0,-2-4 90,8-13-90,-8 7 0,7-11 90,-3-4-90,-5 11 89,3-14 1,-1-23-90,-6 23 0,2-29 90,-7 33 0,0-42-90,-10 15-776,3-17 776,-9 30 0,4 19 0,-2 0 90,-20-33-90,1 11-524,-8-11 524,7 24-2961,-4 3 2961,9 13 0,-12-11 400,13 16-490,-11-10 90,11 12-270,-16-12-9561,-5-2 9635,13 17 0,-1-4 1,27 26-1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59.73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89 19496,'19'49'1529,"-2"2"-809,-6 21-451,-2-11-772,3 24 773,-3-16 161,-1 7-117,-2-2 1,0 5-1657,-1-15 1,0 2 1520,1 26 1,0-1-90,-2-35 0,-1-5 180,1 37 444,0-17-85,-1-8-359,-1-12-90,0-17 180,-1-26-90,-1-13-180,0-12 3392,-1-16-3392,1-1-3392,0-9 3391,0-52-89,-6-2 0,4 38 0,1-5-45,-2-21 1,-1 3 44,3-3-30,3 14 0,1-11 0,0 11-2239,2-15 2224,2 12 0,1 4 45,-1 14 0,2 8 0,-2 4 999,3 5-1089,4-3 90,-2 14-90,4-1-179,43 29 269,-29 7 2717,37 15-2717,-28 11 0,-11-4-45,5 12 1,0 3 44,-4 0 44,6 17 1,-1 2-45,-12-13 45,0 5 0,-1 0 1252,-5-1-1297,5 21 0,-9-22 0,-2 1 0,0-1-222,-3 0 222,2 1 0,-1-1-89,1 1-1,-2-4-360,1 18-360,2 15-1528,-4-18-5308,0 3 7760,-5-41 0,-1-2 0,0-2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59.98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71 397 10411,'-22'-15'5937,"2"2"-7640,8 3 2513,6 4 1318,-3-3-59,7 4-1709,28-29-270,-7 11-1499,39-35 1409,-24 31-90,13-9-2057,15-6 1697,-21 16-281,23-12 731,7 13 0,-27 12 0,27-3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0:00.41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251 343 9691,'0'-36'5757,"0"1"-3778,0 1-360,0 3-4611,0 4 4881,0-6-310,0 11-500,0-5-719,-7 2 540,-9-5-631,-1 8-179,-6 2 0,0 28 90,-13 28-180,6-2 0,-5 20 0,20-17 90,-3 32-90,6-11 0,-1 26-526,9-4 616,3-18-180,9 35 180,7-19-2184,4 2 2094,4-13 0,-1-27 0,17 3 0,-4-14-270,34 2 178,-32-21 2,18-4-540,26-42 1,-10-5-1372,-14 3 0,-2-2-2407,7-18 4408,-10 2 0,-25 10 0,-2-1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0:00.82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30 181 8792,'-5'-29'6296,"1"3"-9797,0 1 5120,1 6-1437,1 3 807,0 3 2247,-1-4-2786,1 7 0,-1-3 359,2 4 2269,0 5-2808,3 33-90,-2-10-180,2 37 90,3 4 0,-2-1 0,3 24-606,-1-8 1,-1 0 515,1 13 45,0-12 0,0-3-45,0-8-1867,-1-1 1867,1-2-580,2 4 1,1 3 579,1 5 503,2 1 1,0-2-504,-1-21 0,4 12 0,11 6 0,-8-29 0,11 20 0,-11-37 0,9 2 0,-7-11 521,12 1-521,-14-12 1780,24-13-2410,-3-16-5037,17-15 990,-17 4 5443,-9 3 1,-16 15-1,-2 0 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0:01.09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162 265 11580,'-33'-19'8725,"-10"-11"-7735,24 14-271,-8-7 990,13 8-1259,7 7-90,-3-4-90,7 8 0,1-1-90,0 2 719,0-2-809,9-7 0,5 3-90,8-8 90,9 7-360,57-14 0,-33 12-1565,7 0 0,1 2-1223,-8 4-1710,18 1 4000,-22 1 1,-12 3 0,-4-1-1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36.84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69 15358,'1'-17'3328,"-1"3"-2518,0 9-180,0 2 899,1-4-1170,-1 3 181,1-4-270,-1 6-90,0-2 180,0 2 449,0 0-719,0 10 0,1-2 270,-1 40-90,0 0-180,0 39 45,0-12 0,0 1-46,0 22-1160,0-24 1,0 9-1,0-11 1161,0 11-363,0-14 0,0 10 1,0-12 362,0 0-45,0-8 0,0-4-45,0-18 179,0 16-89,0-24 0,0 13-90,0-27 2448,0 0-2448,0 1 0,0-1 0,0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8:13.28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294 183 11221,'30'-44'7555,"-9"13"-4407,-7-7-2428,-10 18-540,-11-7-90,1 16 90,-9 0-90,0 15 0,-3 4 0,-4 6 0,0 6-90,2 3 90,2 5 0,-2 24-90,7-10-3392,1 21 3392,8-18-2359,3-8 2269,11 33-94,-3-36 184,10 26-180,1-33 90,2-11 0,-1-4 90,8-23-90,-12-1 359,17-39-269,-17 19-1389,2-25 1389,-13 29-3,-12-19 3,-2 16 1711,-8-12-1621,-22-4-90,14 21 90,-18-8 0,18 28 2115,-14 3-2115,1 16 0,-2-1 0,9 17 449,3 65-449,16-42 1646,8 22 1,9 6-1647,13-23 0,5-4-90,-4 2 0,3-2-225,5 1 1,1-7 224,7-2-3144,2-7 3234,35 9-90,-24-23 90,17 2-90,-33-22-454,8-21 454,-6 3 90,11-16-90,-14 4 345,10-41-345,-16 20 3046,6-33-3046,-20 28 0,-3-2 0,-2-2 0,-1-13 0,-1 4 708,0 12-798,-1 14 0,-2 28 0,1 3 337,4 20-247,-3 2-90,6 20-3482,7 36 3482,-4-19 0,8 31-515,-8-34 425,-1-3 90,1-1-90,10 19 630,-7-28-360,7 7 3136,0-49-3136,4-23 771,10-27-861,1-21 0,-10 11-90,-2 1 0,0 1 0,0 8 90,-3 4 0,0 5-90,0 18 90,-1 6 0,1 8 0,-2 7 90,-2 6 90,17 27 270,14 58-360,-8-16-1742,-16-13 1,-4 0 1741,-6 1-1359,-2 17 0,0 3 819,0-2-674,-2-3 0,-2-6-2024,-4-32 3148,-3-4 0,0-12 0,1-1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37.55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31 326 11850,'-8'-18'3868,"2"2"-2789,3 8-179,1 1 539,-1-2-899,1 2-1,0-2-3980,0 1 4700,1-2-899,0-2 589,1-2-409,50-46-450,-27 34 0,17-10 0,1 3 0,-16 18-90,14-4 179,-11 10-179,-11 4 90,6 1 3302,-11 3-3302,-2 1 0,31 33 0,-23-13-90,23 28 90,-29-20 0,-1 3 0,0 3 135,0 20 0,0 7-45,2 24-61,-4-21 1,2 9 0,-3-9-3422,3 28 3302,-4-31 0,1-1 180,1 12-2268,4 24 2133,-5-46 0,-1 1-1562,6 41 1517,-3-28-835,4 26 925,-6-46 877,4 33-967,-8-60 0,-1-2 1494,-1-2-1404,0-2-180,1-1 0,-1 3 2143,1-3-2503,0 6-1692,-1-7-1006,0 3-3888,0-4 7036,-1 1 0,1-1 0,-1 1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37.93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63 226 13559,'-17'-14'3508,"2"3"-2698,12 8 449,-2-1 90,0 1-989,1 0-90,0 0 90,3 1 359,-2 0-449,1 0-90,0 0 0,1 0 809,0 1-899,9-4-90,3-1 90,12 0 0,2-2-90,5 2 90,2-1-90,18-6-3392,-11 0 3302,15-3 0,-17 2-180,1 2-5396,33-11 1047,-27 9 4619,25-6 0,-38 14 0,-1 1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38.89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25 66 19496,'-11'-16'2159,"3"3"-1710,6 11 1,1-1 1169,-1 1-1439,17 46 0,-7-15-90,13 42-90,-9-25 90,-2 0 90,3 19-90,3 12 0,-2-9-90,-3-11 90,-6-32 0,-3-15 0,1 0 179,0-1 271,0-3-450,6-21 0,1-18 0,4-31 0,-3 6-90,-2 0 90,2-3-90,9-14 0,-4 12-90,6 2 90,-10 34-90,4 0 90,-4 10-2956,6-2 2866,-8 13 0,2-1 90,-3 6-180,-1 1 90,2 0 0,15 9 0,-2 1 1,19 16-1,-10 4 90,-4-1-90,-8-2 90,-6-4 0,-3-2 2776,2 5-2776,6 28-90,-1 2 0,1 9 0,-5-8-180,-3 2-3572,-1 8 3033,0 18-1440,-2-18-809,-2-6-1260,-1-21 4318,0-2 0,-1-8 0,-2-2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39.43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303 162 9242,'5'-26'5936,"0"2"-9527,-3 6 5120,1 2 4017,-1 0-5096,-1 1-90,-6-4 769,1 9-859,-6-2-90,3 10 90,-5-1-90,-8 2-90,-10 12 0,1-1 3302,-1 12-3392,-1 10-90,0 10 0,6 17 0,1 5 0,-3 4 45,10 0 0,5-4-3437,8-24 3392,1 9 0,3-26 90,0-4-2358,9 4 2358,-5-11 0,16 3 0,4-25 90,1-5-90,6-12 90,-5-11 0,-6 8-90,2-11 90,-11 8-90,-1 1 2358,-1-15-2268,-4-5-2269,-1 5 2269,-3 2 1882,-1 21-1882,0 4 90,0 1-90,0-3-90,-7 2 0,6 4 3200,6 45-3200,3-1-90,11 36 0,-7-19-45,5 9 0,2 3-135,9 18 81,-6-13 1,1-3-81,2-10-181,-4-11-4767,0-11 5217,0-9 0,0-1 0,-4-9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40.55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 47 13379,'-3'-17'7106,"0"-3"-6116,2 16 89,0-1-539,12 69-4342,1 5 3892,-4-19 0,0 4 45,2 4 0,-1 0-154,-2-7 0,0-1 64,1 2 0,-1-1 45,5 44 0,-1-14 0,1-2-90,-1 8-345,1 5 0,1-2 165,-4-24 2472,2 17-5440,1 4 179,-5-36 3366,7 28 0,-10-60 1,1 0-1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41.09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0 188 15088,'6'-16'5038,"-1"1"-4499,-3 14-89,0-1 899,-1 5-809,15 59-360,-9-30 0,9 21 0,0-1-90,-7-20-1,11 15 1,-13-37-90,-1-3 180,2-3-90,4-3-3482,8-19 3392,-1 5-1331,5-18 1331,-7 8 0,-1-3 0,0-5 0,-2-2-1798,13-47 1798,-14 38 1888,9-29-1888,-16 52 1511,-1-4-1511,-1 8 0,1-4 0,-3 12 3392,1 2-3302,8 21-90,-1 6 0,10 19 90,-5 3-90,1 1-3302,4 28 3482,2 8-1705,0 5 1614,-2-4-140,-5-21 141,-2 1 0,-1 2 90,0 2-90,-1-2 0,-4 3 179,3 23-179,-6-17 1399,1 2-1399,-3-24 178,-2-10-89,-13 53 1,-1-16-652,-7 17 472,3-36 90,6-21 0,-10 5 0,-3-3-1827,-16 0 1737,8-15 0,-2-9 0,11-8-90,2-5 31,-13-1-2189,1-14-900,-4 2 469,1-15 2679,10 2 0,-1-6 0,1-1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42.06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0 138 18866,'5'-15'2519,"0"2"-1980,-3 8-89,1 0 0,0-1-90,0 1 179,4-4-179,7-2 0,12-6 180,36-5-450,-24 8-90,21 2 90,-39 9 0,14 3 0,-13 0-3482,13 0 3392,-15 0-90,0 0-180,3 16 180,-13-5 0,2 12 0,-11-10 0,-11 25 0,-8 7 90,-3 11 0,-5-7 3189,7-16-3189,0-1 180,-26 31-180,14-20 90,-11 14-3325,19-25 3325,16-20-90,-2 4 90,7-10-90,1-3 136,-1 1 44,3-3-180,1 0 0,2-2 0,2-1 3482,1-1-3482,9-3 0,2-2 0,9-1-3392,12-12 3481,-6 9-89,10-7 0,38 6 0,-44 8 0,36-3 0,-5 42-2268,-27-7 2268,1 2 0,-2 3 423,-6 17-333,-8-8-1747,1 17 1747,-14-22 0,7 29-205,-10-25 205,1 12 0,-4-14-90,-3-3 90,-1 2 90,-2 20-91,0-14 1086,-10 51-1085,4-47-90,-9 24 269,-6 11-269,8-37 90,-10 36-90,11-49 90,0-1 64,0-3-64,-1 1-90,0-2 89,-11 16 23,9-16 68,-28 31-180,28-38 2358,-14 13-2358,16-23 0,0-5 90,-3 2 0,-4-5 3392,6-1-3392,-7 1-90,7-2 90,-14-12 90,-16-18-90,6-10 0,-5-3-90,23 5 0,3-24 0,10 21-270,-3-58-1232,20 24 1322,-1-13-4161,6 16 1,4-3 4340,-3 16 0,-1-1 0,5-13 0,-1 0 0,-3 17 0,1-1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9:42.95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222 30 14099,'0'-15'3688,"-1"4"-720,1 10-2698,-5 23-4342,4-11 4612,-4 28 499,4-25-859,-1 6-90,2-10 0,-1-1 360,1-1-180,0 3-180,8 3 3392,-1-5-3392,8-1-90,-6-8 90,1-3-90,-3 1 90,-1-2-90,0 1 180,6-8-91,-7 3-89,6-4 90,-9 4 0,1 2-3302,-1-6 3392,0 4-2358,-1-4 2717,-1 4-677,-7-16 318,3 13-279,-5-12 188,4 18 1885,1 0-1884,-1 0 2726,-1 1-2636,-4 1 1163,2 3-1343,-6-1 575,-16 18-485,-3 8-90,-11 16 0,14-5 90,9-2-90,10-9 0,-2 2 0,2-5-1301,0 5 1391,0 1-90,1 13 0,3-10-2871,1 9 2871,5-16-70,1 2 160,-1 0-90,12 8 0,-3-7 90,11 9-90,-3-10 0,49 13-1922,22-16-327,-1 4-989,-2-23 3238,-9-20 0,-23 8 0,31-13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0:03.65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0 586 9332,'18'6'989,"-3"0"-6289,-7-4 5659,7 3 1680,15 0-1499,6 1-271,4-1 1,-3-3 950,-6-2-861,3 0 271,40-17-2449,-5 4 2089,15-9-45,-26 9 0,-2 2-135,6-1 194,-14 2 1,6 0-106,12 0 1,-2 0-90,11 0-90,1 0 0,17-2 0,-16 3-1246,6 1 1201,4-2 0,-4 1 1306,-32 3-1531,19-2 1,4-1 179,2-1 0,-8 1 0,13-2 0,-10 1-425,26-5 830,-9 2 0,3 0-860,-36 4 1,0-1 993,29-3 1,-2-1 377,6-2-648,-19 3 1,-5 1-1134,-12 0 1134,41-10 1162,-37 5-1521,21-3-451,3-4-944,-13 4 0,2 1 1124,-21 5 0,2 1-997,36-11 1,-1 4 1446,-6 7 0,15-1 0,-33 11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0:04.69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1 799 6633,'21'2'1889,"3"0"-1439,-3-2 0,7 0-1,5 0 315,30-14 1,8-6-405,22-6-270,-19 4 0,5-3 135,-2-5 0,-5 0-3527,13-4 3347,-16 6 0,2-1 90,-12 5 0,-3 2-2224,33-12 2134,-31 11 0,0 0 135,23-6-90,-21 8 0,2 0 0,32-10-524,-13 4 1,1 2 478,-35 9 0,2 1-405,24-6 1,11-2-1,-10 2 135,-20 6 0,-1 0 45,39-9 0,0 0 515,-41 10 1,0 3-1865,22-3 0,1 1 1727,-20 3 0,0 0 0,11 1 0,-6 2 0,-13 5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8:14.07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381 8 10411,'-28'-7'4767,"-18"9"-3687,8 10-181,-13 10-5120,5 16 5750,-10 39-1124,29-29 0,3 4 288,0 0 0,5 2-424,5 10 1,7 5 90,10-1 0,6 5 0,0-5-270,-3-1 0,3-2 133,11 35 1,6-13-44,9-40-90,7-10 179,26-5 1841,-8-17-2020,34-17 0,-31-12 401,6-17-311,-19 0-76,-2-11 166,13-31-1304,-16 11 1034,5-23 90,-22 24-1,-5 1-1845,-5 1 1801,-7 9 0,-2 1-45,0-1-899,-11-6 0,-4 5 809,-3 33 421,-15-21-331,9 50 619,-5 15-619,3 7 2269,1 10-2269,10 39 2115,15-15-2115,1 18 0,13-32-90,-2-26 90,1-5 0,19-12-2999,-3-22 2999,7-3-89,-11-17 178,-11 4-178,12-52-181,-20-4 621,-6 25 1,-7-2-622,-20-9 0,-6 5 180,-12-7-595,-21-10 595,25 62 2858,-3 7-2858,8 7 90,-4 3-90,-5 19 270,-15 35 0,3 24-924,8 8 924,24 0 29,20-21 1,8 10 0,0-7-165,-5-14 0,6 1-75,12 14 0,10 13 0,5-2 1,0-19-286,8-22 0,2-8-2148,16 30 0,1-10-505,17-40 2655,-32-21 1,-1-3-1,21-6 1,-13-1 0,1 0-1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0:05.51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1 211 6690,'29'8'1259,"1"-1"-899,-2-2-5655,2 0 5835,21 0-1424,-8-1 1154,17-1 937,-24 0-1117,3-3-90,-4 0 0,31-13-270,1-3 0,4-3-653,-21 4 0,0 0 698,20-8 0,2-1 334,-10 0 1,-5 0 0,19-6 0,-17 6 0,0 0-1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0:12.80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 31 17787,'4'-20'3598,"-3"10"-3328,6 46-1,-4-1-1478,4 35 1389,-2-16 180,2 33-135,0-7 0,-1 4-180,-2-25 0,1 1 0,0 24 0,1-5 45,-2-10-1,0-2 352,0-4-351,1 24-2925,-1-27 2925,1 28-1096,-3-50 1096,1 8 0,-2-29 136,1-2-226,-2-20-90,1-1-90,0-23 90,-1 7-90,0-17 1917,0-28-1917,-4 11 0,-2-5 0,4-2 0,-2 0 135,-1 1 0,-2-1 0,0-16 0,1 6 45,-2 6 45,2 9 0,0 4 45,0 13 0,-1 3 1608,-1-11-1338,-3-5-270,2 10 0,0-3 179,5 18-179,2 9 700,33-15-790,-4 27 0,26-8 0,2 29 0,-14-3 70,13 12-70,3 5-1055,3 7 1055,1 2-90,-4 3 90,-18-9-90,-1 2-1612,4 9 1,-1 2 1612,5 8-1,-1 2 0,-2 6-1018,-20-12 1,-3-1 1017,14 33 6,-5 12 84,-21-42-211,-4-12 211,-2 1 135,-15 13 0,-7 2 45,-11 15-45,0-5 0,-2-4 1209,-11-11-1254,1-11 195,11-15-16,-51 7-269,37-16 537,-41 4-6564,17-38 1980,37 10 4047,-19-19 0,51 17 0,1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0:13.49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259 916 11400,'-20'-46'3419,"2"7"-2430,5 24 485,-7 1-1024,8 7-3711,-8 0 3530,2 17 893,1 1-982,-7 11-90,-18 54-630,20-11 270,-10 20-269,34-18 269,5-41-90,8 8-719,10-16 899,-7-10 292,11-2-112,-1-21 3392,-6 3-2763,26-48-359,-29 29-90,12-26 90,-26 32 90,-1 3 989,0-3-1079,1-13 0,-2 12-91,0-3 271,-3 22-450,11 46-4111,30 46 4111,-10-19-90,20 15 0,-22-70 90,24-24 0,-17 1-2269,16-19 2359,-28 6 0,-1-3-1083,-2-6 1083,-2-5 1543,10-50-1633,-12 0 45,-7 35 0,-1 0-45,-3-34 225,-10 15 0,-2-1-46,0-7-89,-2 7 0,-1 4 90,-1 15 90,0 2 1306,1 7-946,-8-22-2396,7 80 1856,-3-10 0,9 70 0,4 26-135,5-23 0,0 1 0,-2-12 0,0 1 0,4 20 0,0-3-226,0 13-314,1-3 1,0 3-91,-1-33 1,-1 1-1410,4 36 1,-2-6 2083,1-15 0,-4-20 0,-3-29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0:13.70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12 41 11850,'-11'-16'3328,"10"0"-3418,6 13 0,19-2-539,-8 5-271,14-1-5600,36 1 5511,2 13-91,17-7-2667,-18 11 3747,-21-8 0,-1 2 0,0-1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0:14.06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289 0 11760,'-17'11'6297,"-26"3"-5758,21-10 1,-23 7-180,21-5 0,2 3-90,-1 1-1,-4 14-748,3 8 479,3 7-90,6 2 0,10-10-899,14 41 449,3-36 360,7 23-90,-2-49 360,-2-8 270,20-18 270,-4-6 389,8-8-570,-15 0 991,-4-22-361,-7 11-629,0-11-1,-8 22 811,-1 6-1080,-2 11-90,1-5 0,-2 13-360,0 2 0,12 22-90,-3-1-4947,16 38 810,-10-19 4497,6 16 0,-5-16 0,0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0:14.83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246 109 10321,'2'-27'6836,"-9"-5"-5577,-10 11-449,-8 2-540,1 10 90,-18 23-180,20 0-180,-16 15-3302,19-3 3302,2 4 0,3 4-90,3 4 90,4 1-90,3 12 90,13 4-736,10 21 646,6-18 90,5 3 0,1-13 0,3 0 90,15 25-90,-18-29 0,-2-1 450,-1 6-360,-25-34 3027,-12 12-3027,-3-8-2938,-22 13 3028,9-15-825,-10 3 735,10-12-332,0 0 152,1-4-360,3-1-719,-2-2-875,8 0 2044,-8-11 0,15 6 0,-2-9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0:15.52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260 80 10231,'4'-20'4408,"-1"3"-271,-3 8-3507,-7-7-180,2 9-1,-6-4-89,3 11 0,-7 5-180,-5 4 270,-17 18-270,8-2-91,-7 12-3391,13-7 3392,3 5-2268,1 4 2268,4 5-20,0 24-160,8-8 45,9-6 0,3-1-134,7 8-361,26 29 0,-10-56-1529,13 4-719,-7-20 2788,2-6 0,-7-6 0,-2-3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0:15.72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 18686,'6'46'1350,"-1"-1"-1081,0-2-179,2-2-180,8 39-89,-6-41-4343,4 24 4252,-9-50 50,-1-2 220,1-5 0,-2-2 0,0-3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0:16.65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187 1114 14099,'1'-15'3058,"-2"2"-2428,-3 9 269,-4 1-539,1 3-4072,-19 9 3892,8 2 950,-19 17-1040,16-8-90,-3 8-90,6 3-180,5 6-180,3-8 270,13 3 0,1-26 0,8 3-90,-4-11 1,6-2-1,2-6-90,13-13-180,-2-10 270,-3 0-89,-7 1 269,-11 10 899,-12-28-449,3 30 0,-9-21-90,6 37-1,0-1 1,0 3 0,-1 0 3842,-16 19-3932,11-5-90,-12 16 0,16-10 179,3 19-269,3-9-3392,7 32 3392,4-21 0,7 11-90,1-16 90,46 21 180,-2-47 135,-10-10 0,-1-8-225,5-27 0,-11-22 270,-25 16-90,-8 14-181,2-7-89,-8 20 3482,-3 7-3482,1 2-90,0 1 90,3 14 90,5 39-90,-2-7 0,4 30 0,-7-28-90,1 2 90,1-1-3392,12 27 3392,-6-30 6,8 15 84,-10-39-90,1-6 270,-2-4 90,33-19-180,-18 2 0,24-19 90,-19-10-181,-10 1 91,-1-21 0,-2-4-90,-3-7-1137,-3-16 0,-2-5 1047,-8 37 0,-2 2 0,1-12 0,-1-2 0,1-4 0,-2-2-605,-3-9 0,-1 1 605,4 14 0,-1-1 0,-5-34 0,1 7 0,2 22-45,1 19 0,1 4 906,-1 12-1041,1 7-1431,1 7 1521,-1 21 1038,1 21-1038,1 55 0,-1-2 930,0-5 0,0 11-1140,-1-5 0,-1 5 0,1-3 30,0 6 1,1 0-451,-2-10 0,1 3 1,1-11-1961,0 18 2680,4-29 0,1-1 0,3 35 0,-1-28 0,0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0:16.99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2 11490,'33'0'540,"1"-1"-540,-10 1 0,58 6 0,-34-3 135,3 1 0,-1 0 45,-13-2 989,22 3-179,-26 1-631,0 1-89,-17 1 720,-8 61-720,-5-39-91,3 54-910,-6-52 1000,0 9 1,-8 27-90,4-11 225,-1 1 0,1 1-225,2-3-1,1 27 1,8-44-90,4-12-360,3-5 91,8-19-1351,6-28-269,-3-2-449,5-17 1483,-11 4 0,-3-5 0,-2-4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8:14.17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1 150 10944,'41'-30'2608,"0"0"1,-6 5 462,36-29-3071,-62 50 0,4-2 0,-4 6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0:17.39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199 42 11760,'-9'-19'2429,"1"4"-1799,1 11 89,-5 1-4880,-3 6 4430,-12 12 771,0 13-1040,4 4-2179,7 6 2269,10 2 90,3-9 90,8 22 0,1-21 180,6 11-1,-2-13-226,1-4 227,0-1-1,0-5 271,5 7-360,-6-11 179,4 6 1887,-9-13-2156,0 0 789,-4-2-1059,-12 9 3392,1-6-3482,-13 9-1079,-18-4 719,19-6 450,-19 3 0,34-11 0,0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0:17.64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0 221 9152,'16'-44'6566,"-3"4"-4677,-2 4-450,-2 7-5930,-1 6 5391,-2 5-791,-1 5 521,-1 3 1690,-1 2-2050,1 14-1396,0 37 1395,-1 3-89,0 33 0,-3-32 1142,0 38-1322,-4-17 0,-2 10 0,2-5-335,1-4 1,1 0 244,-3 11 0,-1 6 1,1-14-181,2 10 0,2-7-90,-1-2-1979,1-8-629,0-4 174,1-12 2794,-1-10 0,1-15 0,-2-7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0:17.78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15 14279,'31'-13'2788,"2"12"-3687,8 15-810,-3 8-360,-6-1 2069,-3 1 0,-3 1 0,-2 2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0:18.16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13 38 14549,'-5'-17'1529,"0"3"-1529,4 10 0,0 2 0,0 1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0:19.35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28 200 17157,'-15'-8'3598,"3"9"-3148,11 6 180,8 40-271,-1-8-2080,7 37 0,1 8 1901,1-1-840,-2-5 1,-1-2 749,-2-7-90,0-3 180,-1 9 0,1 2 0,0 3-180,-2-13 0,-1-6 270,-3-27 1909,-5-24-2179,1-4 3259,-3-22-3259,0-9-90,-5-39 90,0-18-45,3 25 0,0 0 45,-2-39-90,1 2 492,2 27-447,3 16 0,0-2 45,0-21-711,5 12 0,2 1 711,1-3 0,10-19-90,-3 31 90,1 3 0,4 8-90,28 0-2951,-22 22 3041,25-1-1973,-13 37 1973,-5-3-90,12 19 90,-13-4 686,0 6-641,-3 6 0,-1 4-45,8 16 135,3 27 0,-4 4-45,-10-12 0,-3 5 0,-4-1 0,-12-15 0,1 8 2268,-14-4-2178,-6-2-756,-5 4 576,-14 18 0,10-44 0,-8 11-449,-17 3 269,15-28 2002,-19 15-2362,23-35-8904,-8-6 9444,13-4 0,-3-3 0,14-2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0:19.93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170 1148 14099,'-6'-15'3778,"-4"5"-3239,-4 17 1,-5 3-90,0 6 449,-15 20-809,14-10 90,-8 16-180,18-18 90,4-3-180,2-1-270,9 10 91,1-15 89,7 7 0,-4-20 0,3-1-3662,42-28 3842,-28 11 90,30-23 0,-42 17 0,-3-2 90,-3 1 0,-3 0 90,-2 3 449,-2 4-269,-1 0 3482,-7-5-3662,2 13-91,-5-3 91,6 17-90,-1 22-180,3-5-2965,-1 14 3145,3 7-90,11 4-772,4 17 682,6-13 90,1-11 90,12-20-2305,-11-11 2215,26-19-291,-21-8 201,10-17 582,-10 1-582,-3-4 0,0-18 0,0-5-366,1-10 366,-4 3 0,-2 1 1057,-9-2-1147,-2-7-90,-4-21 180,-3 19-27,-4 17 1,-2-3 71,0 9 0,-2 1 173,0 0 1,-2-1-84,-4-21 0,0 3-45,-2-12-106,-4-15 16,9 50 2928,3 25-2838,1 27-2872,4 12 2782,0 16-254,8 37 254,0-7 0,5 35 0,-1-3-180,-2-19 0,2 12 0,-2-7-58,0-11 0,-1-1 178,2 11 0,0 8 0,-1-13-210,4 16-942,-5-35 0,0 1 807,0-4 1,0 1-1125,1 3 0,0-2 277,2 15 1252,-4-26 0,-5-31 0,0-6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0:20.44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25 51 10051,'-12'-20'2519,"3"3"359,6 9-2338,7 2-180,9 7-180,10 2-3284,25 11 3014,-9-1-1321,35 13 692,-28-6-1,14 6-2254,-15-5 2255,-1-1-1508,17 8 1957,-17-8 910,31 14-910,-35-16 273,21 12 447,-24-12 4746,6 4-249,-22-9-671,-22 7-3916,-11-9 0,-18 8 0,7-4-2623,-12 13 2442,9-4 91,-8 11-1437,11-3 1347,2 4 0,2 3-90,2 3 135,5 18 0,2 2-465,-1 1 240,6 2 0,8-3 2606,24-17-2606,3-16 2016,31-49-1836,-26-23-90,7-25 0,-25 7 0,-9 14 0,-3-2-2856,-2 1 3486,-2-19-450,0 21-90,-1-9-1,0 28 1,0 4 270,0-2-360,-5 4-90,5 11-180,6 30-4870,18 47 1902,-1-4-1530,8 17 4678,-13-34 0,2-3 0,0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0:21.11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16 425 8882,'-4'-29'4497,"0"2"-359,1-3-8989,0 14 6110,2-4-1796,1 19 1346,5 22-264,5 61 0,1 15-455,-5-49 0,0 4-187,3 38 0,0 16 0,-1-13 187,-4-30 0,0-2 575,2 27 0,-1 1-171,0-20 1,-1-8 135,2 8-540,-2-26 1719,-3-65-1629,0-53-90,-1 12 738,0-2 0,0-2-828,0-16-30,0 10 0,0-14 0,0 7-1059,3 2 0,0 1 1089,-2 5 0,0-3 0,1 7 0,2 9 0,1 3-90,3-4 1,1 4-1,3-13-1487,10-26 1487,-8 62 0,2 12 0,19 30 1171,-2 25-1081,9 22 0,-21-2 0,-5 3 90,5 28-90,-9-21 0,0 9 0,-2-6 1078,-2-11 1,0-1-1079,4 34 0,-1-3 0,-1 1-300,0-9 0,1 15 0,-1-12 1496,-3-27 1,-1 0-1947,3 21 1,2 9-1,-4-18 750,-4-17 0,-1-26 0,-1 1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0:21.56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25 327 10771,'-14'13'8455,"3"-2"-7735,34-33-181,-2 5-44,27-21 0,5-3-4657,1 2 4207,-7 4 0,5 0-1454,33-9 1409,-31 18-90,30-8 0,-43 23 0,-10 5 0,0 4 1,28 38 178,-31-14-89,26 33 90,-44-5 0,-3 17-133,-2 2 132,-3 5-89,-2-32 0,0 2 90,0 12-90,0 27 90,7-14-90,-3-5 90,6-46-90,-3-13 90,-1-3 0,18-16-90,-9-1 90,14-15 1092,-12 3-1092,-2-6 79,2-3-79,3-26 0,1-5-180,1 2-135,-2-5 1,4 20-586,12 70 450,-14-1 2782,13 46-3681,-14-5-1667,2 12 2926,0 0 0,0-1 0,-6-24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0:22.49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209 1498 15088,'2'-36'3778,"-12"-43"-3148,2 44-5391,-16-39 5121,10 56 1319,-4 1-1140,7 14-179,-15 22 0,-2 27-360,-1 1 859,6 16-859,13-5-180,5 10-89,1-11-2360,13 28 2360,3-47 179,6 13 2178,-1-31-2088,-3-16 0,10-15 0,-3-2 360,26-44 0,-14-3-180,5-13-1,-14 10 271,-8 1 3212,-2 3-3482,0-4-180,-5 23 0,-3 16 0,-3 16 90,4 19-90,9 64-240,-3-20 240,6 43-523,-9-54 433,2-2 0,2-4 90,2-4-90,9-5 0,15-11 0,7-23 90,0-8 0,-9-22 0,-11 4-3015,-3-6 3105,7-28-1972,-1-18 1882,-2-9-109,-16 43 1,-2-1 108,1-30-768,-5 19 1,-2-2 812,0 7 0,-3-5-15,-3-11 0,-1-9 0,-1 7 561,0 9 0,0 2-546,-5-25 0,-3-2-90,-3 10 0,-1 7-45,-2-9 0,3 7 0,-4 13-782,-3 45 782,-3 72 0,4 6 90,12-1 0,4 2 225,0 24-315,3-28 0,1 2 1843,0 37-1798,0-37 0,1 1 1058,0 32-1253,5-15 0,4 15 0,4-6 1327,14 6 1,3-1-1029,-14-13 1,-1 3 0,5-13 30,8-13 0,2-24 180,1-39-2690,3-22 2690,1-6 90,8-39-2099,-23 24 1919,4-21-669,-13 23 579,-3-2-690,-1-13 600,-3 21 1290,-1-6-1470,-2 27 2019,-3 8-1839,1 11 1024,-2 7-1024,1 23-90,1-4 90,0 19 0,1-5 0,0 8 0,0 5 0,4-3 0,2 4-90,6 45 90,5 1 90,24-26-90,-8-69 90,21-16 90,-3-57-90,-16 13-2359,1-22 2269,-20 29-90,1-16 2269,-5 19-2809,7-27 270,-12 50 270,2 7-90,-8 72 91,0-3 89,-1 1 0,-1 5 89,-5 35-44,4-44 0,-1 7 105,-5 21 0,-4 13 0,1-12-469,4-21 0,0 0 439,-5 22 0,-2 11 0,-1-13 329,-12 18-269,-3-5 0,-3-19 3031,8-32-2941,-18 3 0,-4-16-270,-6-3-180,-13-45-606,31-2 336,-7-29-1799,27 10-719,8-8-4239,3 11 7207,10-26 0,3 18 0,6-22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8:15.04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0 155 13289,'18'18'3149,"9"0"-2898,2-10 379,9 3-3518,30-3 3338,-10 1-91,2-6 1,2 0-1421,3 0 1196,-13-3 0,0 1 135,14-1 0,21-6 0,17-3-121,-21 2 1,4-1 0,0 0-496,0 0 1,-1-1 0,0-1 405,5 0 0,-1 0 0,-8 0-15,-10 2 0,-1-1 15,-4 1 0,5-2 0,0 2-30,4-1 0,1 1 0,3 0-30,-7 1 0,3-1 0,1 1 0,-4 0 0,8 0 0,-4 1 0,-1 0-30,-5 1 0,-1 0 0,-2 1-60,30 0 0,-8 2 45,-34 0 0,-1 0-45,42 1 0,-5 1-90,-10 0 928,-6 3 1,5 3-1199,-12 1 0,-1 2-1259,4 5 0,-3 2-809,27 9 2518,-48 0 0,-44-17 0,-3-2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0:22.79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70 10051,'28'-33'3598,"-7"10"-1079,-12 10-1980,-8 12 721,-13 29-900,4-6-181,-7 23 271,7 2-270,4-12 0,0 7 0,13 15-180,-1-22 90,19 40-90,-8-36-3392,9 8 3482,-6-18-251,-1-4 341,14 13-90,-15-18 0,7 10 90,-20-21-90,-1-1 0,-2-1 3582,-2-1-3762,-22 21 330,4-13-420,-29 16-539,12-20 359,2-4-90,8-3-2608,1-13-2583,12 2 5641,-5-10 0,16-10 0,1-5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0:22.99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1 324 11221,'16'-58'6386,"-2"-1"-4947,0 9-6020,-3 3 5391,-1 7-1168,-2 8 898,-1 9 1796,-2 9-1976,3 17-1157,2 57 977,-3-4-91,-2-7 1,-1 2 1235,-3 23-1325,0-11 0,0 2-180,-1 33 90,0-31 1,0 5 419,-4 18 1,0 2-2984,2-14 0,0 1 449,-3 17 0,1-5 1833,3-34 1,0-7 0,1 14 0,0-19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0:23.17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0 190 11670,'24'-48'4678,"1"6"-5173,20 18 0,5 5-1741,1 0 2236,3 1 0,0 4 0,-9 11 0,0 1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0:25.12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14 29 20845,'-13'0'1799,"26"6"-1709,-1-5 0,25 4 0,0-1 0,20-2 0,3 4-430,6-4 430,-17 0-90,-12-1 0,5-1 90,-4 0-90,36 0 90,-11 0-414,-5 0 1,1 0 413,14 0-90,4-5 0,2-1 0,4 2 159,-21-3 0,5 1-114,4 1 0,-4 2-3216,25-2 3171,-21 2 0,2-1 0,-16 2 0,2 1-894,35-1 1,2 0 893,-34 1 0,-2 0 14,27 1 0,-8-1 76,-26 1-135,25 6 0,9 2 45,-22-2 0,1-1-576,28 5 1,-3 0 575,-33-4 0,-6 1-90,25 3 1818,-1 1-1728,1 1-189,-21-2 1,1-1 188,27 7-448,-32-7 0,8 2 388,13 2 0,10 3 1,-6-3-76,-5-1 0,3 0 75,13 2 0,10 2 0,-14-3-30,-24-6 0,-7-1-186,46 4 96,-34-1-569,3-2 1,0 2 208,6 2-539,-9-4 0,-3 0-1620,-14 1 2589,-2-1 1,1 1 0,-1 1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0:26.26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40 215 12930,'-18'-16'4497,"4"3"-4047,10 8 1439,1-1-1709,9-2 0,6 1-91,13-3 1,6 4-3212,25-4 3302,11 0 90,25-3-500,-40 6 1,-1 1 319,34-3-909,9 2 1,1 0 908,0 0-45,-11 1 0,8 0 42,-15 2 0,3 0 0,-8 1-42,-9-1 0,0 1-45,13 0 0,8-1 0,-3 0 44,18 0 1,-8 0-619,-31 1 1,4 1 595,4-1 1,10 1-1,4 0 1,-4 0 7,8 1 0,-2 0 0,-1 1-30,-1-1 0,-2 0 0,6 1-230,2 3 1,8 1 0,-4 0-1,-14-1 230,-13 0 0,0-1 22,21 4 1,19 1 0,-1 1-1,-18-2 347,-21-2 1,-3 0-370,28 2 0,13 0 0,-18 0 0,7 2 0,-34-4 0,1 1 45,-3-1 0,-1 0-45,1 1 0,2-1 0,14 1 0,-1-1 0,-16-1 0,-4 0 90,44 2-90,-33-3 0,-4 1 659,13-1 0,5-1-659,-26 1 0,1 0 0,24 0 0,-3-1 0,1 1 90,18 0 373,-40-1 1,2-1-464,-2 1 0,0-1 229,48 0-319,-50 0-180,25 0 0,-22 0 53,18 0-323,-21 0 540,7-6 0,2-1 0,5 1 0,-6-2 0,-1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0:29.79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34 15268,'9'-15'3418,"-2"3"-2698,-5 8 1169,0 2-1439,4 10 89,1 23-359,2 3 90,1 19-90,-3-14 360,8 39-360,-8-39-91,6 25 181,-7-44-90,0-7 90,2-1-180,1-7 0,8-13 0,-1-5 90,22-34-180,-18 14 90,8-21-90,-15 23 0,-2 1-90,-3 6 0,0 4-360,-1 0-180,-2 6 181,1 1 449,-2 6 0,3 15 0,1 3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0:30.10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246 43 13289,'-12'-23'2879,"0"5"-2250,5 17 990,-37 43-1439,21 3-270,-1 9 0,4 4 90,19 23-511,6 4 421,12-32 90,-3-16 360,8 13 1798,-8 15-2068,-4-26-90,-12 3-90,-15-44-989,-25-7 601,12 3-1501,-13-6-449,25 6 2428,5-1 0,2 0 0,3-1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0:30.56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950 369 1140,'-10'-42'4587,"-12"-18"-2338,-10 4-1529,-1 2 477,-6 15 1,-4 5-838,1 7 494,-40-18-494,40 37 1287,8 4-973,-28 18 1,-3 7-405,10 3 666,-18 11 0,3 7-756,28 5-135,7 4 1,3 4 134,-3 20-91,9-4 1,2 6-428,10-9 0,2-1 383,0 0 0,3 4-243,5-2 1,3 6 0,3-8 152,2-11 0,3-1-424,3 31 0,4-3 469,15 3-90,6-3 1269,5-6-1314,-10-28 1,3-2 1452,20 21-1453,-9-21 1,4-2 44,-5-18 0,2-4 90,43 17-527,-36-26 0,0-8 617,31-14 1964,0-6-1919,-17-16 0,-2-6 45,8-10-60,-23 3 0,3-11 0,-8 4-629,9-32 554,-13 14 0,-4-1 45,-9-13 1420,-13 24 1,-4-8-1421,-4-32 0,-5-3-616,1 27 0,-4-1 466,-5 3 0,-3-5 0,-2 13-1533,-13-14 1323,-12-14-4646,1 39 1,-3 6 4866,-8 0 0,6 8 1,-1 8-1,1 22 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0:31.75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6 6183,'3'-6'0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0:35.03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 0 11490,'-1'16'1620,"0"-1"268,1 0-538,0-4-991,0 15 181,1 7 450,7 54-4292,-5-33 3571,8 42-179,-10-72 90,2 7 0,-2-16-90,-1-5 0,1 3 270,-1-5-270,0-1 270,0 2-181,0-5-89,0 3 3482,0-3-3392,0-1 360,0 0 0,-1-2-450,1-4-1,-1 1-89,1-3 0,0 1-45,6 47 1,2 20 44,-3-17 89,5 47 1,-1 12 45,-5-40 0,-1-3-1786,1 6 0,-1 0 1696,1-5 0,-1-6 45,-1 7 0,1 0 90,0-3 0,0 1 0,1 19-654,1 10 1,0 0 563,0-10-888,0 8 0,1 0 888,0-11 0,0 7 0,2 4 887,-3-36 1,-1-2-933,2 11 0,-1 1-978,0-3 1,-1-3 1022,1 12-90,0 20-44,-2-27 134,0 3 1754,0-1-1799,0 24 0,1 4-45,-1 2 30,1-9 0,0 16 0,-1-16 2272,0 2-2302,1-8 0,-1-3 1051,0-14-1051,1-4 45,0 4 0,1 4-45,4 27 0,-3-28 0,0-2 0,4 9 90,-2-24-90,1-2 0,1-3-482,15 49 482,-10-42 0,13 35 0,-14-52 0,1-1 90,24 40-90,-16-33-90,17 29 90,-12-31 0,-7-8 0,21 21 398,12 4-443,-11-15 0,2 0 45,22 18 0,8 1 438,-42-33-528,1-2 625,17 11-535,36 15 0,-23-13-90,22 7 90,-49-27-314,5-2 224,-1-1 90,23 5-90,28 4-1035,-15-4 1125,13 0-2607,-20-6 2562,-7-2 1,2-1 44,25 3-387,-26-4 1,-3 0 386,-9-2-827,1 1 737,0 0-470,-3 1 0,1 0 560,16 4 0,-6-2 0,7 2 71,14 1 1,-3-1-72,-25-3 0,-1 0 191,27 3 0,-6-1-281,-15-2 987,-1-1-897,-3-1 0,2 0 0,16 3 0,-5-2 0,-1 0 0,-3 0 0,19 1 1867,-26-2-1867,28 2-820,3-1 820,3 0 0,-10-2 0,-1 0 0,-26-2 0,1 0 0,39 4 1037,-42-4 0,0 0-1127,31 4 90,-21-2 0,19 1 0,-1 2 585,-20-4-585,-9 1 0,1 0-90,9 1-1308,27 4 0,3 1 1398,-8 0 0,-3-1 0,-2 0 333,-20-3-333,0 1-990,11 2 0,3 1 990,9 1 0,-8-1 0,-3-1-787,-8-1 787,0 1 90,-1 0 310,-6-2 0,5 2-400,-9-2 0,3 0 125,18 3 1,8 1-126,0-1 0,5 0 0,-8-2 840,-13-1 1,0-1-841,6 1 0,5 0 0,-13-1 25,6-2-25,1-1 254,-6-1 1,4-1-255,-10 0 0,0 0-418,11-1 0,-1 1 418,29-1 0,-30-2 0,-2 0 0,18 0 0,-17 0 0,0 0 0,0 0 0,0 0 0,-1 0-798,-4 0 1,1 0 797,18 0-175,11 0 1,-1 0 174,-11 0-366,6 0 0,6 0 366,-17 0 0,2 0 191,22 0 0,3 0-191,-31 0 0,0 0 0,-5 0 45,2 0 0,-5 0-45,38 0 0,-24 0 0,-34 0 1567,29 0-1567,-46 0 0,-2 0 2479,-3-6-2479,5 5 0,6-5 0,-3 6-661,2 0 661,-11 0 26,20 0 64,-13 0-90,17 0-90,-15 0 1,29 0 89,-19 0-918,22 0 828,-28 0 90,2 0-90,-1 0 90,0 0 2893,-1 0-2983,41 3-192,-32-2 192,32 3 90,-43 0 0,0-1-90,0 1 90,-1-1-2177,0 0 2177,1 0-1333,-1 0 1333,1 1 0,0-2-90,-1 1 0,33 4 264,-13-4-84,28 5-90,-41-6 90,-1 0 0,4-2 2757,-5 0-2847,8 0 90,-18 0-90,-12 0 2098,8 0-2098,-7 0 90,7 0-90,-8 0-3392,0 0 3392,0 0 0,0 0 0,1 0 0,-3 0 0,2 0 0,13 0 0,-5 0 0,12 0 0,-9 10 3392,-7-7-3392,-2 8 0,-5-10 0,0 1 0,0-1 0,9 0 0,1 2 0,8-1 0,-2 1 0,16 0 0,-19-2 0,17 1 0,-20 0 0,5 0 0,-2 0 90,14-1-90,-17 0 0,12 0 0,-15-1 90,-3 0-90,3 0 0,-4 0 0,-1 0 0,5 0-90,-3 0 90,8 0 0,-8 0-3302,8 0 3571,1 0-89,1 0 90,3 0-360,-9 0-1979,-2 0-89,-4 0-721,-6-1 2879,-5 0 0,-17-3 0,-4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8:15.84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75 14998,'-22'-5'5038,"10"3"-10339,33-11 6380,66-4-899,-16 3 474,-14 5 0,3 2-520,-8 4 1,3 3 45,20-2 0,3 2-90,-4-1 0,0 0-236,9 1 1,2 0 190,1 6 0,-1 0-560,-17-4 1,0 1 559,23 4 0,-2 0 0,-23-5 0,-3 0-45,-2 0 0,4 0 0,28-1 0,4 1-135,-11-2 0,2 1-135,-14-1 0,4 0 1,-6 1-811,3-1 1,-5 0-361,-5 0 1,-5 0 1109,13 0 1,-9 0 0,-6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2:01.25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405 52 10321,'-31'-23'4767,"4"7"-3777,-7 6-91,13 7 1710,-64 32-5871,24 20 3307,17-23 0,3 2 135,-2 31 769,34-27-859,3-5 0,3 3-1090,21 17 1,6 3 1089,2 2-90,4 3 0,3-2-151,5-13 151,3 1 0,2-1 45,-3 1 0,1 0-45,8 12 810,-10-11 0,-3 0-810,-5 2 90,-3-1 0,-5 0 0,-2 2 2406,-1 43-2316,-10-41 0,-1 34-90,-18-31 90,1-8 0,-9 14-2137,-16 10 2136,9-28 515,-15 19-604,15-33 179,-15 3-269,8-9 90,-36 6-180,33-17 467,-14 1-557,27-7 3213,5-1-12568,-21-33 9535,22 17 0,-16-39 0,27 22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2:01.57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 69 11850,'-6'-31'5487,"3"11"-4587,-4 5-181,6 13 1440,4 42-1799,-3-18 0,9 62-1149,-3-34 1058,6 29-1390,-3-1 1,0 3 1210,-3-28 0,0 1-46,4 36 1,-1-1-734,-4-37 0,0-4 869,5 51-90,-1-4-45,-2-15 0,1 0-135,0 18-683,-2-29 1,0 9 0,-2-13 322,1 6-2069,-2-6 1,0-7 2518,-2-32 0,-1-4 0,0-18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2:01.73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39 60 10141,'-15'-17'3508,"3"2"-6650,5 6 5841,3 2-841,8 0-1588,12 5-180,3 0 590,11 3-1040,18 10-158,-3-5-2091,45 14 2609,-8-9 0,0 1 0,-5-5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2:02.15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297 81 7616,'-34'-1'2249,"8"1"-471,2 0-1328,5 0 1515,-5 0-1605,-13 13 449,-6 10-629,7 5 1009,4 6-1009,22-7-90,2 4 2834,4-7-2969,17 30 0,8 4-45,0-19 90,2 17 0,4-7-90,0-33 1685,14-5-1595,-15-6 0,34-29 0,-35-3 0,12-14 0,-26 8 0,-8 10 90,-2 2 0,-1-18 0,-10-7 180,-7-30-180,-1 23-3392,-1-6 3391,12 40-89,1 1 270,2 12-180,2 13-90,0-1 90,11 48 0,0-15-90,9 30 0,4 3 0,8 3 0,11 13-90,10-14-209,-8-27 209,-1-18 0,-10-22-51,10-15-39,-12-5-809,28-68 224,-42 28 1,-5-3 45,7-5 0,-2 1-586,-10 4 1,-3 4 721,-2-13 0,-1 9 0,0-12 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2:02.49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53 254 16258,'-11'-58'2069,"-5"-28"-7280,7 38 6470,-5-13-454,11 75-445,13 56-265,-1-2 0,4 15 0,-1-4-5,3 2 0,-1 0-162,1 1 1,0 5-1,-2-12 162,-2-22 0,-1-6 1857,10 47-1768,0-5 52,0-5-96,-7-33 0,0 2 45,11 43-90,0-5 0,-7-21 2891,-1-11-3071,-7-28 906,9-17-996,-12-34-3101,4-52 3191,-7 20-90,-1-23 758,-1 33-668,-1-3 0,0 9 90,0-6 90,0-11-90,0 7 0,0 5 90,0 11 0,-7 12-90,4 10 0,-5 7 0,7 11 0,2 17-360,12 42 0,8 6 1,4 12-451,17-10 360,-13-42-348,12 8-1271,-10-26 1501,18-4 1,-19-6 0,11-4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2:02.88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131 142 13289,'-15'9'3059,"1"-1"-8090,9 9 5481,-1 2-91,1 8-896,1-1 987,2 3 775,10 5-1135,-4-11-1118,9 1 1208,-4-22 1387,-1 0-1477,1-5 2165,8-18-2255,-7 3-90,10-29 765,-13 9-675,-1 1 3482,-5 3-3302,-27-35-3572,13 40 3392,-19-32-2178,19 57 2268,-7 11 0,-4 16-90,1 4 90,1 11 90,9 39-180,7-35 989,7 18 1,4 0-990,5-13 45,4 2 0,4 2-45,17 11 90,2-3-90,3-12 0,-12-22-2143,1-7 2053,0-5-179,1-6-1,-6-3-900,2-3-645,-3-1-704,13-13 2519,-8 2 0,6-12 0,-14 6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2:03.85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111 221 420,'-22'-40'8276,"-7"-19"-7107,10 24-180,-3-11 1185,14 30-1095,1 1 359,4 6-449,9 77 0,6 36-899,-4-18 393,1-12 1,1 13-1,-1-11-438,-4-22 0,0-6 0,0 5 0,0-1 0,-1 0 0,1 1-939,1 18 1,0 0 938,-1-18 0,-1-1-22,2 12 1,-1 0 66,1-10 0,-1-3 0,2 25-27,3 12 117,-5-36 2066,4 10-2066,-3-30 2508,39-62-2778,-26-4 45,5-12 0,-1-3-2274,-8-2 2139,0-3 218,-3 5 0,0 0-218,3-10-103,-2 9 1,-1 3 102,-3 17 90,1 0-179,-5 21 89,8 35 180,-5 1 2221,7 32-2221,-5-6 674,-1 3-719,1-3 0,0 2-45,12 41-1087,-10-41 0,1-1 1087,11 23 90,-5-31-1416,1-4 1326,3-4-131,0-6 131,1-7-180,8-6 180,-7-10-90,16-15-413,-6-22 503,-2-5-90,-4-14-502,-6-33 592,-11 25 286,2-33-196,-11 42 360,-2-4-1933,-1 16 1752,0 1 1845,0 15-1934,0 0 179,-10 1 91,-4 27 1285,-4 1-1465,0 51 0,9 3-270,3 32-2268,12-6 2358,1-16-90,19-4 0,-9-35-969,9 4 1059,-5-23-397,-1-6 397,-1-6 1548,-1-3-1548,18-24 0,-15 3 0,11-21 0,-20 5 2313,-4-3-2403,-2-15-275,-10 0 1,-2-1 364,0-10-927,-12-32 1017,10 72-90,-1 6-450,-2 5 180,1 6-359,-4 21 2280,7 7-3810,0 10 2159,14 32 0,0-28 0,7 28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2:04.09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38 166 330,'-13'-80'9175,"3"34"-5924,-2 7-1632,10 62-1169,10 61-90,0-7-91,1 0 1,1 7-90,-1-10 0,0 2 26,-2-11 1,1 4 0,0 2-207,2 8 0,1 3 0,0-3 355,2 16 0,0-4-490,0-7 0,1-4-837,2-7 0,1-9-1726,2-6 2108,11 22 1,-11-57 0,0-6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2:05.12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236 1527 6537,'7'-33'2878,"-2"2"1273,-1 3-2622,-3-11-1169,-1 15-1,-11-16-89,3 24 774,-11-5-685,6 11 764,-3 6-853,-22 23-91,12-2-89,-15 23 0,21-6-90,1 6 90,4 6-90,3 2 0,3 3-2175,3 30 2085,13-10-1057,8 18 1147,16-28 0,-3-24 89,13-16 91,9-37-90,-8 1 1697,18-41-1607,-22-12-180,-17 16 0,-1-3 225,-6 5 1,-2-1-226,-1-2 0,-3-6-45,-3-37 0,-4-5 45,-3 18 0,-1-2 30,0-1 0,1-8 0,-2 9 15,-3 5 0,0 6-45,1 2 0,0 4 90,-3-18 0,0 7 0,3 29 0,0-1 0,-4-38-671,-1-7 491,5 40 90,3 27-90,3 36-180,5 45 0,3 34 0,0-3 45,-1 0 0,2 6-79,-1 2 0,2 14 0,1 2 0,-2-15 214,0 4 0,1-5-150,2 4 0,1 7 0,0-16 128,-4-31 1,0-4 21,5 30 0,1-6 0,1-13-90,7 13 90,4-21 90,-1-5 433,9-40-433,-16-22 0,8-19 2194,-11-4-2194,-2-6-1956,6-48 2046,-8 31 90,3-33 2178,-10 49-2178,-1 7-90,-1 7 90,-1 0-90,0 12 180,-1 0-1,-3 14-179,1 4 180,-2 23-180,1 2 0,0 10-90,2-3 90,0 12-90,0-6-90,13 52 90,-5-56-90,17 26 90,-14-55 3392,7-1-3482,16-47-3392,-15 16 3392,15-38-204,-26 19 204,-2-5 0,-4 7-2111,-1-3 2111,-9-31-70,3 26 160,-8-29 0,4 46 89,0 6-89,0 7 90,1 7 402,-4 5-402,-7 22 0,2 3 0,-2 20-90,9-1 270,0 56-270,5-41 0,0 47 0,5-53-90,7 38-766,2-31 1,3 0 855,9 34 1060,13-2-1150,-8-53 0,7-7 90,2-10-90,-5-7 90,60-51 0,-51 16 179,23-42 1,-4-11-90,-25 4 45,-1-12 0,-3-1-45,-14 7 408,-3 5 1,-2-5-229,-5 22 0,-3 2-225,-4-9 0,-3 4-733,-3-12 688,-14 45-90,-7 62 1,12-4-1,-12 37 0,19-12 0,5 10 563,11 15 1,4 3-474,3 9-45,0-9 1,2-4-46,3-16 90,1-2-90,-2-4-412,-2 17 1,-1 2 591,-2-9 90,-4 17 0,-9-1 905,-23-22-905,0 5 1993,-4-20-1813,14-23-270,6-7 652,0-2-563,5-4 2720,40-14-5418,6-9-3617,22-8 6136,16-19 0,-28 12 0,19-12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2:05.44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180 282 8432,'13'-51'5937,"-4"16"-7010,-1-15 3861,-6 22-749,-1 0-1590,-8 1-1138,-6 4 869,-2 4-90,-2 3-90,8 11 2178,-7 15-2717,7 32 359,-1-5 0,15 43 90,1-35-302,8 18 302,-2-15-90,6 18 90,-3-16-26,8 29 206,-12-36 179,3 22 91,-9-31-2160,-1 15 2160,-20-1-270,5-10 59,-47 27-149,33-44 90,-43 18-180,48-32-90,-12 1-2805,22-7 2985,7-9 0,11 0 0,8-7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8:50.75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1 298 13289,'8'1'5487,"-9"-3"-5037,28 8-270,-15-6 270,26 1-360,-10-1 90,31-10-91,-26 4 181,55-16-180,-43 12-3392,50-9 3392,-56 10-734,46-7 644,-38 7 45,21-3 0,1 0-45,-16 4 0,-1-2 0,-2 2 0,-17 3 0,13-3 0,-10 4 0,10-2 0,-15 2-90,-1 0 90,13 1-90,-12 0 90,10 0-981,-15 1 981,0-1-90,0 2 90,-2-2-90,0 2 90,-4 0 2407,42-4-2407,-23 2 2158,37-3-2158,-44 3 0,3-1 0,-14 2-3482,67-6 3482,-49 4-359,26-1 1,-1 0 358,-28 1-92,36-2 92,-45 2 165,5-1-255,29-2 90,-20 2 0,20-4 0,-30 4 3071,-8 2-3071,32-1 0,-28 2 964,24-1-964,-25 3 4,-6 0-4,9 0-543,-10 0 543,1 0 0,-2 0 90,-2 0 0,8 0 90,-4 0-180,6 0 90,6 10 452,-7-6-452,9 9-90,-11-11 90,3 2 90,-1-2-180,-3 0 90,-4 1 0,-7-2-90,6 2 270,18 2-180,-13-1 0,10 1 90,-14-3-180,-9 0-90,11 0-90,-13-1-810,9 2 541,-10-3-721,3 3-808,-5-3-451,-1 2 2429,2 0 0,-2 1 0,0-1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2:05.55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13 8972,'12'-7'0,"-3"1"0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2:06.67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59 89 14549,'-22'0'6476,"3"0"-6206,9 4 0,5-4 449,3 3-449,15-4 90,69-8-180,-11 4-180,-16 0 0,-1 0 90,12 0-497,-7 0 1,1 1 406,10-1 45,-11 0 0,7-1 0,7 1 0,-4 0-45,16-1-496,-10 1 0,-2 1 496,-3 0 0,4 1 0,2-1 0,-1 3 0,3 0 90,15-1-90,-3 2 0,-1 0 0,-11 0 45,-29 0 0,3 0 0,15 0 0,-2 0 45,19 0-1150,-18 0 1,-1 0 1149,2 6-45,-7 0 0,4 0 0,-13 0 0,3 0 45,36 3 0,-1-1-705,11-2 615,-43-2 0,-3-1 90,3 0-100,2 1 1,5 1 99,24 0-90,-25 0 0,-2-1 0,7 1 2547,-20-1-2502,14 3 0,3 0-45,3 0 0,7 3 0,-2-1 90,-20-4-2637,37 6 2547,-17-6 0,0 2 1449,-5-3-1449,-1 1-2013,-14-1 2013,28 1 0,-33-3-100,50-1 10,-3 11 2309,0-7-2309,-4 9-2129,-45-9 2129,0 0 2129,41 4-2129,-11-3 90,15 2-238,-35-3 1,-4 0 237,3 1-90,31 4 90,-43-6-2271,16 1 2181,-17-2 2001,10 0-2271,-9 0 91,-13-3-631,10 2-8275,-14-2 9308,-7 2 1,-4-1 0,-12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2:07.94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48 21924,'27'11'720,"2"-2"-4363,5-3 3913,16-2 0,4-1 1011,4 1-1101,37 0 0,3-3-270,-11-12 62,-20 9 0,-2-2-151,-5-12-1,-25 8-1080,20-7-898,-29 8 2158,16-9 0,-34 12 0,-1-2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2:08.16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46 26 10141,'-17'-7'2609,"3"0"-6920,9 5 5390,2 0 1319,0 1 1110,-1-2-2019,8 2-949,-1-1-1909,22 3 1729,-9-1 2628,46 13-2718,-31-6 0,27 9 179,-15-2-89,-2 0-180,0 1 0,-6 6 3302,-19-8-3482,-2 6-90,-8-3-90,-3-1-4736,-13 32 1,-4 7 4794,2-2 1,-4 6-1,-1 0 1,4-12-1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2:17.77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 55 15988,'-4'-13'3148,"1"0"-2428,2 11-91,0-2 1350,-1-3-1709,1 4 90,0-4-180,1 5 90,-2-2-270,3 11 90,-1-2-90,6 45 0,3 14-588,-2-11 588,1 13 0,1 1 0,-1-16 0,0 0 0,3 23 0,-3-18 0,7 38 0,-4-21 0,0-2 0,-2-8 0,-3-24 0,0-4-3197,1 11 3107,-2-8-1268,0-1 1178,-2-12 90,-2-10-1529,0 7 580,-1-6 1039,1 6 0,-1-7 0,0-2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2:19.13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97 42 13919,'-17'-7'3328,"2"2"-2608,11 2-1,-1 2-179,1-1 0,0 1 269,0-2-449,-1 2 629,-2-3-719,3 2 0,-3 0 90,3-1-270,1 2 0,0-1 90,1 1-180,0 0 0,-1 0-90,2 0-270,-1 0 360,6 5-90,-1-2 0,15 9 0,44 10 0,-21-6 90,34 5 0,-43-16 0,-1-3-90,27 0 90,-23-1 0,26 0 0,-38 0-180,19-11 0,-26 8-89,9-8-91,-20 11-6296,-1 0 6656,4 13 0,-5-5 0,3 12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2:19.38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 19316,'39'83'3148,"-17"-44"-3058,8 50-90,-17-51-90,-5-11-989,5 15 269,-8-25-3957,5 7 4767,-7-17 0,2-1 0,-3-4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2:19.58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29 7982,'9'-16'0,"-1"4"0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2:20.39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0 10321,'9'43'2069,"-1"-2"-6920,-1-9 5751,-1 4 1228,0-1-1498,0 0 719,5 25-130,-4-26-859,3 16-1025,-6-32 1744,0 4 2165,-1-10-1625,2 4-1529,3-23 90,0-4 90,7-33-90,-2-6-90,-1-2 1622,4-19-1712,-6 35 0,2-9 0,-6 27 90,2 7-90,4 19 0,2 2 0,10 45-3392,-10-20 3392,5 23 0,-8-26 0,3 14 0,-3-13-90,6 17 90,-8-26 0,2 3 0,-6-15 0,-1-2 0,0-4 90,0-1 0,0-3 3302,10-17-3392,-4-1 0,11-33-180,-3-39 180,-6 25-89,2-26-1,-11 59 90,1 3-90,-2 8-180,2-5 90,0 12 180,7 16 0,-4 9 0,5 21 0,-4-5 0,0 2 0,0 3-3302,14 46 3302,-9-35 0,10 32 0,-12-51 90,10 6-90,-9-15 0,7 2 90,-5-16 0,0-1-90,14-18 90,8-20-90,2-16 0,-4-1 0,-13 7 0,-9 13 90,-1 1 89,3-26 1,-6 26-90,1-16 3482,-7 32-3122,0-3-270,-2 4-90,-7-9-90,4 14 90,-13 6-90,11 9 90,-8 14-90,5 0 180,-8 54-90,9-38 0,-2 37-90,9-48 89,21 43 1,-8-30-90,27 36 0,-20-50-90,7 1-449,11-9-271,-8-8-1438,9 0-631,-13-7 2879,-7 0 0,-2 0 0,-1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2:20.63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28 1 10681,'21'7'2249,"0"10"-1080,-15-2 540,2 17-540,-4-11-539,-11 41-2501,0-30 611,-8 28-449,2-28 1709,-1 0 0,-2-1 0,0-1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8:23.21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1180 65 13379,'16'-14'3868,"-3"2"-2878,-10 9-91,0 0-89,-2 1 449,2-2 630,0 0-1799,-12-6-90,3 6 0,-17-4 0,-2 8-90,-3-1 0,-7 1 90,4 0-180,-32 16-180,4-4 271,-12 9 89,16-8-90,-3-2 0,-19 2 90,12-3-90,-4 0 90,36-8 0,2 0 0,7-1 90,-21 0-3393,19-1 3303,-12 0 180,20 0-180,8 0-90,-1 0 0,1 0-180,-1 0-2178,0 0 2358,-1 0 2269,1 0-2269,-10 7 0,4 1 0,-8 7 90,6-1-90,2-1-90,-9 14 0,2 7 180,-2 2-90,7 1 3482,4 0-3482,6-11 90,-2 8 0,6-14 0,0 6-3212,-3 36 3212,4-18 180,-1 34-180,5-41 180,-1 55-180,8-29 90,-3 26-90,5-32 90,-5-17 0,3 18 0,1 3 0,1 0 3041,0 11-3041,-3-29 0,1 12 0,6 30 0,-4-37 0,7 49-90,-3-30 90,0 6-90,0-3 0,-4-19 90,-3-16-90,7 31 0,-6-24 0,7 24 90,-5-14-90,-2-14 0,1 11 0,-1-2 0,0-1 0,0 0 0,-1-8 0,-3-10-2952,1 12 2952,1 11-77,1 8 77,-1-8 0,-1-11 0,-1-9 0,-1-5 0,0 4 0,0 1 0,2 5 0,-2-4 3355,1 8-3355,1 9 89,3 19-89,-1 1 0,1-8 115,-3-17-115,0-7 0,0 1 90,0-2-90,0-7-1169,0 10 89,-3-23-989,3 15-629,-3-22 2698,1-1 0,-2-2 0,1-1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2:22.05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1 133 12030,'5'-17'5487,"6"-7"-3868,3 2-450,9-3-269,-1 8-540,0 8-3213,17 25 3483,4 24-1837,7 17 1387,-25-9 0,-5 3 0,4 35-135,-13-35 0,-2 2 135,2 44-91,-5-38-89,-2-2 90,-2-39-90,-1-4 450,1 7-180,-1-13 2346,2-6-2436,1-43 1854,-1-1-2034,2-26 89,-1 16-89,-1-3 90,4-24-1735,0 22 1,0-1 1644,4-25 0,5-10 0,-9 68-2062,-1 6 1972,3 2 0,-1 9 90,12 14-90,-5 13-135,8 29 1,0 8 134,-2 6 1008,-2-3 0,-2-1-1008,-5-4 0,-1-1-90,0-3 3267,1 11-2997,1-1 0,-3-14 0,-1-10 360,-6-28-270,6-28-90,-2-3 467,6-49-422,-5 8 0,-1-1-135,4-27-109,-3 27 0,-1 5 109,1 14 90,0 4-90,3-5-90,6 5 90,-5 12 0,12 23 0,-7 42 0,3 5 0,-3 18-2555,-5-13 2555,-3 3 0,1 0 0,0 0-2409,3 18 2319,4 14-1705,-2-14 1705,-1-1-6323,4-23 2096,-9-22 4584,8 7 0,-13-26 0,-1 0 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2:22.71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61 355 9602,'4'-22'7195,"1"-5"-3597,-4 13-2248,0-7-991,-9 5 91,2 9-270,-5-1 0,3 12-90,0 11 0,0 4 0,-1 11 0,0 1 0,4 25-180,10 11-3392,5 4 3392,7-14-352,9-22 442,-10-22-89,5-2 89,-4-9 89,4-12 1,-2-1 0,-1-10 3218,-8 3-3218,-3-1 180,-3 1 345,-2-4-525,-2-2 90,-9-21-90,2 8 90,-8-12-90,3 13 720,-9-29-630,10 32 89,-6-23-179,14 44-90,1-1 90,1 6-180,8-2-90,2 4 90,5-1 1,7 7-271,34 7 180,-11 4-360,27 12 450,-44-8 0,-5 3 0,-16-11 0,-2 1 0,0-1-89,0 7 179,-1-5-90,1 4 180,-2-7-90,-1-2 89,1 1 1,0-1 270,0 1 90,1-3-360,11-14-90,-3-3 90,9-13 0,7-27-90,-9 20 0,9-20 0,-13 27 0,14-11-90,-14 18 90,10-6 0,-17 22-90,0 2 90,12 14-90,2 11 90,4 7 0,-3 6-3482,-4 9 3482,-4-9 0,2 16 0,-5-15-90,-2 1 90,-1-3 0,-2-5 0,0-4-90,1 5 90,-3-13-90,1 4 3212,-3-11-3302,0-4-89,-1-1-91,0-2-180,0-2 540,1 0 0,0-7 0,1-1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2:23.59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1 430 8375,'4'-23'4947,"0"3"-2406,-3 8-1282,0 1-3993,0 2 4084,-1-3 373,1 3-373,0-1-909,-1 23-351,2 4 0,-2 9 0,7 8 3302,-3-21-3392,5 8 0,-4-16 0,4-1-318,-2-3 318,7-2 0,3-11-90,0-1 90,2-11 0,-7 2 0,1-35 90,-7 29 318,1-22-228,-17 22-90,5 15 0,-8-9 0,7 18 179,-12 6-179,1 16-90,-4 2 0,6 15 90,8-5-90,3-1-90,12 47 90,-2-36-90,13 33 90,-3-48 0,20 3-89,-13-16 89,13 2 89,-7-24-89,4-8 90,0-7-90,-3-5 0,-11 3 90,-2-1-90,-2 0 90,-2-3-90,1-8 0,-2-3 90,-2 10-180,-3 5 90,-6 18 0,1 2 0,-1 1-180,0 3 180,-1 3-179,0 6 89,-1 2 0,1 5 0,0-1-270,1 22 180,0-8-180,5 47 180,-1-37 90,5 19-3392,-2-33 3392,1-7 0,0-4 1,0-5-91,7-2 180,7-14 0,0 0 90,4-12-90,-8 0 539,16-37-359,-13 17 180,17-46 629,-12-3-809,-9 28 3392,1-10-3302,-14 54-90,-1 6-90,-1 1 180,2-1 90,-2 6-360,9 21 89,-4 8 1,12 49 0,-3 0 0,1 3-2029,4 23 1939,-4-22 0,-2-4 90,-3-16-90,-1 0 90,1 1 90,3 23-90,-4-17-999,2 16 1089,-3 17 0,-5-37-91,-1 20 1,-4-44 180,-27 50-180,2-31-45,1-3 0,-4-4 1737,-6-10-1782,-46 5 0,39-26-322,-33 7 232,41-19 0,8-2 1202,-2 0-1382,7-1-9561,-35-26 9680,26 12 0,-22-25 1,33 17-1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2:23.88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 20395,'21'0'2969,"2"12"-6573,-13-2 3784,0 9 1277,-7-5-1457,-1 4 500,-1-2-1130,-1 25-6423,-9 19 2735,4-7 4318,-8 8 0,8-32 0,0-2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2:25.42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6 304 12120,'-3'-18'5487,"1"4"-4767,2 12 359,0 5-629,4 24 629,6 54-4791,1 16 3802,-5-41 0,1 2 154,-1 4 1,-1-3-65,2 11 45,0 2 0,-1-1-135,0-4 90,3 32 0,-6-63 0,-1-7 359,1-2-269,-2-10 0,0 0 450,0-12-2537,0-34 2087,-1-23 1546,1-6-1636,0-39-180,-1 12-658,0 23 1,0-2 612,0 11 0,0 0 45,-1-15 0,2 1 0,2 11 0,0 2-45,-1 1 0,0-1 889,3-13 0,0 3-934,-1-2-1904,1-11 1904,-2 47 2003,2 16-2003,10 20 0,1 3 0,17 32 529,-2 9-529,10 19 45,-16-24 0,-1 1 2765,8 18-2810,1 6 90,-19-33-3349,1 14 3079,-7 9 90,-1-8-984,-21 35 894,2-45-1650,-16 19 0,-4 0-868,7-16 2576,-26 36 0,36-62 0,1-2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2:27.01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1 197 10591,'5'-35'8815,"2"-13"-6926,-2 16-1260,0-3-89,-2 20 540,-1 2-990,0 7 359,-1-3-269,9 49-90,-2 11-615,5 24 525,-3-1 90,-3-17 0,0 5 0,3 29-3189,-1-21 3189,1 21-2132,-3-32 2042,0-1 228,1-3-139,6 22-44,1-27 0,3-1 45,18 28-90,7-5-90,-7-57 90,27-32-90,-28 1 90,27-20 0,-38 7-89,-2-4-1,5-25 1687,-10 10-1687,2-17 277,-12 0-187,-12-29-293,-1 26 293,-11-9 2939,-2 52-2939,-10 5 886,7 7-886,-11 21 0,20 7 0,-6 16 0,9-1 0,1 2-90,5 4-1946,1 22 1946,9 2 0,1 2-594,14-2 684,-6-30-187,6 1 97,5-16 90,-9-9 180,37-28 89,-23-6 1990,14-16-2079,-20-3-2710,-10 11 2620,-3 0 89,-4 1-833,-5 20 654,0-4 0,-1 9 0,0 2-2202,0-1 2112,-1 3 1483,1 0-1753,11 43 638,-5-15-458,8 31 90,-9-30 0,0-4-90,2 4 180,-3-10 0,3 2 90,-3-10-90,2-3 90,11-15 286,-4 1-376,7-15 0,-6 4 90,5-12-90,-1-1-90,3-7 0,-10 16 0,-2 6 3392,-7 14-3752,1 2 360,4 13 0,-2-4-3392,8 37 3302,-6-2 0,2 9 0,1-1 90,-6-25 1,2 2-1,-3-11-180,11 4 180,-7-10 0,8 3 90,-7-10-90,16-18 90,-7 5 0,11-16 3482,-16 9-3482,3-9 90,3-10-90,-5 12 0,-2 0-90,-8 18 90,-2 2-270,3 1 180,1 14-90,-2-3-1079,11 43 899,-8-23 0,7 23 90,-6-28 1,-2-7-811,12 0 720,10-21 1,26-30 359,-16 2 90,13-31 0,-35 37-3303,3-11 4113,0-17-720,-10 28-1136,4-18 1046,-10 37 0,-1 2-90,0 1 90,-1 3-180,0 2-90,4 19-90,-1 8 0,3 13 1046,-1 0-1226,3 5 271,-1-14 89,2 1 90,2-13 180,1-9-91,4-1 91,13-17 360,17-23-90,2-13-180,0-4-357,-8-10 357,-20 22 0,5-12 0,-13 11 269,1-18-2359,-6 13 2089,0-12 181,-7 22 270,-9-20-630,-4 26 0,-7-12 0,0 34 448,3 3-358,-27 27 2268,11 11-2448,-15 13 90,22 9 3302,8-10-3302,4 9-825,2 3 915,5-11 0,3 6-1425,6 27 1,2 2 1334,-4-21 0,2-2 0,4 15 0,3-1-182,5-14 1,1-5 181,2 12-864,-1-9 1,0-2 953,-1-8 395,5 15-395,0 1-90,-2-3 1878,-2-6-1788,-3 13-90,-8-31-90,3 21 1267,-9-36-1177,-26 45-90,6-24 3482,-25 32-3482,17-50 270,-32 0-90,23-17-90,-16 2 89,1-45-358,25-58-1,-10 18 90,31 8 0,9 4-3482,4 13 3032,18-40-1709,-6 37-1754,1 9 1,1-1 3435,8-5 0,12-13 0,-11 23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2:27.81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20 0 18866,'6'19'900,"-1"-1"-900,-5-10-540,0 1-359,0 7-3419,0 18 4318,-9 12 0,2 1 0,-8-2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2:28.10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 31 12120,'-2'-19'-5397,"3"8"4427,-1 11 1,2 8 0,1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2:29.88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29 8792,'9'-14'5757,"-1"3"-2519,-5 9-2159,-1 1-179,2 0 539,11 7-989,0-1-1,13 8 271,11 8-360,-8-2-3572,11 7 3661,-3 4-269,-10-6 90,17 19-90,-24-18-90,5 9 360,-11 7-360,-8-18 0,-9 24-90,-8-26 3482,-11 11-3482,-11 0-3662,-21 6 3032,-14-1 360,9-9-269,8-10 539,12-9 0,19-5 0,-8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2:30.07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80 2309,'2'-20'3778,"0"3"-587,0 7-2741,-1 1 1347,1 0-2696,0 3 169,0 0 730,0 3 0,0 3 0,0 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8:24.91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24 67 9871,'-7'-15'1350,"1"2"-631,2 6-449,3 2 809,-3-5 1,3 4-1170,7-3 90,0 7-180,14 5 0,10 5 90,-2 1 0,11 0 90,-11-3-90,2-1 0,1 0 90,1 0-90,3-2 90,0 0-90,3-2 90,1 0 0,-8-1 0,3 0 90,-5 0 90,6 0 180,25 0 180,9 0 299,3-3 1,17-2-1,-6 1-344,-5 2 0,1 1-860,5-3 1,7-1 0,-10 2 544,-15 2 0,-10 2-90,22-1 134,-8 0 1,-2 0-45,-1 0-1364,3 4 1,-1 2 1363,-13-2-90,17 8-2097,-24-7 2097,0-1 222,20 4-132,26 3-90,-13 0 0,9 0-45,-23 0 0,3 0 45,0-2 0,0 1-90,10 2 0,-2-1 45,-16-3 0,-2 0 0,11 0 0,-5 0 1149,11 1-1194,-8-2 0,-2 1 0,-9-2 90,0 0 206,0 0-206,32 2-90,-21-1 0,27 1 0,-31-3 90,2 0-90,31 1-93,-21-2 137,-11 0 1,0 0-45,18 1 0,-30-2 0,-1 1 90,26 2-509,-26-2 0,4 1 419,15 1 0,4 0 45,1 1 0,-1-1-45,-3 1 0,-2-2-816,-2 1 1,-5 0 815,14 0 173,-13 0 0,12 1 1,-4-1-174,0 2 0,0-1 106,6 2 1,6 0-1,-9-1-106,-14-1 0,-2 0 273,38 3 0,-3-1-273,-1-2 0,-22-1 0,-1-2 0,8-1-471,-16-1 0,0-3 471,20-10 671,-24 10 0,-4-2-671,-3-14 409,-20 10-409,1-3 2719,-14 4-2719,-7 2-1088,-4 1 1177,-3 1-89,2-1 90,1 0-90,-4 1-90,6-1 90,-9 2 0,4 0-89,-5 1-181,3-1 3572,2 11-3302,0 0 0,0 6 0,-3-3 0,6 73 90,-6-23-469,1-7 0,0-2 379,-4-1-3111,0 1 3201,0 2-2081,-7 31 1991,4-14-181,-6 0 181,5-22-974,-3 22 1064,-3 25 505,-1-17 0,0 4-550,1-20 0,1 1 892,-2 10 1,0 2-803,-1-1 0,2-6-45,1 15-11,1-11 1,1-5-80,5-17 2838,0 14-2748,1-15 0,1-2-90,0 5 1218,0 43-1218,5-42 0,1-3 90,-1 2-1696,2 0 0,-1-2 1606,-1-20 0,0 0 364,0-2-364,0 2 90,2 6-90,-1 2 0,0-8 0,-2-6 0,-1-12 90,0-2-90,-1 0 0,0-4 0,-1-2 0,1 1 90,-1-1-90,0 1 0,0-2 0,0 0 90,0-1-90,0 0 89,-1 1 3393,0-2-2672,0 2-1080,-8 1-2338,-9 2 2608,-41 18 0,15-9 0,-24 10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2:30.62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666 219 24083,'-2'22'540,"-1"-6"-450,10-7 270,14-22-4258,-6 2 4078,21-38-90,-23 22 807,5-15-537,-10 13-180,-4 12 359,1-11-539,-4 15 90,-8-6-90,4 10-211,-9 1 211,6 9 0,-3 3 90,-18 26-90,11-8 0,-16 22 0,16-15 0,0 2 0,-14 36-2269,11-24 2269,-11 26 0,15-35 90,1 1-128,-22 41 38,15-32 0,-17 28 90,20-45-90,0-4 90,-1-1-90,1-3 180,-32 14-90,25-18-270,-46 8-90,37-34-1889,-11 1 1126,12-12-3914,10 3 4947,0-2 0,-8-18 0,-2-3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2:31.35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25 23184,'24'-11'2428,"-9"8"-1978,-7-8-630,-5 22-4251,-2-3 4071,2 10-1389,0 18-1309,-2-12-1620,2 18 4678,-2-18 0,-1-12 0,0-2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2:31.75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67 112 12750,'-2'-18'6116,"-1"0"-10517,3 10 7280,-1 0-211,9-18-2488,-3 15-1,6-12 771,11 26-950,-4 1-90,27 28 90,-20 0 3392,3 8-3392,-17-8 0,-9-12 90,-16 39-90,3-26 0,-22 42 0,13-47-180,-7 7-719,-14 5 539,20-20-1889,-16 10-719,27-25 2968,-1-1 0,5-2 0,1-2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2:31.99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35 155 8792,'-6'-27'5307,"0"1"-3328,1 5-270,1 4 719,0-2-1528,1 7-270,0-1-91,2 6-89,-1 1-180,2 1 449,-1 4-449,4 18-180,3 28-135,0 9 0,0 4-45,4 35-679,-4-31 0,-1-1 589,0 12-90,-1 0-90,-1 0-90,-1 0-4466,-1-21 1,-2 2 4524,-2-2 0,0-1 0,1 3 0,-1-2 0,-9 37 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2:32.46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424 44 16887,'-1'-15'5577,"0"0"-4767,1 10 809,0 0-1259,0 2-1,1 3 451,0 4-630,-1 31 0,0-9 44,-7 29 1,-3 6-225,-1-7 0,-7 13 0,-4 1-1948,-2-11 1768,-14 24-1295,6-25-773,-3 1 2248,-4-4 0,-3 0 0,-14 14 0,11-16 0,0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2:48.85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5443 853 16977,'16'-11'2339,"-3"2"-1799,-10 6-91,-1 1-89,0 0 0,0 0-90,0 1 0,0 0 179,0-1-359,-1 1 180,1 0 0,-3-1-180,-1 3-90,-2 1 90,-2 1 0,-26 13-90,-14-2 0,-18 6 0,6-9-180,-23-7 180,22-13-90,-17 2 90,23-7 0,15 4-90,0 1 90,0-1 0,-40-12-358,28 9 403,2-2 0,0 0-45,2 2 0,-12-5 90,-19-6-45,21 4 0,-2 0-45,11 3 0,-2 0 135,-38-16 0,2-2-45,0-1-90,25 10 0,2 1 0,-12-8 45,13 6 0,1 0-517,-8-3 472,7 4 0,3 0 337,10 4-247,-19-8-3199,15 7 3109,-13-5 62,3 2 28,-3 1 388,-15-6-433,18 10 0,2 2-45,-8-2-203,-22-5 293,60 20 3188,-16-3-3278,19 3 89,-10 0-45,22 4-44,2 0 0,1 0 0,-13 0 0,10 1 303,-9 0-303,-1 0-3392,-37 10 3392,17-4 0,-23 7 0,15-1 0,-9 3 0,1 0 0,2-1-2268,-16 4 2268,31-7 0,-31 7-12,40-11 12,-11 3 0,-15 3 0,-2 1 0,4-1 2262,17-3-2262,11-2-2262,-15 4 2262,10-1 0,-11 3 2262,1 0-2262,9-2 0,-10 3 0,13-3-2250,-28 10 2160,20-7 90,-21 8 0,15-5 0,-24 11 0,20-9 1927,-13 6-1927,39-15 0,0 0-90,1 1 90,2 0 0,-10 4-90,2 3 90,-1 0-90,4 0 3314,7-5-3314,-25 22 90,8-7-90,-12 11 90,11-7 0,-4 3 0,7-5 420,-5 5-420,17-15 0,0 1 0,0 0 0,-1 0 0,-26 29 0,18-21 0,-18 24 0,16-16-403,8-7 313,-17 19 90,10-9 0,-1-1 0,6-3 0,-5 8 0,7-3 0,-7 6-1455,13-10 1455,4-12 0,2 1 0,0 0-2520,2 1 2610,-5 13-889,1 7 799,-2 0 1016,4-1-1016,2-15-1954,1 2 2044,-2 15 1750,-1 20-1840,2-11 0,1 8-1184,2 4 1184,2-5 0,-1 12 90,3-17 0,0-2-90,1-1 135,0 36 0,1 1-135,0-33 45,4 16 0,1-3-504,-1-38 549,7 18 1873,-7-32-1963,1 3 90,8 19-90,-5-13 0,9 15 0,-7-23 90,2 2-90,1-1 0,14 14 0,-10-12 922,10 9-832,-6-11-90,-3-5 0,4 4 0,13 8 0,-13-11 0,12 9 0,-16-14 0,0 0 0,19 12 0,-11-8 0,22 12 0,6 2 0,16 10-45,-14-8 0,0 1-1485,8 3 1440,-16-6-891,-14-12 981,-2 1-659,27 15 659,-7-4-90,10 5 90,-1-2 0,-24-15 0,26 12 994,-26-15-994,10 3 0,-1-1 0,33 12 0,-24-8-437,-4-3 0,0-1 347,-2 1 90,10 4 602,-4-3-692,-22-8 1179,15 3 0,2-2-1089,-5-1 0,13-1 0,2 0 0,0-7 3392,10 2-3482,19-1 90,-26-2-3392,28 1 3392,-17-1 0,-17-1-2268,41 6 2268,-52-6 0,49 5 0,-57-6-90,29 3 90,-10-2 0,1-1 0,31 1 0,-51-3 0,28 2 2178,-40-2-2178,7 0 0,2 0 0,21 0 0,-13 0-343,15 0 343,18 0 0,-9 0 0,13 0-135,-19 0 0,-4 0 45,0 0-1032,-6-1 0,0 2 1032,12 1 90,-14 0 928,2 3 0,0 0-1018,4 1 90,30 4-90,-38-3 90,-1 0 0,0 0-1103,4 2 1,2 1 1102,6 1-632,22 4 0,-1 0 632,-23-3 0,1 0 0,3 0 0,22 8-959,-16-4 959,30 7 507,-46-10 1,4 1-463,26 3 0,3 1 472,-18-3 1,-1 0-518,5-2 0,0-1 0,0-1 0,-5-1 0,10 0 0,-8-1 0,0 0 90,11-1 1940,-18-1-1985,2-2 0,4 1-45,28 3-1015,-37-5 0,-1 0 1015,29 3 97,-29-4 0,-1 0-97,16 2 365,-15-2 0,-2 0-365,4-1 0,2 0 0,-1-1 0,3 0 0,-1 0 0,37 0 0,-35-1 0,29 0 321,-43 0-321,3 0-777,4 0 777,28 0-225,8 0 225,1 0 90,-7 0-90,-26 0 0,-1 0 0,-3 0 0,2 0 0,16 0 723,-18 1 0,3-2-723,-1-3 0,0-1 0,4 2 0,1 0 0,0-2 0,-1-1 0,-6 3 0,-5 1 0,4 1 0,0-2 0,0 1 0,0 1 0,0 0 0,11 0-45,-13 1 0,-1-1 45,-4 1 134,23 0-224,27 0 1069,-48 0 0,2 0-979,10 5 0,-2 0 0,17-1-90,17 8 74,-19-7-74,2-1-1997,-8 0 2087,-20-2-90,0-1-1823,0 1 1913,1 0 96,42 0-96,-12-2 0,8 1-90,-25-1 90,-26 0 0,7 0-1193,47 0 1193,-32 0 0,32 0 0,-23 0 0,-16 0 475,19-6 1,5-1-521,-24 4 0,-1 0-494,17-4 1,-3 0 538,16 5 1173,-39 1-1173,22-3 0,4 1 0,1-2 1977,-6 0-2022,-6 0 0,0 0 45,3-2 0,-3 1 0,-1 1 729,-13-1-729,50-7 90,-40 5-135,28-6 0,0 0-45,-23 3 45,19-4 0,-2 0-45,-22 4 90,30-6-406,-39 7 316,40-11 90,-31 7-45,9-2 0,-1 0 45,-8 0-1042,6-2 0,1 0 1042,-9 1 90,26-9-90,-36 11 0,-1-2 0,1 0 90,14-9-90,0 1 324,20-14-324,-27 14 0,8-9 0,-24 13-1027,3-6 1027,-10 8 1692,-7 4-1692,-6 7 158,-2 1 22,9-7 2787,14-16-2877,-9 9-1115,10-11 1115,-16 11 0,6-6 0,12-18-90,-9 13 90,22-22-90,-15 19 0,30-23 0,-15 14 0,0 4 90,-5 4-90,-19 16 0,7-5 0,-11 7 0,-2 2 90,12-10 0,-2-1 0,-3 4-90,-7 4 90,-12 12-90,0-1 179,9-13-179,-5 4 0,7-10 0,-8 11 90,-1 1-90,-2 3 0,12-25 0,-8 15 0,9-19 0,-12 24 90,2-5 3302,4-8-3392,-1 2 0,1-7 90,-4 11-90,-1 1 90,0 1 0,5-12 0,-1-1 0,3-12 0,0-5 0,-3 14-90,0-5 0,-3 14 90,-1 0-90,9-27 90,-8 25-90,7-26-3210,-11 39 3210,2-10 90,-4 14-90,1-3 90,0 2 179,4-25-179,-3 14-90,4-17 90,-6 24 3210,2-3-3210,0-8 0,-1 6-90,3-22 0,-4 25 0,3-16 90,-2 0-90,-1 18 0,0-12 0,-3 10-90,1-4 90,-8-26 0,1 13-3482,-6-9 3482,2 21-90,-5-3 1,-5-2-2270,-6-3 2269,1 8 0,-2 3 90,7 11-90,-2-1 90,0 2 0,2 1-90,-11-3 0,9 4 90,-4-1-89,5 3 2357,4 3-2358,-11-4 90,-4 1-90,1 0 90,2 1 0,8 2 0,3 1 0,2 1-90,-27-6 90,19 4 0,-43-7 0,41 7 0,-14-2-90,23 4 90,-10-2 0,-6 0-2358,-4-1 2358,5 0 2268,3 1-2268,8 0 0,-5 0 0,3 0 0,-1-1-90,-27-5 90,4-1 0,-17-5 0,23 5 0,10 1 0,-12-4 0,16 5 0,-55-18 0,53 19 0,-53-19 0,57 20 0,-16-6 0,-12-2 0,27 8 0,-26-8 0,33 10 0,2-1-2268,-13-2 2268,13 3 0,-20-5 0,-14-6-90,18 6 90,-14-3 0,33 9 0,-7-1 0,-2 0 90,-15-3-90,14 3 2178,-5-1-2178,-21-5 0,22 6-2268,-51-12 2268,36 10 0,-9-3 0,15 4-325,14 2 325,-2 0 0,-7-2 0,-20-3 0,12 2 90,-51-11-90,56 11 0,-29-5 0,29 5-90,-8 0 90,4 0 0,-17-1 0,33 5 2107,-13-1-2107,22 3 0,-2-1 0,2 1 0,4 0 486,-5 1-486,4 0 0,0-1 0,1 1 0,4 0 0,0-1 90,1 1-180,-5 0 90,5 0 0,-10 0 3392,10 0-3392,-7 0 0,5 0 0,-2 0 0,-1 0 0,-5 0 0,4 0 0,-4 0 0,4 0 0,1 0-90,-14 10 90,11-7 0,-9 9 0,3-7 90,8-3-90,-7 3 0,11-4 0,0 0-3392,-2 1 3482,-1 0 0,1 0-90,-2 0 90,6-2-90,-3 1 90,0 0 0,0 0 3302,-1-1-3392,2 1 0,2-1 0,0 0 90,-1 0-90,1 0 0,1 0 0,-1 0 0,3 0 0,-1 0 0,0 0-90,-1 0 0,-3 1 0,2-1 90,-3 2 0,4-2-180,-2 0 180,2 1-90,-3 0 90,2 1-90,0-1 90,-1 0 0,0 0-90,-6 2 0,4-1 90,-5 0 0,7-1 0,-5 2 0,4-2-3392,-4 1 3392,7-1 0,-2 0 0,1-1 0,1 1 0,-1-1 0,2 1-90,-1-1 2043,-2 0-1953,-1 1 0,1-1 0,2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2:50.50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751 42 12480,'5'-18'3958,"0"4"-3149,-4 9 900,0 1-1259,-2 3 270,-1 2-4702,-14 21 4162,2-1-1139,-24 34 1139,12-14-622,-11 16 622,7-10-90,-1 1 90,-2 3-716,-7 10 1,-4 6 625,3-8 0,0 0 305,-5 10 1,1-1-351,9-18 0,5-6 1688,2-2-1643,-10 11-214,12-15 124,-14 17 2530,23-30-2710,-7 7 211,11-17-5608,4-4 5577,2-11 0,8-6 0,1-6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2:50.86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232 88 11311,'2'-19'4137,"0"-1"-3327,0 12-91,-1-2-179,0 3-90,-1 1 539,0-3-449,1 6-360,-2-2 0,0 7 0,-2 2-1,0 2 541,-20 55-540,10-25 0,-18 44 0,17-39 0,-1 1-3392,1 1 3571,-9 20-89,3 3-222,-2-1 132,5-8 270,0 5-360,9-30 90,-5 20 179,11-40 2608,16 17-3237,-1-15-3284,16 12 316,12-9 2670,8-1 1,3 0 0,-3-2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3:38.93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1 123 19946,'0'-16'809,"0"4"-809,10 39 0,-5-16 90,8 28-90,-7-14 90,1 0 0,9 30-90,-8-34 0,9 24 0,-11-33 90,3 2-90,0-3 90,27 6-90,-11-8 0,19 4-3482,9-40 3482,-18 0 0,17-16 0,-27 11 90,-9 8-2358,-3 1 2357,-2 2 181,0-7 360,-2-6-450,-2 6 0,-3-1-90,-3 13-180,2-1 90,-1 11 0,2 0-90,5 33 2358,0-5-2358,5 18 90,-3-11-180,7 11 90,-5-10-90,18 23 91,-15-29-1,8 9 90,-11-22-90,-1-4 90,0-2-90,0-3 0,1-1-2269,19-14 2359,-9 4 0,13-14 2359,-6-14-1999,-7-17-181,-1 6 1,-11-1 90,-10 31 900,-1-6-811,0 5-179,0-4 2762,0 1-6270,0 6 360,-2-3 2968,3 15 0,-1 1 0,4 8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3:39.47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72 12480,'1'-18'4497,"0"1"-3687,0 9-181,0 1-89,-1 0 360,2-2-720,0 5 269,2 3-359,2 14 360,4 47-360,-2-13 0,2 36 0,-5-30 45,-1-2 0,0 3-45,3 33-733,-2-25 0,-1-2 733,1 12 0,1-13 180,0 8-180,-1-27 0,1 11 90,-2-32 90,-1-9-180,0-2 180,1-4-91,25-43-89,-15 13 1286,19-35-1376,-20 24 0,-1-2 0,1 0-3392,-2 1 3392,0 3 0,-1 4-90,1-4-1851,-3 14 1941,-1-3-90,-4 11 0,2 0-90,-1 6 2611,10 13-2521,-3 8 90,6 14 0,12 44-377,-13-30 287,11 34-465,-9-31 375,-6-13-629,9 16 449,-12-26-2788,6 7 539,-9-20 2609,3 3 0,-3-6 0,-1-1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7:14.767"/>
    </inkml:context>
    <inkml:brush xml:id="br0">
      <inkml:brushProperty name="width" value="0.17143" units="cm"/>
      <inkml:brushProperty name="height" value="0.17143" units="cm"/>
      <inkml:brushProperty name="color" value="#FFFFFF"/>
    </inkml:brush>
  </inkml:definitions>
  <inkml:trace contextRef="#ctx0" brushRef="#br0">702 495 600,'2'-68'4768,"-1"16"-2098,-1-2-1231,-8-12 2144,-7-11-2684,-6 29 1,-4 2 589,-11-11-860,-37 31-449,34 37 90,-16 18-90,17 6-893,-2 8 803,0 7-511,14-6 1,0 3 420,-11 25-45,10-5 0,4 1 45,1 10 578,11-20 1,3 4-669,8-3 0,4-1 90,4 36-135,25 0 0,7-4 135,0-16 0,1-9 0,2-5 0,-2-19 90,-1-4-90,-1-3 2605,11 10-2515,-14-12 179,13 17-179,-28-20 1958,-2 5-1958,-14-7 0,-17 15-90,-1-4 90,-14 11 0,2-12 0,-21 13 89,-10-1-1521,-7-6 1,-3-3 1341,-9 5 0,17-17 0,7-6-1079,21-16 989,2-4-260,-3-11-2799,-2-32 271,9 13 2878,18-64 0,18 49 0,12-34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8:56.65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361 124 11490,'-15'-32'3418,"0"3"-2428,3 12 539,-4 0-90,-6 3-1079,3 6-90,-4 2 0,7 6-90,-11 14 89,3-2-89,-9 13-90,11-4 450,-19 42-450,19-22 0,-12 32-90,25-35 270,3 39-270,2-31 0,13 19 0,4-1 0,0-23 0,28 36 180,5-98-90,-15 8 179,2-34 1,-5-7-90,-9 8-3392,10-39 3662,-16 40-270,-4 16 90,0-4-180,-4 18 89,-2 2 271,1-3-360,9 39-90,-2-8-2178,9 38 2088,8 33 90,-9-30 2178,12 36-2448,-7-26-269,10 16-271,2-2-1908,-7-18 2178,-11-29 48,-11-25 492,0-4 0,-3-3 0,-1-1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3:40.14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37 184 11490,'-10'-22'5847,"2"6"-4947,3 3-91,2 5-179,0-1-91,1 1-89,0 0 270,0-2-270,1-2-1,0 1-359,1-2 0,33-8-90,-13 9 0,28-6 0,-23 16 90,3 2-90,-5 0 0,28 13 0,-27-8 0,18 11 0,-31-10-90,1 3 90,-4-3-3392,3 5 3392,-7-4 90,1 2 90,-10 42-180,0-20 90,-7 33 0,-5-17-90,3-12 180,-22 48-180,20-42 0,-18 37 0,23-47-90,-2 4-90,5-5-720,3-2-1375,2 4 206,11 10-719,1-12 2788,7 10 0,-2-14 0,0-2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3:40.30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 17967,'8'21'0,"-2"-6"0,-1-4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3:41.10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100 15 11490,'-16'0'4138,"3"0"-2789,6 0-449,-1 0-181,-3 0-179,0 0-180,1 0-360,-3 9 0,8-6 0,0 6 180,12-6 0,3-1-90,10 3 0,5-4 0,6 2 269,43-3-269,-28 0 0,33 0 0,-24-5 0,-1-1-636,1 2 546,0-2 0,-1-1 90,-4 2-90,-13 2 0,9-1-90,-21 2-270,14-1-989,-12 1-720,4 0-449,-14 2 1722,-6 0 1,-5 0 0,-1 0-1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3:41.56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44 48 14639,'-23'-6'4587,"8"5"-2698,10-5-1529,79 10-1485,-15-9 1,5-1-1170,6 4 1,2 0 1614,-1-4 1,-7-2-1,6 2 1,-23 2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7:27.08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261 99 10051,'-15'-22'6207,"-2"2"-5488,4 9 900,-7 3-1169,-2 16 270,-12 11-450,4 7-1,1 9-89,11-1-1899,-8 48 1899,12-26-90,-4 35 0,15-50 90,1 4-90,2-8-90,10 33-874,14 24 964,-1-15-90,12 1 90,3-34-90,9-10 845,21-6-755,-2-26-183,2-26 183,-21-12-45,-7-17 0,-5-5-45,-4-4-826,1-27 0,-6-2 826,-15 25 45,-7-5 0,-5 2-119,-8 16 74,-10-15 0,0 23 0,-4 5 906,-3 2-906,-34-13-90,18 22 82,-26-8-172,39 29-1439,-55 46 179,57 0-2810,-38 28 1731,70 8 2519,3-24 0,12 24 0,-1-19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7:28.32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6 504 9961,'-6'-22'4048,"9"-6"-3238,4 6-91,10-4-179,3 6-3532,30-7 3261,-15 12 1,23-4 770,-25 16-860,-6 1-180,1 2 90,9 12-450,28 28 270,-17-6-270,18 33-90,-35-2 270,-6-11 90,-1 10 0,-14-32-89,-1-2-91,2 7 3662,-4-14-3212,3 4-90,-6-20 89,2-2-179,9-17-89,-3-4-451,22-45 270,-16 20 90,9-28-3392,-14 28 3482,-2-1 90,0 2 540,4-20-270,-7 26-90,2-11 179,-7 27-2447,0 4 2178,-1 3 2718,0 5-2628,6 34-270,0-5 0,7 27-90,-1-16-90,1 2 0,2-3-89,1-3-1350,28 15 1169,-21-25 0,18 9 3393,-25-28-3843,27-29-356,-20 10 1166,23-27-3185,-24 0 3275,-9 8 0,4-16 450,-12-29 539,-2 34-449,-3-25 989,-12 46-209,6 18-871,-8 1 3303,9 13-3392,2 1-3212,-1 7 3212,2-2-180,7 32-90,1-14-450,9 26-180,1-18-719,15 13-90,6-6 359,26-1 811,-27-21 3391,8-13-3752,-2-36-693,-20 11 1323,20-24 90,-29 11 90,-5 8 0,-2-5 539,-6 10 91,-10-15-540,4 16 269,-7-10 1350,-3 19-1439,5 4-3164,-6 0 3524,9 5 644,-5 15-1364,6-7 0,-2 12-270,7-6-359,19 19 269,-9-14-90,14 8-90,-6-27 270,7-14 90,-2 2 0,11-25 90,-15 13-2178,4-13 2358,-11 9-292,-3-1 472,-1 3 809,-4-12-989,-2 15 90,-13-20 180,-6 14 359,-22-3-629,14 11 0,-17 22 180,18 35-270,0-3 0,7 19 2079,14-29-2169,3 4 0,0-3 0,9 23-180,16 20 3199,1-14-3019,24 5-2538,-21-45 2448,51-17-2268,-41-10 2358,30-16 0,-40 2 0,10-19 224,-12 1 1,-1-5 90,-3 0 0,-1 0-582,-2 0 0,-3 2 717,-4-15 1825,-13 31-1556,-23-6-629,14 17-90,-17-1 2954,20 23-2954,0 3 0,-1 9 0,2 3-1707,0 14 1707,17 21 0,-3-13-6,17 15 6,-6-24 0,5 1 180,31 48-90,-31-43 0,20 34 269,-61-10-359,-4-22 0,-12 27-455,5-36 365,6-12 3163,0-4-3523,-12 1-2779,14-7 441,-13-13 2788,26-4 0,2-22 0,9 4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7:28.53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40 0 17787,'-15'36'2698,"0"39"-2338,10-38 0,1 36-90,4-39-46,7 18 1,5 5-135,6 31-2261,-3-28 1,0-1 2080,8 11-90,-6-28 770,0-3-950,-1-5-719,5 4 1079,1-6 0,-6-8 0,-2-10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7:28.82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41 256 11311,'-20'-11'4767,"5"3"-2159,9 0-2608,72-51-180,-35 31 90,12-6 1,0 1-1,-9 14-90,-3 3 90,0 2-90,-3 2 90,0 4-180,4 3-3122,17 26 3392,-16-5 90,12 33-180,-21 14-416,-5-12 327,1 16-1,-10-30-90,-1-1-180,-1-1-180,1-2-89,-1-4-900,3 5 90,1-10 899,-2-2-3632,0-13 4262,-3-7 0,8-13 0,3-5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7:29.48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 8072,'13'28'2879,"18"33"-2879,-9-20-90,25 35 0,-22-45-5481,21 11 6021,-9-25-270,-5-3 1499,-3-9-1409,-14-5 89,12-11 1,-9 4-1049,5-9 1409,-12 6 899,0-8-630,-13-13 1549,-1 1-1818,-41-32-540,19 34 180,-30-21-271,36 36 181,-7-2-90,13 7 3302,3 2-3392,5 4-90,7 3-360,35 20 180,-13-10-359,39 20-451,-2-10 810,-20-6-89,7 2 89,-36-12 0,-4-1-450,2 6 270,-5-5 450,-8 21 90,-2-14-3482,-6 10 3572,7-14-2358,2-1 2357,0-1 1260,0 0-1079,1 4-180,10 5 360,7-2 1818,10-1-2538,0-8 2876,24-19-2966,-26 8-89,19-15-361,-22 3 270,-6 3-179,4-9 89,-7 7-90,-1-2-809,14-26 1349,-12 26 695,11-17-155,-4 55-1071,0 11 711,3 10 0,-5 0-1,-7-14-89,-1 0 0,1-1-90,6 11-180,-6-16-2338,8 7 1751,-12-22 0,0-1 1,-5-2-1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7:29.62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0 6633,'24'21'0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8:57.12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193 659 11580,'5'-17'4318,"-1"3"-360,-4 9-3509,-7-3 541,-10 14-540,-13 8-271,0 10-4160,-8 20 4071,18-15 881,-3 12-791,7 6-90,7-9-90,0 13 90,7-23-2246,2 3 2201,25 15 0,8 1 1708,-1-6-1753,4 7 0,8-8-270,12-38 1,1-17-187,-12-6-1,0-5 457,15 1 0,-3-4-89,9-43-1,-36 26 45,-4-12 0,-2-4 2215,1-8-2215,-5 6 0,-3-1-2356,-12-14 2401,-3 17 0,-9-34 499,1 37-499,-6-17 90,2 23 33,-6-24-33,7 35 341,-4-23-251,9 47 2979,2 7-3069,3 12 0,5 20 455,3 10-365,7 16 0,1 7-90,7 24-1572,1 4 0,1 7 1527,-5-20 0,0 2 15,0-2 0,2 6 0,-2-5-1195,1 3 1,0-3 1134,2 10 0,-1-8-90,-2-4 0,-4-15 0,-1-2-276,3 12 186,7 22 1906,-18-52-3975,-1-10-1423,-4-7 3672,-3-8 0,-3-8 0,-1-5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7:30.52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0 473 9422,'35'0'2068,"1"0"-6649,5 0 5481,-4 0-1,19 0 1320,-11 0-1500,3 0-89,3 0-1409,30-10 1319,-15 3-1608,28-11 1518,-22 5 996,16-5 0,7-1-1176,-24 5 0,1 0-473,5-1 1,5-2 0,-7 2 291,-8 1 1,-4 2 0,1-1 0,-2 1 0,26-6 0,4 1 90,-2-1 605,-1 2-651,8-2 1,2 0-90,-43 9 0,0-1-45,41-7 0,-3 1 90,-15 3-430,-24 5 1,0 0 339,28-4-170,-18 3 1,-2 1 169,6 0 0,15 0 725,-32 4-725,-2 2 0,1 1-90,17 0 956,-13 0 0,0 1-956,8 0-90,12 0 180,-26 0 1256,4 0-1345,-26 0-1,-1 0-810,22-8-359,-17 5-720,11-6 1979,-25 8 0,-6 1 0,-1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0:02.32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44 33 11670,'-16'-10'5127,"0"-1"-4497,12 8-90,-1-2 269,3 2 1,2 2-270,12 4-361,16 6-89,5 1 90,42 9-180,-31-11 90,44 10-90,-41-12 0,10 3 0,2 1-3392,-3-1 3392,1 0 0,-2 1 0,-14-2 0,48 17 0,-50-13 0,37 19 0,-51-16 0,12 12 0,-18-11 90,16 29-90,-19-17 90,9 19-90,-14-13 180,6 37-1686,-6-20 1776,2 21 0,1 10-915,-3-5 0,0-1 690,1-2 0,-1 1 89,2 10 1,-1-4 45,4 10-90,0-2 0,-1-7 0,-5-27 623,2 4 1,2 8-579,1 3 0,0 2 605,1 0 1,-1-1-696,-1-6 0,0-4 45,3 15-2097,-4-18 2097,7 35 716,-6-24-806,0-1 90,-3-10-90,-1-4 90,-3-14-90,3 13 90,-4-8-90,2 5 709,0 4-619,2 3-90,-5-24 0,0-1 0,-3-21 2670,1 4-2580,-1 0 2091,0 0-2181,0-3 90,0-4-90,-1 0 90,0 4-90,0-4 90,0 3-90,-1-5 360,0-1-270,0 4 0,-13 10-90,6-6 0,-19 10 0,11-14 0,-18 8 0,0 1-90,-2 0 90,0 2-90,-47 17 90,38-17 0,-43 17 0,53-24 0,-3 2 0,-10 0 0,-2 1 0,-6 1-452,-4 1 1,0-1 362,12-4-91,-16 6-1817,14-5 1,0 1-343,-16 5 855,12-3 0,1-1-2951,-8 2 4435,0 0 0,0 1 0,1-1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3:50.72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0 168 13289,'2'-16'5127,"-1"2"-4137,-1 7-181,1 1-89,-1 0-180,0 1-91,1 0-89,-1 1 630,0-2-541,-1 6-359,0 4 270,0 7-270,0 38-90,0-16 90,1 29 0,0-6 0,6 6-90,3-11 0,1 0 0,7 10 0,8 10 0,-10-48-3392,9 1 2852,12-4-56,7-7 506,9-13-375,3-22 285,-16 0 90,-1-8 0,-21 9 3267,-2-1-3267,-2-4 90,-3-2-90,-2 1 533,-2-16-263,-3 18-90,0-10 294,-3 22-204,0 0-90,0-1-90,1 1-90,2 11 90,4 13-90,3 13 0,4 8-3752,29 38 3752,-17-34 0,22 27-2358,-27-46 2358,1-2 0,0-6 0,-5-4 0,2-3 90,-5-2-90,19-23 0,-6-3 180,11-43 0,-23 11-924,-5-5 924,-9 13-105,-9-4 195,2 9 0,-7-12 2277,-3-10-2367,7 33 2619,-6-20-2709,12 44 1459,-1 2-2628,7 50-2996,1-11 2006,6 39-2077,1-23 4236,3-2 0,0-2 0,1-2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3:51.14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 55 11221,'0'-23'7195,"-2"1"-6565,2 16-90,-1 2-3149,4 44 2968,2 10-89,2 22 98,1-2-98,-1-11-90,3 3 270,2 24-2443,-2-18 2083,4 18 90,-5-28 2144,7 33-1874,-2-20 406,1 3-496,-5-31-90,-6-30-90,0-2 539,-3-6 2763,5-12-3392,-1-9 0,2-14 0,0-9-90,3-20 0,8-35 0,-5 26-3572,8-20 3482,-13 63 90,4-1-270,-1 10 91,-4 9 179,14 12-180,10 51 90,-2-1-409,3 21 410,-16-26-1,-5-14 0,1-2-270,3 16 90,-4-15 2576,6 23-2756,-9-33-1799,3 6-7582,-4-15 9713,-2-6 1,-1-1-1,-2-7 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3:59.01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35 289 13919,'-9'-18'5307,"0"-2"-4497,6 14 359,-2-5-270,3 2-539,-1 0-452,1 1 812,1 1-630,1-7 0,10-14 180,21-22-270,-3 16-3272,25-10 3272,-27 35 0,10-2-991,3 5 991,-15 4 116,8-1-296,13 15 90,-25-6 0,23 10-449,-20 30 359,-14-21 2793,2 61-2793,-22-37 1362,-5 10-1272,-2-16 90,2-15 0,-7 9 0,-4 0 90,-1 0 270,-23 20-270,32-36 0,-18 18 0,32-32 353,1-1-443,0 1 270,-1 7-180,2-4-90,-1 6 90,3-8-90,0 3-90,1 5 0,7 18-90,-1-4 0,5 11-540,1 2-4767,5 17 5487,-1-11 0,2 9 0,-8-28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3:59.18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0 14729,'0'16'0,"0"-3"0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3:59.85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73 44 11221,'-19'-6'5217,"-1"-2"-4408,11 0-179,-1 1-1,7 5 271,-1 2-270,1-2-361,0 0-89,2 0 270,2 1-360,2 0 270,7 0-270,7 0 90,7 1-90,6-1 0,4 0 179,27 1-179,-21 0 0,25 0-446,-26 0 356,6 0-1533,23 0 1,4 0 1532,0 0-45,11 0 1,-3 0-46,-26 0-180,38 0-473,-17 0 24,16 0-605,-5 10 875,-25-8-361,-10 9 1105,-22-10-295,7 3 0,-13-2 0,3 1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4:00.51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198 192 9152,'-23'-2'3418,"-4"0"-1439,14 1-450,-5-1 1439,-8 0-2608,14 1-90,-8-2 0,15 3-1,0 0-89,-1-1 180,0 1-180,1-1-90,0 1 90,1-1 90,-2 1-180,3 0-90,-1 0 90,1 0 0,2-1-90,-1 1 90,0-2-1,1 2 91,2-2-90,1 1 0,2 0 270,9-2-360,-5 1 90,17-4 0,-6 3 90,41-7-3572,-23 4 3482,25-5-569,-29 5 479,1 0-31,15-3 1,3 0 120,3 0-90,-2 1 0,-2 0 90,-8 3-90,-2 0 90,1 1-45,10-3 0,2 0-135,16-1 45,-17 1 0,-2 0 2811,-5 0-3125,-5 2-2319,-13 2 2319,6 0-232,-16 1-1658,-3 0 2249,-1 2 0,-3-1 0,0 1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4:05.74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17 31 19046,'-7'-15'2429,"2"3"-720,4 9-720,1 3-719,3 23-90,0 3 90,3 21-90,-2 1 0,0 4-1,-2 4 1,-1 3-372,1 17 237,-1-23 0,0-2 45,-1 2 0,0-10 0,0 10-90,-4 0 0,-1 4-90,1 37-712,-2-28 0,1-2 622,1 10-90,2-18-6296,2-12 2159,8-16 4407,-3-2 0,12-25 0,-3-12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4:06.30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188 706 7443,'17'-50'4947,"-8"20"-9258,5-13 5660,-10 28 3568,2-6-4377,-3 11-181,1-6 861,-3 13-321,-4 4-179,-20 44-540,7-15-90,-17 37 89,14-31 1,-2 10 0,0 1-90,-1 5-524,0 1 0,1-1 434,8-15-1831,-2 12 1921,8-27 0,0 4 179,5-16 1742,2 0-1831,11-21-90,5-8-1310,9-17 1310,-2-4 90,11-24-90,1-9-693,-9 16 0,-1-1 603,9-21 90,0-6-90,-17 47-90,5-13 90,-9 23 1537,5-5-1627,21 77 90,-19-17 0,23 45-90,-27-32 2522,-1 2-2521,9 26 2319,-7-17-2275,1-1 0,2 1-44,4 8-171,18 25 260,-19-49 0,3-9 90,-11-23-90,10-14-2785,28-56 2875,-20 22-90,-7-1 0,-4 0-354,-10-4 444,-3-5 0,-1-4-681,-5 1 1,-1-2 680,1-12-45,-5 1 0,-1 1 99,-2 11 36,-6-18 0,4 29-90,1 4 180,-3-13 1875,3 25-2864,-1-15 359,6 40-4841,0 26 704,2 1 4497,0 30 0,-1-14 0,0 8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8:57.47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41 402 11490,'-17'-16'3868,"3"3"-2698,10 7-271,1 3-179,1-2 1618,24-17-2877,47-26 179,-11 6-1516,-15 13 0,-1 2 1426,-2 1-441,2-1 1,1 0 530,3 0 90,30-21 270,-52 36-1615,0 0 2874,-8 6-629,0 1-270,-2 17-91,-2 5 1,2 13 180,3 25-270,-5-9 229,5 20-229,-4-15-90,0 0 2268,0 1-2088,7 20-2539,-4-18 2359,6 12 2097,-6-25-2097,7 8-90,-6-16-90,4 2-90,-4-16-2068,0-22 269,-7 1-540,-2-28 2519,-8 9 0,-10-31 0,0 2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4:07.34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1 478 11760,'3'-33'8276,"0"11"-7557,-1 5-89,-1 12-91,-1 3-89,1 2 540,7 59-720,-3-16-300,6 51 210,-5-32-486,-1 5 486,0-1 0,1 3-90,-2-19 0,0 0-3132,2 28 3132,-1-16 0,0 1 89,2 35-1136,-2-35 0,0-1 1047,2 16-1,0-10 91,-3-48 132,-2-6-222,1-3 2338,1-5-2338,9-15 0,-1-4 3362,14-30-3452,-10 7 90,4-17-3482,1-14 3392,-7 14 0,6-16-116,-8 25 26,-1 5 0,3-4 0,-6 15-2410,3-5 2230,-5 23-118,29 50 298,-18-10 0,20 44-90,-16-8-400,-5-12 400,5 17 1973,-5-22-1972,0-3-541,27 30 511,-18-38 29,22 18 2936,-24-49-2936,-3-4-2229,13-13 2319,-6-1-179,23-22 179,-18 7 0,17-26-2055,-22 17 2145,5-14-1427,-14 13 1427,-3-4 1607,-1 0-1337,-2-18-1607,-5 14 1966,-2-23-449,-4 36 1202,-1-6-1202,-7 16 2022,-2 2-2022,-13-4-90,-2 12-90,-18 28 0,14 4-90,-7 23 0,19-7 3068,1 7-3293,5 7 1,1 3-582,-1 17 761,4-15 1,1 0-316,3 7 270,9 5 0,0-14-23,14 5-67,1-33 180,0-5 180,9-33-90,-12-3-2644,13-31 2734,-14 12 90,3-14 1037,-3-15-857,-3-10 45,-5 9 0,0 0-2476,0-11 2251,0-12-180,-8 66 0,0 0 2179,1 7-2090,9 24-89,-2 8 0,8 28 2869,-3-2-2869,10 36 0,-5-17-45,-1-5 0,1 0 45,4 12-89,7 15 133,-4-30 1,2-4 45,5 0-45,-5-7 0,2-7 135,4-23-90,-8-8 360,37-52-270,-35 17-90,24-43 270,-28-4-785,-7 9 560,-5-1 0,-1-2-45,1-23-90,-7 29 0,0-1-2959,-1-30 2959,-2-3 0,-1-1-1019,-1 28 0,-1-4 1019,-3 2 0,-1 1-93,2-3 1,0 3 92,-3 8 0,-1 6 0,0-16 0,-1 7-1073,0-16 983,2 28 981,0-12-981,2 37 1901,1 11-1901,0 12 0,2 13 0,-2 16 45,2 42 0,0 15 45,0-11 0,0 4-45,0-9 1,-1 5-1,2 6-23,0 12 1,1 10 0,0-2-1,0-13 562,1-2 0,-1-1-517,1-5 1,0 9-1,0 0 1,1-14-23,2-4 0,0-10-1865,3 30 1820,4 13-495,3-22-2113,3-19 2698,0-7 0,7-47 0,-7-25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4:07.53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0 104 18416,'17'-18'1799,"3"1"-1619,10 5-90,6 0-90,3 1-270,2 0-989,22 0-810,-15 5-359,17 1 2428,-31 4 0,2 1 0,-8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4:08.08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23 255 14729,'-10'-21'4857,"3"1"-3868,4 11-269,2-1 899,0 0-989,0-12-361,12-7 181,5-10-360,7 6 0,3 7 180,22 9-180,-15 8-90,14 0 0,-21 9 0,22 10 0,-15-1-90,46 24 0,-45-12-3302,16 11 3392,-28-11-90,-2 2 180,7 59-90,-15-41 90,-10 21 0,-7 1-90,-9-20-1045,-5 3 1,-3-1 1134,-1-1 90,-10 12 2179,10-18-2090,-12 13 181,-14 21-360,9-15 180,-14 21 0,25-36 180,-13 24-1411,21-29 1051,-2 4 1789,19-30-1789,1 0 0,0 9-90,2-2-180,0 11 90,8 11-180,-2-5-6852,12 30 7122,-5-8 0,1 2 0,-2-4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4:08.25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41 21655,'1'-15'449,"1"2"-2607,-1 8 2158,0 2 0,1 0 0,-1 1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4:14.37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11 14 19856,'-10'-14'4047,"9"26"-3777,8 12 180,10 38 0,3 9-6021,-1-4 5661,0-1 0,0 2 957,4 23-957,-7-34-180,6 30-180,-8-29 0,-4-16 0,2 7-4465,-1-7 4735,-3-15 0,0-1 0,-4-18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4:14.89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261 445 13829,'2'-17'6476,"-4"2"-5936,-1 14-90,-9 6-3712,-22 33 3442,10-9 780,-18 22-780,22-22 0,0 1-90,2-1 90,1 0-90,2-2 89,-5 11-89,9-17 0,-3 6 3219,11-20-3219,0-1 162,0-2-72,1 0-180,6-12 0,1-3-3392,13-22 3482,2-2-180,1 1-2178,4 0 2268,-10 17-90,4 1-90,-1 9 180,-2 4-90,17 12 2269,-8 0-2539,35 32 270,-25-14-180,32 28 180,-34-27 3392,8 5-3482,-3-8-3302,-10-9 3482,7 0-90,-13-11 90,-5-2-90,0-2 90,6-13 0,-3 2 360,24-41-90,-22 9-90,8-16 0,-21 14 269,-6 0 2376,-10-41-2645,0 24-1528,-2 8 1,-1 3 1527,-4 4-1,-4-9-49,-14-22 50,12 28-630,-13-27-2158,23 50-451,4 10 1889,6 16 1,8 18 0,1 4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4:16.32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18 277 2579,'-7'-31'7106,"3"8"-6027,1 7-179,1 8 1184,1 1-1545,0 1 631,2 2 177,0 5-718,9 30 1820,3 20-2269,3 1 0,0 3-91,8 28-44,-9-33 0,0-3 45,2 9 90,7 20-90,0 2-90,-1-5-2178,-2-13 2178,-10-26 90,2-1 90,1-9-180,13-30 0,-9-4 2268,7-28-2538,-2-49-349,-9 34 529,6-43 90,-12 51 3040,-1 5-3130,1-7-3040,-3 16 3130,1-3-180,-1 9 180,-2 13 440,1-4-440,9 27-90,5 14 90,4 7-360,26 53 270,-25-44 3068,21 34-3068,-26-50-180,18 8 180,-16-18 0,14 4-89,-9-28 89,-2 0-3375,16-20 3375,-15 7 6,14-24-6,-19 15 90,6-13-90,-12 10 180,10-59 0,-13 50 359,6-49-179,-14 71 450,-1-11-540,-1 18 0,0-5-1,0 11 3243,1 2-3242,-1-2-3211,0-1 3121,0 1 0,1 2-90,0 1 90,-1 2 90,2-6-90,-1 4-90,0-2 0,0 5 3392,-1 1-3212,1 0-180,7 10 0,-4-3 90,4 5-90,-6-6 90,0 0 0,0-1-90,1 3 0,-2-2 0,1 0 90,1 9-90,-1-6 0,1 6 90,0 2-90,-1-6 0,2 7 179,1 1-179,-1-4 90,3 11 0,-1-11-90,-1 2 90,1-3 0,-3-5-90,1 1 0,-2-6 90,0 0-90,0 0 0,0 0 90,3-1-90,-1-1-90,4 0 90,2-1-90,12-13 0,-1 6 90,6-13-270,12-5 180,-19 10 1,21-19-1,-30 21 90,4-5 0,-9 7 0,-1 1 90,1-4-1,2-16 1,-2-3 0,0-2 0,-5 7 180,0 12-90,-1 1 90,1-7 90,-1-1-90,0-7-270,0 7 0,-1 3 0,3 16 0,6 17 0,3 6 89,5 16-89,-3-6 90,13 39-90,-10-23-3392,11 27 3482,-13-30-90,0-1 0,-1 1 90,1 13 0,1 3 0,2 21-45,-3-20 0,-2-1-45,-3 3 0,-5-20-2178,1 38 2268,-3-5 2178,0 8-2223,-5-6 0,-1-3-45,0-16-507,-1 12 0,0-3 507,1-34-1903,-5 32 1993,1-27 1813,-3 15-1813,0-15-90,1-11 0,-2 4 90,2-11-90,0 0-1075,-8 5 1075,0-7 2359,-14 7-2359,9-13-2269,-3-1 2359,10-7-90,-11-2 90,4 0-90,-5-1 2269,9 0-2269,-28-23 0,24 9 0,-25-19 0,29 1-180,-2-61 0,7 32-1979,2-36-3056,12 54-2,7-22-594,-2 8 5811,7-22 0,-4 21 0,0-1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4:16.90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85 301 11490,'-19'-28'8096,"-4"-7"-6477,10 12-900,-1-2-179,8 11 719,2 0-719,1 0 180,0-1-450,21-25-180,-5 21-1,17-19-89,-8 25 90,3 4-90,2 2 90,2 3 0,22 2 0,-19 1-2549,23 11 2459,-32-3 90,4 9-90,-4 1-2487,-8-4 2487,4 16-379,-10-9 379,1 10 1445,-6 6-1355,-3 11-2107,-9 16 2107,2-8-90,-7-4 2107,5-15-2107,-5 12 90,4-10-90,-8 21 513,8-25-693,-5 23-9651,6-5 9129,2-5 1,3 2-1,3-19 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4:17.07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0 24713,'15'13'540,"-3"-2"-810,-10-9-1979,-1 0-899,0-1-1440,1 3 4588,-2-1 0,2 4 0,-2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4:19.69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30 17877,'2'-17'2518,"-1"5"-2068,4 53 180,1 28-270,1 11-1581,-1 11 1581,0-8-1422,-4-27 0,1-1 1152,1 34 0,0 0-963,-4-29 0,0-4 873,0-7-45,0 6 0,0-1-315,0-12-90,0-14-90,0 5 540,0-1 0,0-12 0,0 8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8:57.58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93 361 7982,'-20'-63'4915,"-1"1"0,4 8-6724,-1-3 1,4 7 1988,12 35-630,1 0-897,1 1 448,7 0-3,-3 5 902,10 1 0,3 17 0,6 3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4:20.06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1 122 10141,'1'-22'4408,"1"2"-630,-1 2-2969,1 7-89,-1-5-91,0 9-179,-1 1 629,1-4-809,-1 6 540,0-4-181,8 56-449,-4-16-90,6 43 0,-5-27 90,3 12 0,-1 2-1324,3 7 1144,-3-9 0,2 4 0,0-1 0,0 0-315,-1-1 0,1 2-225,1 10 0,0-2-2069,-2-13 1,-2-8 1884,-1-1 1,-2-23 0,-3-13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4:20.31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27 135 17067,'-12'-16'2609,"3"3"-1980,7 10-179,1 1-90,-1-1 1169,2 0-1529,41-13-270,-6 5 0,25-7-89,-21 8-91,-12 5-5910,15-4 3751,-12 2 2042,12-1 0,-15 3 0,0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4:21.27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28 181 23634,'-12'50'449,"4"3"-359,2-5-90,5-8 90,1-13-90,0 0 0,7 21-4341,0-9 4341,7 10 769,-2-18-859,8 5 90,-3-13-90,4 1 0,-5-15 0,-2-5 1,19-13-1,-10 0 90,13-11 0,-17 3 0,-2-1 0,-1-2 0,0-16 90,-7 14-1,1-11 3393,-9 17-3302,-8-22 0,2 15 0,-9-19 270,-3 13 90,-9 3-181,-3 0-179,2 11-90,4 6-180,13 4 0,-2 0 0,8 3-90,2 0 90,-1-1-359,2 0 359,8-7 0,3-1 90,8-6-90,0 2 0,1 1-90,16-8 180,-15 10-90,15-6 0,-19 14-180,-1 0 90,19 13 1,-17 0 89,17 10-90,-14 6 90,-5-3 0,3 9 0,-3 7-90,6 24 90,-7-20 90,3 10-90,-12-37 90,0-2 0,-1-2-3392,1 0 3392,-1-2 90,2 1 0,-1-3 0,1 0 450,5-4-271,13-19-89,-1-7-2178,12-36 2088,-19 17 2161,-2-13-2161,-11 25 180,1-13 0,-1 6-180,0 5-90,-1 10 0,-1 17 0,-1 0 3383,1 2-3742,12 21 294,-5-2-25,11 19-90,-7-5 0,11 20 0,4 2 90,2 1-269,26 19 269,-27-43 90,20 16 0,-27-37 0,-5-3 90,11-4-90,0-12 359,21-10-269,-14-2 270,10-16-180,-26 16 719,15-41-719,-21 34 0,5-23 0,-15 34 180,-1 2 180,-1-5-450,1 4 179,-1-3-179,-8-12 0,3 11-90,-5-12 0,4 11-90,2 8-2518,-2-8-540,4 14-1799,-2-4 4947,3 9 0,-14-12 0,-2-2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4:21.87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53 322 10501,'-12'-30'4407,"2"3"-2967,3 6-271,1 2 540,0-2-90,1-3-1259,1 4 539,2 0-539,2 8-180,0-1 0,12-10-90,-2 4 0,11-5 90,-4 9-90,0 3-90,0 3 180,13 2-90,6 4-90,1 0 90,22 21-1,-12 5-3481,1 9 3392,-9 0-1324,-22-11 1324,-2 2 0,-1-1 0,-3 0-1830,0 8 1830,-5-9 0,0 4-90,-4-8 976,-1 1-886,0 4 0,-1 3 90,-18 59-90,9-41 270,-20 49-90,16-65 1024,-10 15-1024,10-20 180,-8 9-180,11-17 0,-3 7 180,1 1-270,3-5-1,0 2-89,6-10 2733,1-1-2733,-1 6 1993,1 7-2263,0 2 90,1 6-179,1-3 359,16 59 0,-9-40 0,13 41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4:22.04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0 19316,'8'15'3508,"-2"-4"-2788,-4-8-181,1-2-89,-1 0-180,0 0-90,0-2-6207,2 2 6027,-1 0 0,1 1 0,-2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4:24.60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66 17517,'7'-28'4677,"-6"11"-4317,6 3-90,-6 12 0,-1-1 0,1 2 89,1 1-269,0 2 270,7 36-180,-3-8-90,5 33-90,-5-16 90,0 4 0,-3 2 0,2 30-432,-3-19 342,1 21-732,-1 4 732,0-23 0,0 21-90,0-11-384,1-5 114,1 8 478,0-27-3087,4-6-3389,0-28 6358,1 0 0,-4-13 0,-2-5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4:25.20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193 676 18327,'-11'-17'1709,"1"6"-990,3 17-89,-8 19-360,1 1-90,-5 16-1,5-6 1,2 2 270,-13 49-1040,12-38 680,-9 35 0,16-54 180,-3 15-180,4-23 0,-1 9 0,5-23-1,0-2 1,0-1 680,1 0-590,-1-3 0,1-1-90,2-5 0,0-3-90,5-10 90,-1-5 0,8-24-3482,-4 6 3392,5-12 90,-6 17-90,1-1 0,2-2-90,-1-1 90,1 10 0,-3 9-90,15 33 90,-8 0 0,16 18 0,-11-6 3392,1 2-3752,33 45 270,-22-32-1937,25 33 1937,-30-45-90,9 6-1215,-8-13 1305,7 2-2528,26-32 2708,-29-3-1119,25-20 1119,-39 3 1090,9-63-1000,-13 36 265,-5 5 1,-1-2 4,-7-31 2085,-9-6-2355,3 28 0,-1 0-34,-6-31 34,-1 7 90,1 7-420,-4-15 240,3 19-1,-1 3-89,9 46 0,1 6-89,0 4-451,2 3 536,0 9-446,2 3-1799,1 25-899,0-4-2451,6 38 5599,-4-11 0,3 7 0,-4-13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4:26.31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2 130 9512,'0'-25'6476,"0"2"-2069,0-3-2878,0 7-449,0-3-630,-2 7 539,6 32-629,-2 3-90,12 60-180,-4-18-811,2 13 1,1 3 900,2 9-1533,-4-18 0,0 0 1443,2 5 0,-5-24 0,0 4 45,2 10 0,0 2-45,1 7 0,-1-2-980,-1-13 0,-1-4 980,2 21 895,-7-49-805,2-4 2538,-1-8-2628,1-13-90,2-13 90,7-80 2282,-6 36-2372,0 2 0,-1 0-90,0 3 90,2 2-90,6-32-2348,-1 20 2348,4-11 0,-6 33-90,0 16-270,3 7 1210,-2 4-1030,22 48 180,-18-13-89,21 47 179,-22-37-90,3 9 90,-7-14-90,0 0 0,5 10 90,0 3 2518,-1-1-2518,0-4-90,-6-15-90,-1-1 91,0-4-91,-1-2-450,12 14 360,-7-15 0,9 10-809,6-18 629,0-2 270,15-16 0,-11 2 90,-2-13 90,4-16 90,-14 13 0,9-20 180,-14 5-3392,-4 10 3392,0-11 270,-6 6 89,-3 11-359,0-5 0,-2 12 539,-11-36-539,1 22-270,-5-18 90,5 33-90,5 13 0,-1 3 3122,-1 2-3212,-6 18 0,2 2 1,-3 16-91,1 36 90,6-25 0,0 29 0,6-32-254,1-7 254,7 17 90,-2-19 0,17 32 0,-3-28-3188,5 5 3188,-4-24-1729,16-13 1819,15-25 163,0 3-163,5-22-90,-25 10 90,-1-1 90,30-50-90,-28 31-90,-3 4 0,-3-1 90,-7-1 0,4-17-90,-8 16 2065,3-8-2065,-5 11 0,-6 20 0,3-8 0,4 47 0,-4-3 0,9 26 0,-7-7-90,9 41 90,-6-24 0,7 28 0,-10-36 0,9 26 0,-7-28 90,3 13 0,-11-38 0,-2-7 450,1-3-450,10-21 0,-1-11-90,14-54-90,-6 3 891,-1-5-801,-5 23-90,-4 24-2534,5-8 2534,2 10 0,1 5 0,-3 15 0,-6 12 90,8 14-179,10 35 179,-7-9 0,5 41 90,-19-40-90,0 20-180,-5-2 1462,0-18-3980,-2 14 3032,-1-30-5012,0 8 4678,0-6 0,0-3 0,0-1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4:26.93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22 257 14729,'-10'-15'4137,"1"1"-3237,7 8 899,1-1-1080,15-26-359,-3 12-90,14-19 0,-5 19-90,2 3 359,30-9-359,-17 12 90,35-8 90,-6 15-270,-17 2-299,7 3 299,-22 13-90,-7-2 90,9 10 0,7 26-180,-21-20 90,12 34-90,-27-35-3233,-1 13 3233,-4-7 90,-8 27 0,3-11-12,-8 15 12,4-19 90,-6 17-90,3-15 2928,-8 29-2838,3-16-90,-1 13-540,-4 18 484,10-35-393,1 8-351,9-17 0,1-13 0,1 16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4:27.11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0 18327,'5'15'4317,"-1"-2"-3507,-3-10-271,0 1-89,0-1-180,1 4-2969,0 0-359,1 1-1439,0 0 4497,-2-1 0,0 0 0,0-1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8:57.84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0 143 16168,'15'7'3418,"-2"-1"-8359,-10-4 5571,1 1 1228,0 1-958,9 11 589,9 14-1040,6 12 1,2 3-360,9 13-1134,-9-12 0,-2-3 1224,-3-5-90,1-2 915,0-1-285,33 23-2271,-14-50 1641,11 14 90,-29-56 180,-14-37-270,-6 9 1820,-2-21-2090,-8 9 0,-2 3-270,1 4-4046,-1 5 1,1 5 4495,4 26 0,2 27 0,2 3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4:43.93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 27 19136,'-4'-14'4498,"1"2"-4319,6 44 1,-3-14-4251,4 35 4251,0 8 89,-2 26 159,3 3-338,-2 7 90,-1 0-90,-1-24-736,1 22 736,-2-7-180,1-21 90,-1 15-180,1-30-90,0 8-719,2-6-4318,-1-6 1458,2-17 3849,-1-20 0,1-9 0,1-3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4:44.46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119 632 18147,'-13'31'1709,"-1"2"-1500,-1 15 150,3-7-89,-3 10 630,-2 16-354,7-28-366,-4 13 12,10-36-13,2-8 1,1-2 0,1-1-3077,-1-1 3257,1-2-14,15-63-166,3-8-769,7-22 589,-6 20-180,-7 31 90,23 11-179,20 55 89,-6-8-90,-1 42 0,-5 8 90,-10-17 1346,-2-3 1,0-2-1347,-5-12 228,1-1-138,-1-5 0,1-4 1014,16-6-744,1-35-90,-2 3-1,-8-31 91,-22 10 270,4-54-360,-10 24-391,3-27 481,-9 37-90,0 8 90,-9-36 569,3 15-434,-7-15 0,0-2-225,1 7-45,1 13 0,1 1-45,-3-4-3343,7 36 3163,-2-10 100,8 49-1359,14 89-810,-6-36 469,1 3 0,1 0-2537,-1-5 4317,0 0 0,2-2 0,0-1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4:46.04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 49 13919,'-2'-16'4497,"0"1"-3687,2 10-90,-1 0-181,1 1 271,0 0-181,2 5-179,0 3-270,10 35 0,-5-6-1856,9 28 1766,-6-11-1299,-1 1 0,-1 2 1299,3 20-90,-3-17 0,-1 0 0,-1 8 180,3 28-135,-4-25 0,1 1 45,2 27-90,-3-36 0,-1-9 90,-2-22-1648,1-2 1648,-1-11 817,0 0-727,0-12 2142,2-11-2232,2-9-180,1-15 0,3-21 0,0-7 20,6-22-65,1-1 0,1 3 45,-1 17 3392,7-1-3571,-15 53 269,2 6-180,18 46 90,-7 4 90,10 25-90,-15-7 0,-6-16 0,5 25-90,-4-21 0,0 1-3127,5 21 3217,3 10-1831,-12-62 1561,3-4-269,-2-8 359,8-3 0,6-23-90,-2 2-809,20-53 539,-20 22-1719,9-29 1809,-16 24 1173,0 2-902,-1-2 673,0 1 1,0 1 135,0-3-90,9-29 89,-18 63 2629,-5 4-2898,-1 9-91,-4 5-89,1 15 0,-2 3 3113,-1 9-3293,-1 21 0,2-10-450,1 30-2907,4-23 2817,1-2-286,1-14 557,8-12-91,-3-8-270,16-7-89,14-44 809,-10 12 3296,12-28-3026,-24 25 90,-3-4 831,-1-1 1238,0-43-1890,-5 39 1,0-30-90,-4 53-1,0 2 721,-14-14-990,9 18-90,-12-9 0,12 20 89,-3 4-89,2 2-90,-5 11 0,-1 26-269,-1 52 179,3-3-1651,10-27 0,3-3 1651,3 7 0,8-4-2179,-2-23 2179,2-3 1,17 9-1,-3-22 90,9 3 0,12-43 0,-19-1 0,18-20 2095,-10-10-2095,1-12 0,-2-2 90,3-26-45,-18 24 0,-1-2 45,-3 8 0,-1 0 302,2-9 1,-4 4-303,-1-8 0,-9 29 90,-2-2-180,-1 15 0,-8-2 90,1 21-180,-20 10-90,0 23 90,-5 5 191,4 12-191,10-6-90,3 4 0,3 5-450,2 26 3039,5-19-2634,8 0 1,2 0 44,3-5-3572,20 36 3572,-11-47-90,16 17-1998,-13-24 2268,5 7-1517,-11-15 1607,-3 0-925,1 3 1015,-6-6 1194,1 10-1194,-7-11-90,0 9 270,-13 33-180,5-27 1427,-8 28-1427,6-36 0,0 5-180,3-8 2088,0 1-2268,16-10 0,5-10 0,4 6 1,14-21-1,-11 3 0,9-11-270,22-30 3054,-25 21-2694,20-27 22,-33 28 158,-2-2-90,-2-3 360,1-27-180,-6 26 90,1-17 179,-7 27 91,0 9-270,-1-4 423,-7 3-693,3 10-17,-5-3-253,3 15 90,3 1-90,-1 4-449,4 5-540,4 5 449,6 5 450,2-3 0,3-6-269,-2-10 629,21-27 449,-14-2-179,11-11 0,-21 8 270,-6 10-270,-3 0 269,-9-27-3571,2 16 3302,-8-17-196,5 26 285,-1 5-179,1 5 540,-4 3 179,-29 32-629,20-10-90,-20 28 450,30 20-540,13-6 0,1 20 90,17-21 0,6 0-1,8 8 3206,11 24-3385,-11-50-90,-23-29 24,9 4-5871,-10-12 1530,5 0 4407,11-11 0,-2 0 0,8-8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4:46.63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47 398 11670,'-16'-31'8456,"3"2"-7557,5 7-89,3 3-3983,3 0 3623,1 2-90,-1-7-1229,13-25 1049,-1 16 0,10-19 269,32 7-449,-19 22-1427,29-8 1427,-36 28 1464,42 19-1374,-23 6-90,23 11 0,-31 2 1303,-16-5-1393,-3 3 90,-4 7 0,-6 9 0,-2 4 0,1 6 1269,-2-7 0,-3 1-1269,-11 14-458,3-11 458,-9 18 90,0-13 0,-1-1-90,-2 7-829,-1 2 1,1-3 828,6-17-900,-7 47-1348,14-57-7240,11 50 9488,5-62 0,13 19 0,-8-24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4:46.79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 22284,'15'10'0,"-3"-3"-180,-11-9-2068,0 1 15,-1 0 1,1 6 0,-1 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4:53.70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57 21385,'37'2'450,"-1"0"-91,16-2-269,-15 0 0,24 0 90,-9 0-90,-13 0-90,12 0-809,34-11-3123,-44 4 1773,39-8-629,-57 8 2788,-2-1 0,-3 2 0,-3-1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4:54.01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 37 18776,'-8'-14'2249,"11"-1"-7729,4 12 5659,7-1 942,5 5-1031,-5-1 922,10 2-922,-6-2 90,41 29-90,-28-14-90,26 24 0,-40-20 89,-3 1 1,1 6-90,-5-6 90,1 12 406,-6-9-406,-1 6-180,-3 13-270,-14 17-2518,-6 17 90,-4-12 2788,-1-6 0,10-28 0,0 1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4:56.91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68 247 17607,'18'52'1709,"-1"0"-540,6 43-629,-3-9-3236,-7-31 1,-1-1 2875,5 28-987,-4-20 1077,3 23-530,-4-21 440,2 21-147,-4-32 147,0 19-90,-2-22 180,0 14-180,-4-35 1578,0 0-1488,-2-17 2137,-1-2-2317,-1-4-2232,-2-7 2142,1-2 2179,-7-20-2269,1-5 0,-5-15-315,1-2 1,-2-8-271,-8-29 0,0-2 630,5 20 1,0 0 44,-7-28 0,2 3 1185,8 37 1,1 5-916,-8-34 0,-1 0 0,11 46 89,1 4-2843,-1-6 2843,3 11 1,0-10-90,3 18-90,1-3 1193,2-3-1193,14-14-90,-4 6 90,23-13 0,20 16-90,-14 9 3392,16 2-3392,-33 17 0,1 1 90,-1 0-3482,18 11 3392,-8-3 0,23 19 90,4 12-90,-10-4 0,17 31-1411,-15 16 1411,-9-11 0,-18-27 0,-2 2 90,9 33-90,-2 8 0,-1 4-210,-14-36 0,-1 0 210,1 40-90,-5-12 0,-4 2 90,-5-24 0,-2-3 0,1 11 0,-3-7 0,-14-1-90,-24 14 90,17-36 90,-22 22 90,-10-32 1447,-4-16-1537,-26-8 1203,28-13-1293,13-13 781,21 5-961,-6-6-900,-2-5-1168,7 8 1570,3-5 1,19 19 0,-1-5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4:57.70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334 1171 9961,'-12'-25'4588,"-3"1"-3509,3 13-89,-3-1 359,-6 3-810,5 3-3031,-3 3 3122,-4 3-361,-3 14 1,-3-5 90,-6 23 270,-3 36-829,12-20 289,-4 31 0,22-38 0,2 1 0,3 25-314,19 26 224,2-13 0,12-5 0,-4-47 0,-6-19 90,1-3 184,11-14-274,-7-5 1821,27-41-1731,-25 17-90,10-26 72,-18 3 18,-7 12 0,0-17 0,-8 18-2577,-2-6 2936,-1 9-269,-9-30-1784,5 38 1784,-6-17 575,7 36-665,0 3 358,1-1-358,0 7 2112,2 0-2202,-1 11 3382,2 2-3382,3 12 90,15 61-90,-5-26 0,-1-3 0,0 0 0,0-1 0,3-1-3181,18 37 3181,-1-38 0,2 0 90,13 25-90,7-54 0,-1-18 0,-22-26 90,31-35 0,-33-5-465,-9 11 375,6-29 90,-11 16-90,-1-19 0,-2-12 0,-4 10 0,-2-2 30,0 21 0,1-1 0,-3 3 15,-2-16 0,-2 7 0,-1 24 0,-1 6 45,0-36-188,-3 26 0,-2 3 188,2-5 0,-7-12-90,6 36 89,1 7-89,-2-2 0,2 16 269,-2 2-269,3 17 3242,-1 6-3242,2 77 0,0-30-849,3 22 1,2 4 848,0 10 0,1-28 0,1 0 45,-2-15 0,-1 3-45,6 40 0,0 7-1370,0-20 0,-1 0 1325,3 18 0,-1-2 0,-1-30 0,-1-7-135,5 22-360,3-8 1,1 0-1710,3 5-1529,0-7 0,1-7 3778,-4-33 0,6-3 0,-9-23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4:57.90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1 109 15088,'3'-25'4768,"2"7"-4678,30-1 0,-5 8-360,4 1-90,4 1 90,1 1-4021,4 3 4291,21 3 0,-19 0 0,15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8:58.32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38 12120,'2'-20'5487,"-1"4"-4588,-2 15 451,1 3 89,1 56-810,9 31-3515,-3 8 2976,0-44 0,0-4 0,2 7 667,1-2-667,8 23-180,-1-7-2867,7 14-191,-10-39 3148,7-40 0,-14-28 0,7-24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4:58.36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343 207 11670,'-14'-31'5847,"0"1"-10068,0 5 5300,-1 1 611,-1 2-970,-2 1-1330,-1 2 1509,-8-2-89,-2 7-361,-21 19 1732,20 7-2091,-9 20-90,24-3 627,3 4-627,0 3 0,4 7-90,1 38 0,3-7 45,7-19 0,2-1 45,2 12-90,9-4 0,-3-26 0,11 1 90,-4-14 0,8-3 0,-11-16-90,1-3 90,18-25 90,17-35-90,-6 3 1896,-1-21-1806,-30 34 0,-2 1 0,-2 0 450,5-39-360,-9 39 0,3-25 269,-6 42-359,-2 13-90,1-5 1856,-2 14-1856,11 52-90,0 7-90,7 26-1465,-5-12 1375,-4-23-3086,6 13 2636,2-2-1696,0-5-642,-1-15-1440,-5-21 4498,-1-7 0,1-4 0,-1-3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4:58.46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11 7533,'8'-10'0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7:52.525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0 142 20845,'29'0'270,"0"0"0,26 0-180,-14 0 0,18 1 0,8-2-90,-6-4 0,0-1-1651,2 4 0,-1-1 1651,-1-4 0,-2 0 0,-8 3 0,3-1-1225,41-4 1,3 0 1179,-29 3 0,5-1-537,3 0 1,14-2-1,-2 1 1,-15 1 491,-17 2 0,-2 1-458,24-2 0,11-1 0,-17 2 98,-3 1 327,-15 1 1,-1 1-4195,10 0 4317,-1 0 0,-21 2 0,-18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7:54.768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 53 14819,'31'-17'1709,"1"3"-990,12 4-359,-8 5 360,23-1-541,-16 6 1,7-1 90,31 19-3662,-30-8 3392,26 14-180,-23-8-270,2 4-90,11 2-2158,6 5 1079,-34-12-360,1 0 1979,-31-11 0,-3-3 0,-1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7:55.009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0 2 16258,'27'-2'1349,"31"15"-1169,-17 0 45,13 4 0,6 3-405,-11 1 0,-1 2-4971,39 18 3352,-20 2 180,-61-18 1266,-13 11 1,-2-2 0,-8 13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7:55.586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 96 13110,'40'-14'2968,"-1"0"-7999,-12 4 5661,4 2-181,0 0-1076,2 1 1526,35-3-888,-9 2 168,14-1-1103,-23 5 924,-17 2-513,19 1-1466,-22 1 890,11 0 1089,-28 0 0,-6 0 0,-2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7:55.826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0 23 13110,'12'-13'2158,"0"3"181,43 42-1979,-30-14 0,37 25 449,-33-1-359,-10-6-270,2 9-270,-15-16-180,-5-6-1079,-13 31-2276,1-15 1286,-13 23 2339,3-27 0,-1-3 0,1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8:01.311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7692 208 11580,'0'21'7826,"0"-2"-7466,0-5-270,-8 3 0,4-7 0,-6 2 0,5-8-1,0 0-89,-1 0 90,0 0 0,0 0 270,-9 4-270,4-2 90,-7 3-90,9-5 0,1 0 0,1-1 0,2-1 90,-3 2 90,1-1-1,1-1 1,-1 0-180,2-1 90,2 0-90,0 0 180,0-1-90,-1 1-90,0 0 0,2-1 269,-1 0-359,-2 0 0,-5 0 0,-6 0 0,0 0 0,-4 0-89,-8-10 89,1 5-90,-59-16 90,46 15 0,-39-6-431,49 7 431,-1 0-3250,-13-1 3250,-3 1-128,-28-2 128,11 2-2160,-23-2 2160,26 3 0,-6 2 192,25-1-192,-8 1-90,-5-2 2096,9 2-2006,-4 0 39,12 2-129,0 0 3358,-18 0-3358,-14 0 90,20 0 0,-7 0 0,15 0 0,9 0 374,-23 0-464,-19 0 90,7 0-1070,-6 0 1070,30 0 0,14 0 0,-14 0 0,-40 0 0,4 5 0,24-3 0,2 1 0,1 3 1070,2-1-1160,4-1 90,7 0 0,-24 2 0,8-1 0,22-1 0,-10-1 0,30-2-3392,-14 2 3392,12-3 0,-9 2 0,10-2 0,0 0-90,-5 0 90,2 0-90,-6 0 0,-9 0 90,-5 0 3302,-1 0-3302,-20 8-90,27-4 90,-14 6-90,4-6 90,14-1 0,-28 2 0,25-2 0,-3-1 0,13-1-90,2 1 90,1-2 0,-4 2 0,-2-2-3392,0 2 3392,-9-1 0,3 0 0,1-1 0,-3 0 0,14 0 0,-14 0 0,-21 0 0,17 0 0,-19 0 0,5-10 0,14 6 0,-15-9 3392,21 9-3392,-5-1 0,11 1-90,-17-2 90,23 3 0,-41-7 0,35 6-3392,-28-6 3392,32 7 0,-15-2 0,-24-3 0,-5 0 0,8 1 0,1 3 0,11 0-90,-2 1 90,-5-1 0,-8 3 0,12 1 0,-15 0 3392,-15 0-3392,19 0 0,-9 0 0,33 0 0,16 0-3392,-18 0 3392,12 0 0,-22 0 0,25 0 0,-18 0 0,9 11 0,-1-8 0,6 9 0,6-9-2358,1 0 2358,-3 1 1934,3 0-1934,2 0 0,2-1 0,-33 7 0,16-2 0,-21 4-90,23-4 90,9-3 0,0 0-89,-20 6 89,18-6 3226,-29 7-3226,18-4 410,-14 2-410,-2 1 0,10-3 0,3 0-3392,5-4 3302,2 1 90,-5-3 0,-18 3 0,-9-4 0,11 2 0,-11-2-90,-3-1 90,20 0-90,-21 0 90,43 0-2359,-8 0 2269,-7 0 90,0 0 2269,-3 0-2359,11 0-2179,1 0 2269,-9 0-89,0 0 89,-8 0 2268,10 0-2268,-9 0 0,19 0-90,-21 0 90,20 2 0,-9 3 0,11 1 3302,2 2-3302,1 0-3392,1 0 3392,-2 2 0,2 0 0,-2 3-90,-13 10 90,15-9 0,-9 8 0,18-14 0,2-1 0,1-1-90,0 1 90,-14 14 0,9-9 0,-14 15 0,5-5-90,-12 14 90,0 2 0,-5 7-90,-13 24 90,23-31-2268,-14 23 2268,29-39 0,0 2 2268,2-1-2268,-5 11-2082,4-7 2082,-4 9 0,7-12 0,-13 40 0,13-35 2360,-10 36-2450,14-17 90,2-17 0,0 25 0,4-20-278,15 33 278,-6-15 90,13 16-90,-2-13 0,-3-15 0,6 13 0,-5-18-584,19 32 584,-12-26 0,3 5 0,3 2 0,18 16 0,10 13 0,-1-14 3103,-6-19-3058,-3-17 0,3-4 45,9 3-90,-12-11 0,-2-4 0,-5-10 0,-10-2 90,65 1-90,-7-16-121,-36 12 0,2-1 166,-1-6 0,-6 1-3067,-1 3 3022,34-4 557,-34 3-557,37-8 0,-36 4-1103,11-3 0,5-3 1103,16-5-334,-15 4 0,10-4 0,-8 2 334,28-6 0,-28 7 0,9-3 0,-14 5-90,-1 2-465,3-1 0,-3 2 555,-14 4 0,15-2 0,-21 4 131,-2 0-41,-1 0 855,-2 1-945,1 1 0,-1-1 0,0 0 1375,1 1-1375,17-2 519,-2 2 1,2 0-520,7-1 0,34 0-90,-73 6 90,6 0 0,2 0-1745,13 0 1655,25 13 1828,-10-6-1738,3 8 0,-31-9 344,3-1-344,-8-1 137,24 4-137,-20-5 0,10 1 0,1-1 0,5-1 0,14 1 0,-14-1 3212,-2-2-3212,-15 1 0,-1 1 542,9 0-542,13 3-3392,26 4 3392,-21-3-381,16 3 381,-42-7 0,8 2-2142,17-1 2142,-19-1 0,20 2-198,-24-3 198,-1 1 2044,0-1-2044,1 0 0,0 0 363,4-1-363,-5 1 3326,18-1-3326,0 0 0,3 0 470,-4 0-470,7-8 0,0-2 0,-1 3 0,8-5 0,4-1 0,24-3 0,-24 3-377,19-3 377,-48 9 0,37-6 0,-26 5-1493,26-4 1493,-35 6 0,-1 1-25,0-1 25,46-2 0,-33 4 0,34-2 0,-47 5 0,16 1 0,19 0 0,-14 0 0,9 0 0,-18 11 319,4-3-319,28 14 0,-11-4 1635,7 6-1545,2 10-1697,4 7 1697,-13-5-46,-7-2 0,0-1 46,3-1-90,-16-7 0,0-1 90,17-1-2909,-29-12 2909,25 2-90,-12-8 1245,-7-1-1245,-2-3 2,-18-1-2,5 0-357,55-14 357,-40 9 0,40-11 90,-28 8 3126,-19 5-3216,33-4 0,-8 5 0,8 1 0,-9 0 0,16 1 0,-25 0 0,26 0 89,18-10-89,-37 4-675,20-9 675,-45 6-2902,2 1 2902,-1-2 90,28-7 237,-21 5-327,33-9 0,-39 11 90,51-13-90,-46 11 90,42-11-90,-38 11-2079,25-6 2079,-9 2 0,-6 2 314,-15 3-314,28-5 0,-34 8 0,34-8 90,-18 7 2144,-23 5-2234,46-5 0,-50 7-2166,24-4 2166,-28 4 0,9-3 90,-9 1 0,14-4-90,-15 3 90,8-2-1427,10-8 1427,-13 5 1358,15-7-1358,-11 2 0,-7 5 2325,22-15-2415,-20 11 0,14-9 0,-19 9 3431,-2 2-3431,20-17 153,-4 2-153,25-17 90,-18 11-90,-2 7 90,7-9 0,-22 19 0,15-13-1,-23 17 1,1 0 0,-3 1 0,-2 2 0,3-2-693,-1-1 603,-1 3 90,-1-1-90,-4 4 90,3-3 0,16-26-3133,-10 15 3043,10-18 524,-17 27-434,0 0-90,-2 0 90,3-7-90,-4 6 0,2-6 0,-3-5 3392,-1 9-3482,1-11 90,-3 13 0,0-6-3392,0-16 3392,0-6-90,-7-11-3,1-6 93,-5 17 0,4-4-90,-1-6 90,2 17 0,-6-25 0,6 33 0,-1-5 0,1 7-2238,-1 1 2238,0-4 1458,0 3-1458,0 4-7,-1-2 7,-12-19 0,8 17 0,-9-14 0,12 23-90,2 2 90,-5-4-2007,-5-7 1917,3 7 90,-14-13 0,15 17-695,-24-16 695,20 15 0,-15-8 0,6 6-90,-16-2 90,-4-2 0,2 4 0,10 4 0,13 6 0,-3 0 1707,2 1-1707,-3-1 0,1 1-90,-37-6 180,26 5-180,-39-5 90,20 3 0,-1 0 945,-44-5-945,54 6-240,-22-2 240,51 6 0,0 1 0,-4-2 89,-32 1 1,22-1-90,-21 1 90,33 2 2902,-21 0-2903,13 0 1,-14 0-90,21 0 1169,1 0-1079,-1 0 403,-25-9-403,15 5-3314,-19-8 3404,11 8-90,7-2 90,-19-1-91,19 1-2023,-39-7 1934,36 6 90,-23-4 0,31 4 0,-44-9 0,30 7 2126,-51-10-2126,52 13-90,-13-2 0,14 3 3392,-1 0-3482,-24 0 0,-2 2-721,10 0-314,-15 0 1,3 0-2024,23 3 3148,-7 6 0,-4 1 0,-15 3 0,16 0 0,1 1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8:02.397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1 179 11400,'24'-10'1979,"27"-1"-1529,-17 5 719,56-5-899,-42 6 180,48-6-180,-43 5-90,14-2-90,-20 1 90,0 0 0,21-6-443,-18 4 443,37-8-270,-38 8 90,14-4-720,-18 4-5164,16-2 5884,-15 4 0,4 0 0,-22 5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8:27.54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9 87 11041,'-3'-17'1709,"1"3"-720,1 8-179,0 0-91,1 1-89,-1-2 359,1 0-629,0 1-90,0-1 899,0 0-1169,5 5 0,-2 0-90,5 6-90,-3 1-89,6 7-91,1 3 0,5 6-539,2 2-810,2 2-3842,2 1 5551,1 0 0,1 1 0,-1-1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8:58.43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11 56 15268,'-4'-21'1170,"1"4"-1260,1 5-270,1 7 360,2 6 0,12 25 0,4 9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5:58.57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22 85 18416,'-11'-14'2069,"2"1"-1529,8 9 1169,1-1-1079,26-14-540,-8 10 179,46-9-269,-34 16 90,28 12-90,-34-2-3392,16 18 3392,-18-8 0,10 18 0,-16-11-90,5 30 1,-13-19 89,0 13 0,-14 1 0,-1-14-90,-27 56 180,7-38-90,-16 31 3392,17-48-3303,-4 3 91,7-11-90,-1-4 90,5-4 90,9-11-180,4-3 0,3-2 0,1-3 0,2 1 180,-1-2-180,9 4-90,13-4-311,30 2 311,-6-3 0,13 0 90,-22 0-90,1 0 0,18 0 90,23-9-90,-16 6 0,11-6 0,-43 8-90,-2 1 0,-8 0-90,-3 0-2788,3 0 3090,-6 0 1,-3 0 0,-6 0-1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5:59.72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839 526 12750,'10'-18'6836,"1"-2"-6207,-7 13-89,2-2-180,-4 4 899,3 0-1169,-1 12-90,-2 11 0,-2 9-90,-5 8 0,-1-5 0,-1-3 0,0-3-3392,1-5 3303,-4 3-2180,2-8 2269,-1 2-90,-1-5-89,-11 2 269,5-4-180,-14 0 2448,16-8-2268,-5 0 3392,6-1-3212,-16-18 0,13 10-90,-9-15 90,18 15-3213,-1-1 3123,1 2 180,-1-4-180,4 5 0,-2-1 0,3 3-90,-1 1 0,2 0 3212,-3 0-3392,-2 1 90,-2 0 0,-9 17-179,-8 6 179,6 3-90,-7-1 90,19-15 90,-2-1-90,1-2 0,4-2 180,-16-22-90,12 1 90,-9-16 0,8 8 90,-4-11-180,5 16 90,-4-8-90,8 23 0,1 1 0,-1 2 0,-20 18 89,8-4-89,-24 26 0,21-15 0,-6 8 90,-2 5-90,12-16 630,-14 17-360,22-28 539,-4 5-539,8-29 0,3-22-180,-1-3-90,2-16 90,0 17-90,0-7 0,0-4-3482,0-3 3482,-4 4 0,-2-1 0,1-13-45,-3 9 0,1 1-405,1-2 1,-1 5-91,2 21 90,1 21-89,1 11 1772,-3 12-4112,0 6 2031,-3 12 0,-3 0 0,-1 4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6:00.27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524 65 11311,'-4'-25'6206,"1"6"-5127,0 7-179,1 6-450,0 4 449,-1 4-629,-1 7 0,-3 8-2493,-6 62 2403,5-32 0,-5 42-396,7 10 396,1-44-91,2-4 1,0-1 90,1-4-2078,0 0 2078,0 4-140,1 20 1,-1 8 139,1 21-135,-1-21 0,0-1 1760,2-3-1670,-3-17 0,0 1-45,0 25 339,-2-15 0,0-2-429,0-3 2790,-1-8-2700,-5 3 903,2-16-993,-3 9 90,4-25 90,-2-4-180,4-9 90,-4 4-1,5-11 1,0-1 180,-5 2-90,2-3 329,-15 0-419,-1-20-90,-2 6-3123,-37-66 3123,37 42 0,-28-44 90,19-14-90,18 41-45,0-7 0,3 2-44,10 23-91,1-15 0,9 10-2339,6-13-629,6 2 3148,15-15 0,-6 30 0,10-10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6:01.09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84 25 12480,'-16'-4'3328,"3"2"-2518,10 0 539,-2 1-270,0-1-269,-1 0-451,1 1 1,1-1 270,0 1-450,1-1 90,-1 1 359,0 0-449,1-1 90,-2 2-180,4-2 0,-1 2-3482,9 1 3392,-2 0 0,7 1 0,35 7 0,-16-5 0,34 8 0,-22-6-2178,4 0 2178,47 1 0,-36-4 0,32 2 2088,-23-5-2268,-26 0-180,18 0-5217,-6 0 5577,-21 0 0,15 0 0,-28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5:39.55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20 18866,'18'-11'1170,"7"2"-811,-12 10 181,21-1-360,-11 0-4252,12 0 4432,-7 0 551,10 0-911,1 0-2256,24 9 2076,-3-6-597,-2 7 418,-8-9 1463,-15-1-2003,-6 1-3151,2-1 1621,-8 0 2429,0 0 0,-3 0 0,-2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5:39.80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 51 15808,'-1'-19'4228,"2"-1"-3959,2 14-89,2 0 90,11 15-90,-2 0 90,18 13-180,-13-7 0,8 9 0,-16-13 90,2 7-90,-8-4-270,-1 7 0,-10 14-180,-2-5-180,-7 10 540,-8 11 0,7-18 0,-8 15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5:32.91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29 292 9152,'-7'-25'5936,"1"3"-2518,0 1-2248,3 8-361,-1-2-179,3 9-3049,0 1 2868,0 7 1178,3 32-1447,3 15-2414,1 22 2324,1 0-1404,2 21 1404,-3-21 482,0-11 0,-1-1-482,2 7 0,-1 18 180,1-5 0,-4-27-90,1 6 0,-3-36 2152,0-12-2242,0-5 3308,-1-3-3308,-1-7 0,-1-2 0,-2-19-1479,-2-25 0,-2-6 1389,0-14-1134,-1-12 0,0 0 1044,4 11 37,1 7 1,1 2-38,0 3 45,5-23 0,3-2-135,8 16 90,-2 1 0,4 5 0,8 25 0,2 16-180,16 30 1713,4 18-1533,6 9-135,-5 15 0,-2 5 135,-3 1 0,3 8 0,-3 0 0,-12-9 0,-7-10 0,-1 0-98,-1 8 233,-5 2 0,-3 2 45,-12 20 0,-3 15-904,-22-44 1,-6-6 903,-2-8-1020,-42 25 1020,42-45 933,-10 1-1023,14-9-1308,1-1 1128,5-3 1251,1 0-6738,-2 2 3175,10-1 2492,-2 2 0,12-2 0,2 1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5:33.81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309 868 9781,'-19'-37'6567,"-11"-2"-3419,-13 13-2518,9 7-5211,-13 6 5210,10 37 428,3 6-967,0 14 850,14-2-1119,10 6-541,14 15 180,10-1 181,8-10 3213,3-26-3124,-7-17 809,16-4-269,-1-19 269,12-10-179,-15-9-90,-6-3 1799,-7-28-1799,-8 14 449,0-18-629,-8 34-90,-6 19 0,4 13-90,-3 8-1169,17 82-90,23-15 1169,-21-23 0,3-3-2131,27 3 1952,-27-45-1,0-3 0,-4-2-2925,28-38 3285,-19 16 89,17-34 91,-28 20-302,-3-29 0,-3-4 392,0 7 0,-2-22 0,-1 0-1427,-3 29 1606,0-30 1518,-7-6-1068,3-3-584,-1 41 0,0 0 135,1-30-270,1 31 2448,3 20-2538,1 26 3392,2 18-3392,1 18 0,2 19-90,0 7 45,0 18 0,1 5-45,1 12-636,-2-10 1,1-2 635,-1-8 0,0-2 0,1-4-373,0-13 0,-1 2 373,5 22 0,2 13 90,-6-47 90,1-23-180,9-22 90,0-4-90,7-24 0,-7-1 0,0-5 90,6-24-2035,-6 14 1855,5-12 90,-9 23 569,-1 6-748,0-2-1,-2 11-270,-1 4 360,2 20-450,13 70 360,-7-25-45,1 10 1,-2 0-354,-2-11 308,5 16 0,-5-25-270,9 8 270,-5-16-269,17 7-1,-15-25 270,8-1 0,-10-10-449,29-36 449,-14-6 270,13-18 90,-25 7 899,-8-13 219,-6 20-578,0-13 3031,-5 34-2851,-2 10-630,0 12 0,-1 2-90,0 7 180,1 8-270,1 19-225,6 14 0,2 4-45,1 10-1561,0-10 0,1-5 1471,3-18-3148,17 6 3508,-10-19 0,12 3 0,-15-19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5:33.95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 29 12120,'-4'-15'4318,"1"2"-4318,31 38 0,-11-4 0,23 26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5:34.11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 7533,'13'1'0,"-2"2"0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8:58.68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19 202 8792,'0'-46'3598,"0"5"-7729,-7-8 5390,4 19-1257,-4-2 2247,6 28-542,1 8-1168,3 22 1,1 9-90,4 19 0,0 4-579,8 35 0,1 9 219,-8-46 0,2 4-45,5 25 0,4 21 0,1 1 0,-2-15-270,-1-5 0,0-5 135,1 5 0,1 7 0,-1-12-816,-2-15 1,-2-12-1793,3 7 2698,2 5 0,-9-35 0,-3-9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5:34.51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38 20036,'26'-17'1529,"8"3"-1259,6 12 269,43-1-539,7 3-2875,-39-1 0,1 1 2830,11 4 0,0 2-270,-7-3 0,0 1 839,0 3 1,1 1-2054,12-2 0,-1-1 1294,-14 0 0,-1-1 0,-1 1 1,-1 0-1,40 5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5:35.41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56 229 20485,'-22'0'3868,"-1"-6"-3778,18 5 0,-1-5-90,10 6 270,2-1-90,57 0-90,3-8-1741,-16 6 0,1-1 1651,37-9 90,-16 5-90,4-2 45,-20 4 0,5-3-1108,24-3 0,1-1 973,-14 2 0,1-1-150,-5 1 0,5-1 0,-5 0-2414,4 1 1,-5 1 404,2-1 1,-2 1 2248,-4 2 0,-3 2 0,19-1 0,1 2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5:30.21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 26 15898,'-3'-16'5037,"1"6"-4677,5 46 0,-3-13-91,7 52 1,-3-29 0,3 22-90,0-10-3302,4 26 3302,-3-22-526,2 0 1,-1-1 435,1-5-1921,7 39 1921,-11-65 270,3 13-180,-7-28 2370,2 2-2460,-4-21 1051,0-1-961,-6-38-46,-3-6 1,-2-4-135,-2-27 1398,-1 8 0,1 2-1308,4 13-3165,-4-35 3075,6 20 52,1 14-52,3 9-2104,13 19 2014,34 31-1202,5 6 1247,-4 20 0,3 10 709,-1 9 0,-2 4-709,-4-4 0,-1 1-544,2 6 0,-4-3 589,-1 7-90,-7-4 90,-8-2-90,-10-13 90,0 40-90,-29-15 90,6 4 0,-21-13 0,10-27 0,-15 9-90,-32 12 90,17-13-270,-4-11 0,1-5 1,14-9 754,-25 0-2733,45-9 2815,-5-10 0,16 3 0,-5-8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5:30.61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44 1 21025,'-15'43'899,"1"0"-6109,4 13 5480,5-10 414,10 17 1,4 2-685,3-12-594,1-1 0,2-7 594,3-26 90,9-1-90,-8-10 360,36-30-91,-34-26-269,17-4-11,-43-5 1,-10 2 10,4 15 2080,-30-46-2170,29 70 90,-6-1-629,11 14 269,-4 14 0,6-3 3021,-1 10-7698,16 21 4401,0-11 0,10 23 1,-3-17-1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5:30.94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146 258 7686,'12'-30'3059,"-2"0"-78,-5-10 1066,-11-14-3327,3 18 304,-19-10-665,11 38 378,-9-4-467,8 10 90,-15 19-180,11-3-38,-10 15 38,9 6-180,8-8-3752,6 67 3662,8-55 0,13 43 0,4-63 180,9-5 0,4-23 270,4-26-270,-17 6 0,-3-10-1,-31-13-89,4 26 0,-11-25 0,7 36 0,-9 3-1978,4 6 1978,-9 21 0,15-4 0,3 16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5:31.45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263 930 16168,'-6'-29'4857,"2"11"-4227,-5 2-91,3 12-179,0-1 180,-6 2-360,1 2-5481,-26 13 5391,14-2 0,-17 15 991,-2 47-1081,21-28-643,2 7 1,4 1 552,9 1 0,1 1-37,4-12 37,12-1 0,9-2 90,1-7 0,10-12 2150,4-35-2150,-6 1 270,19-31-90,-23 12-1775,11-35 1730,-21 19 0,-3-4-90,1-2 0,-2 0-45,-1-6 0,-3 3 90,-2-35-691,-3 38 0,-2-2 646,-4 2 0,1-2-507,1-4 0,-1 1 552,-6-37 90,0 5-90,3 29 141,1 9 1,0 4-232,1 9 1110,0-10-1110,4 43 1794,1 8-1974,6 72 0,1 11 90,-3-24 0,1 9-150,1 2 0,1 7 1,-1-5 1106,2-1 1,0 0-958,0 2 0,0 4 0,0-8 1026,0-16 1,-1-6-1117,7 36-270,8-3 270,-9-33 0,7 13-90,-12-45-809,-1-8 539,1-3-4317,12-39 4857,-8 6 0,7-36 0,-11 14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5:31.82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0 351 16258,'1'-56'5307,"-1"-26"-4678,0 33 1620,0-35-1619,0 57-360,0-14-181,1 29-89,3 28-89,0 11-1,5 28 0,-2 2 90,0 1-90,0 3-3392,-1 1 3392,1 2 0,1 24 0,3 8 0,0-20 0,-1-1 90,2 15-255,4 8 255,-9-68 0,-2-13 90,15-13 3310,-7-12-3310,20-33-983,-1-34 893,-4 10 0,2-20 0,-15 39-90,0 2 90,-1 6 135,3-4-405,3 15 270,11 31 0,-10 13-3179,10 54 3179,-18-22 483,2 17-663,-5 2 0,-1-17-1144,1 13 1054,-3-24-7363,4 22 3495,-6-27 4138,9 18 0,-9-35 0,4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5:32.20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69 1 19676,'7'18'1799,"-1"-1"-2184,-9 3 564,3-4-3979,-10 25 3710,4-10-1824,-11 33 744,7-21-898,-5 14-541,8-21 2272,0-5 0,4-4 1,0-4-1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5:54.22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1044 2164 14908,'-20'-24'90,"3"4"-90,2 17-90,-2-2 90,-8 1-89,2 0-91,-13 1 90,5 3 90,-7-1-90,10 1 90,-9 0 360,-14 0-181,13 0 1,-4 0 0,29 0 540,-3 0-450,3 0-90,-2 0 269,4 0-269,0 0 0,-9-5-3302,-4-6 3212,2-1 0,2-2 90,8 5-90,3-1 0,0 1 90,-11-14-91,5 6 1,-6-7-90,9 9 3392,5 7-3302,1 1 0,-8-10-90,7 8 180,-20-23-90,16 18 0,-14-16 0,-11-26-90,15 24-90,-14-26 90,26 39 0,1 3 0,2-1-90,-3-2 90,3 3-90,-8-18 90,6 14 0,-7-15 0,7 15 0,-1-1 0,2 4 0,1 1-3392,-3-8 3392,4 8-2268,-10-38 2268,9 28 90,-6-23-90,8 27 0,0 3 0,1 1 90,-1-19-90,2 17 90,-1-14 2178,3 22-2268,-1 1 3392,1-5-3392,0 2-90,-1-3 90,1 1-90,0 2-90,0-18-3212,9 1 3302,-4-6-2178,8 6 2178,-8 11 90,2-1 0,1-1-90,14-31 0,-8 22 90,9-21 0,-10 26 0,-3 4 0,3-3-90,0 2 90,-4 5 0,2 0-180,7-11 180,1 3-90,11-14 0,-12 17 90,-1 3 0,-9 11 0,-1 2 2269,0 0-2359,4-3 90,12-14 0,-5 9 3302,5-9-3302,-8 10 0,0 2 0,36-27-90,-13 17 90,16-14 0,16 2 0,-40 19 0,30-14 0,-34 19 90,7-4-90,-9 5 0,6-2 90,8 0-90,-13 4 0,17-3 0,-21 5 0,1 1 90,2-2-90,23-2 0,-3 1 90,8 0-90,-13 2 0,-15 2 0,1 1 0,11 1 0,-14 0 0,14 1 0,-19 0-3392,18 0 3392,-2 0 90,19 0-90,9 9 0,-13-5 0,15 7 0,-21-7 0,-2-1 0,-3 1 0,3 2 90,-10 0 0,22 5-90,-26-5 89,12 3 3393,-14-3-3392,4 0 0,3 0-90,-9-3 90,10 1 0,0-2 0,-5 0 0,4 0-90,-7-1 90,2-1 0,0 0-3482,17 0 3482,-20 0-90,10 0 0,-14 0 180,3 0-180,-3 0 0,1 0 90,-9 0-90,3 0 90,4 0-90,-3 0 3392,1 0-3392,-7 0 90,6 0-90,10 6 0,-4-3 0,19 8 0,-20-6 0,6 1 0,4 6 0,-14-5 0,17 10 0,-15-6 0,2 3 0,-7-4 0,-2-1 0,-5-4 90,0 1-90,-1 0 0,1 0 0,-1 1 0,14 20 0,-5-1 0,21 42 0,-19-31 0,6 16 90,-14-31-90,0 3 0,1 6 0,0 5 0,0 5 0,-1-3 0,-1-3-3392,0 10 3392,-1-4 0,1 6 0,-3-17 0,3 32 0,-5-37-2269,4 29 2269,-5-38-1517,1 7 1517,0-1 1517,0 9-1517,1-3 0,0 2 0,-1-6 0,0-3 2269,0-3-2179,0-1-90,0-2 3482,1 10-3482,-1-10 0,0 8 89,0-11-89,-1 0-3392,3 20 3482,-1-11-90,1 15 0,-2-18 0,1 2 0,-1-5 90,2 14-2358,-2-16 2268,1 8 2268,-2-13-2268,0-1 90,-1 6 0,1-4-90,-1 4 450,0-7 3122,0 5-3392,0-1-90,-8 10 0,5-9 0,-8 5 0,6-11 179,-28 22-269,18-14 0,-22 15 90,21-18-90,-2 1 0,-1 0 90,-8 5-90,8-4-3392,-8 5 3482,13-9-90,-1 1 0,4-4 0,-14 12 0,2-4 90,-4 5-90,9-7 0,7-4 0,2-3 3572,-7 5-3572,7-4-3212,-21 9 3302,14-7-484,-11 6 394,12-9 90,2 2 90,-14 2-90,14-4-90,-12 4 90,4-3 0,7-1-90,-8 3-90,10-4 3242,4-1-3242,-1 0-180,-14 3-989,0 0 1259,-10 0 0,10-2 0,6-3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5:56.65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1298 136 16438,'6'-14'2878,"-8"-1"-2518,-6 13 90,-26-2-361,10 4 1,-18 1 90,-1-1-180,8 0 180,-37 0-90,22 0 0,-3-5 0,-1-1-90,-7 0-1266,-10-8 1266,44 9 0,13 1 0,-8-1 0,4 1 0,-21-1 0,-1 1 0,-2 1 0,3 2 0,13 1 0,3 0 0,-33 14 0,20-7 0,-22 10 0,33-9-90,5-2 90,-19 9 0,19-8-90,-24 13 90,33-15 1356,-16 13-1446,15-7 90,-3 3 0,8-3 0,3-5 0,1 1 0,-1 0 0,0 0 0,-2 10 0,1 1 0,-4 7 0,1 7 0,2-10 0,0 5 90,-1 8 0,0 4 0,-2 21-90,3-10 0,2-10 90,1 1-90,2-15-3392,-1 11 3482,2-4-2358,-1 11 2268,1-13 0,0 10 89,9 7-89,-5-20 0,9 27 0,-8-33 0,0-1 2359,3 4-2359,0 2 0,0-1 0,2 6 0,10 10 90,-2-5-90,4 6 3392,-5-14-3392,-2-6-3392,1 0 3392,2 2-587,-3-6 587,-3-3 0,-1-3 0,-2-2 0,6 7 0,-5-5 0,4 4 0,3 4 90,-8-9-90,7 10 0,-6-7 3101,-2-4-3101,3 5 0,-4-8 878,6 8-878,13 13 0,1 1 0,13 12 0,-13-14 0,-4-4 0,7 3 0,-12-10 0,8 6 0,-15-12 0,-2-3 0,-1 0 0,14 14 0,-5-8 0,6 9 0,-10-12-90,16 10 90,-12-9 0,21 13 0,-24-15 0,14 3 0,-10-5 0,5 1 0,-1-3 0,-7-2 0,4 1 0,3-2 0,-9-1 0,25 1 0,-20-2 0,13 1 0,7-1 0,-7-1 0,9 0 0,-12 0 0,35 0 0,-34 0 0,36 0 0,-33 0 0,12 0 0,1 0 0,-6 0 0,-7 0 0,14 0 0,3 0-3392,3 0 3392,-2 7 0,-23-5 0,32 7 0,-30-8 0,20 1 0,-25-2 0,2 0-2269,0 0 2359,11 0 2179,0 0-2269,12 0-1999,47-10 1999,-47 6-1427,32-8 1517,-61 8 1076,-3-1-986,17-5-90,-7 1-90,6-2 90,-13 3-90,-9 3 90,4-2 90,13-10 2005,1 0-2095,14-15 0,-17 14-90,-1-4 0,-12 11 90,1-2 3042,-2 0-3132,2-1 90,4-7 0,-6 8-2698,14-19 2698,-14 18-90,7-9 90,-9 10 359,22-31-359,-17 22 0,15-24 0,-21 30 180,5-16-180,-5 11 0,4-12 0,-5 9 0,-1 3 0,0-2 3752,4-22-3752,-5 15-1,4-11 1,-8 23-3302,0 0 3302,0-1 0,0-1-418,-1 2 508,-1-16-110,0 10 110,0-55-180,-8 29 90,0-30-90,-8 22 0,6 16 0,-2 0 0,3 15 79,-10-23-169,1 9 180,-3-9-71,4 15-109,3 12 90,-7-15 0,-9-13 0,4 8 0,-3-5 0,14 24 3224,-1 1-3224,-6-9 0,3 8 418,-11-13-418,3 10 0,2 3 0,1 5-90,-18-8 90,15 13 0,-21-11-3482,-13 7 3482,25 8 0,-25-5-1419,33 9 1419,-1 0 0,-1 1-90,-50-7 90,36 6-90,-37-4 90,48 7-180,-16 1 0,-7 2 90,3-1 2644,1 1-2644,20 0-90,0 0 0,-14 12 1898,13-5-7475,-35 20 1350,35-14 4407,-17 10 0,27-9 0,2 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8:59.25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1 280 20845,'31'-10'1799,"16"1"-1619,-12 6 0,12 0-90,-13-1 0,-1 0-5661,14-4 5571,-13 2 0,10-5 1409,-16 1-1319,-2-2 770,7-10-860,-11 4 0,8-15 0,-17 14-180,2-13 3572,-10 15-3482,0-3 90,-3 8-180,2-7 270,-1 11 90,23 36-90,-13-6 0,19 35 90,12 19-90,-17-34-3482,23 32 3481,-25-47 1,3-5-2358,-1-4 2358,0-5-1517,14-5 1427,-2-15-1014,4-2 924,-9-13 1104,-10 0-1104,-1-4-90,12-20 90,-14 20 1247,10-11-1247,-10 45 90,-4 9-89,8 48 89,-10-9 0,-4-1 0,0 2 1012,3 19-1012,-5-22 0,-1-1 90,6 30 45,-5-19 0,1 2-90,-3-15 0,0 7 87,2 24 0,0 21 1,1 1-1,-3-16 3,0-7 0,-1-2-90,0-2 0,1 10 0,-1 1 0,-3-12 450,-4 12 0,-4-14-226,-2 8 1,-9-4 0,-10-15-180,-8-52 90,-33-20-90,24-32-45,10-4 0,0-10-90,-3-19 0,1-3-423,6 12 0,1 0 423,-3-13 0,4 2-1214,13 21 0,5 4-6837,-2-32 8096,12 24 0,5 1 0,13-14 0,15-6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6:08.23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27 48 14099,'-4'-21'5307,"2"7"-4677,0 6-181,2 5 1800,-1 1-2069,-3 46 90,2-15-90,-3 41 90,3-26-3123,1 56 2943,-1-48 90,1 44-179,1-56 89,0 8 0,0 4 90,0 6 0,0 3-90,9 27-1150,-7-28 1,1-3 1149,9 3 89,1-4-89,-4-25 120,8 15-120,2-26-90,-1-7 90,5-2-180,34-22-90,-11-6 0,21-7 0,-22 0-90,-15 5 0,-1-1-5126,13-9 5963,0-3 0,-1 2 0,-5 2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6:08.46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7 17697,'16'-4'1799,"-4"1"-1259,-8 7-91,-1 1-1403,2 5 1224,2 9 391,1 3-571,2 5 0,0 4-180,0-1-90,-2-2-90,-1-4-180,-2-8 770,4 3 1,-5-10 0,1 1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6:08.61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0 10861,'26'24'-5116,"-3"1"3701,-6-1 0,-1 2 0,0-1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6:08.90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14 18686,'6'-14'4048,"6"41"-3598,-7 4-5751,5 36 5571,-5-14 790,-1 3 0,0 10-821,1 0 1,1 6 0,-1-3 242,1 11 0,-1 0-437,3 19 0,-1-6 45,0-3-2241,-2-26 2061,1 17 0,-2-33 1406,-1-5-1496,0-8 198,3 6 1,-2-36 0,2 3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6:09.09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0 145 18956,'23'-27'-270,"14"-3"-89,-5 16-451,13-3-1079,-12 5-360,2 2 2249,1-1 0,-2 0 0,-1-1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6:09.48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244 1 19496,'3'27'2069,"-4"3"-3740,-15 14 2031,3-7 179,0 18 1,2 3-540,3-8-1340,0 2 1,4 0 1339,11-8 0,-2-9 991,6 0-991,1-12-1952,7-6 2042,-5-4 550,16-28-550,-21-1 2178,8-19-2268,-15 15 0,-1-4 0,-10-11 0,3 2 0,-31-41 0,17 35 0,-19-22 3302,18 34-3482,-9-2-809,-7 2-8366,7 7 9355,0 8 0,10 20 0,-1 4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6:09.90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134 92 19046,'-25'16'1619,"3"4"-1259,6 6 90,-6 21-270,5-9-180,-1 13 90,10-20 0,3 17-90,9-18-180,5 4 0,6-22-540,54-45 630,-37 13 0,40-29 0,-48 22 90,-5-6-4341,-1 0 4341,-3-4 837,-2 2-567,-1-10-90,-6 16 180,0-5-90,-5 18-91,-8-5 91,-13 7-90,4 0-90,-10 9 90,10 5 90,-29 21-90,16-6-1823,-18 20 1823,24-6-90,1 7 90,4 6-90,1 5 0,4 5 0,5 2-193,4 13 103,3-16 1892,14 28-1892,0-34 2291,14 16-8317,49-8 1413,-30-28 4613,33 4 0,-42-28 0,-9-1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6:10.49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9 147 12120,'-4'-19'4767,"0"2"-2248,4 8-1440,-1-2-449,1-1-360,13-14-3482,-4 9 3302,11-6-1065,0 14 1065,-4 5 0,32 12 0,-21-1-90,21 12 90,-21-3-90,-3 0 2865,8 15-2865,-4 3 90,-2 7-90,-8 1 90,-10-9 0,-4 2 180,-2 10 90,-17 38-181,6-23 1,-14 24 0,9-42-721,-2 6 1,-1 1 630,-2 5 0,-12 38-908,21-55 908,1-3-90,1 0 0,-1 14-90,4-13-180,1 12-539,3-5-8726,20 37 10194,-9-24 0,15 20 0,-12-44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6:10.64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 1 18327,'2'14'-3239,"-1"-2"1824,-2-10 0,-1 1 0,-1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6:11.29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363 0 11670,'-28'0'3238,"0"0"-2248,6 0-91,-9 9-5839,9-4 5569,-4 7 1320,12-6-1050,-3-1-1948,5 1 1769,-5 3 179,1-1-269,0 2-270,-3 2 2178,3-2-2448,4-1 180,-5 1-180,9-3 0,-3 0-2269,3 0 2179,3-4 2269,-1 2-2179,3-2-90,-1 0 0,2 0 90,0 1-1,8 2 3303,8-1-3302,11 1-90,-1-3 0,7-3-3212,19 0 3212,16-10 90,33 2-311,-43-1 1,0 0 220,40-2 0,2 1 90,-23 2 0,0 1-1073,21-2 983,-17 2 0,-3 0 0,2 1 0,-3 0 0,-4 1 2598,-4-1-2688,22 0-270,-4 4-1894,-12-1 1984,-11 2-2450,-17 1 562,-11 0 2338,27 14 1,-43-11-1,9 9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8:59.83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50 103 13469,'-18'0'7106,"-2"-8"-6566,14 6-90,1-6 449,9 10-629,29 6-3032,20 3 3166,7 0 1,5-2-270,-13-2 0,0-1-1179,18 0 0,-3-1 1223,5-3-1516,9-2 1517,-12 0-428,-2-4 0,13-2 0,-6 1 293,-10 1 0,1 0 176,11-3 0,8 0 1,-11-1-177,-20 3 0,-5-1-1,1 0 1,4-2-45,36-3 0,4-1 0,-19 3 0,0 0-30,-7 1 0,4 0 1,-8 1-16,-5 2 0,-7 0-45,34 0-180,-45 3 0,-3 2 0,4 10 594,-8 22 1,-6-10 0,-18 12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6:14.99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89 12030,'3'-17'5397,"1"1"-4138,-3 8-269,0 1-181,0 0 1170,2-6-1709,-2 7 0,1-5 90,-1 7-90,-1 6-91,1 3 91,-1 18-180,1 27 0,0 2 0,0 7 0,-1-13 90,0 54-581,0-31 401,0 5 0,0 1 0,0-4 0,0-13 0,0-2-90,0 5-45,4-4 1,0-1-46,-1-13-90,6 23 0,-6-53-180,1-4-4276,4-7 498,3-8 4228,5-9 0,-2-12 0,0-6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6:15.72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132 55 14549,'-6'-27'4767,"2"10"-4227,-4 6-91,3 11 1,1 1-90,-1 2-90,-5 6 269,-3 9-269,-1 4 270,-8 34-3752,10-23 3302,-3 25 66,8 9-66,4-31 0,0 29 0,10-22-90,-2-8 90,9 16 0,-1-17-90,4-1-985,11 5 896,9-8-1,1-4 90,-3-13-90,-11-10 2564,40-23-2564,-27 5 458,35-19-458,-43 8 90,-1-1-89,-2-4 89,-3 0 1428,12-55-1428,-17 38 180,-4-13 0,-3 3-3353,-7 22 3352,-2-20-1248,-10 32 1159,4 10 0,-9-7-90,7 16 0,-5-1 90,1 8-90,-4 5-90,-17 45 0,14-18 2655,-8 35-2655,20-35 1561,2-4-1651,3 11-2090,7-7 2180,-3 0-2468,8-8 2468,-4-16-250,2-5 250,1-3 90,0-2 90,42-36 0,-19 5-90,25-21-561,-33 14 651,-10 10 2248,4-16-2158,-9 20 514,3-9-604,-9 21-90,-1 4 270,0 0-180,2 18 3392,1 12-3302,12 67-90,-5-21-440,-4-12 0,1 0 440,3 15-1032,-1 5 1032,0-1-1454,-4-22 0,0 3 1454,2 14 0,-1 0-45,0-12 0,-2-1-1,2 5 1,-3 0 225,-2 1 0,-3-3 4,-9 22-229,5-24 0,-2-5 45,-14-6 0,3-22 550,-3-5-460,-16-1 3092,0-10-3182,-17-1-90,0-21-90,7 1-180,-30-36-4078,39 13 1,1-3-510,-27-23 4290,11-17 0,40 43 0,3-1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6:16.28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0 150 13829,'0'-25'7736,"0"2"-6657,0 5-359,0 2-1,6-10-629,5 10 180,14-3-180,4 14-90,3 3 0,21 21-90,-4 4-90,17 31 180,-29-20-90,-13 11 90,-21-29-3482,-12 33 3482,0-20-1033,-8 21 1033,2-21-240,1 0 330,-1-3-90,-1 1 0,1-3 2942,-20 32-2942,16-25-1772,-17 36 1682,25-37-436,-3 43 166,9-37-2429,10 61 2789,18-17 0,0 0 0,8-1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6:16.43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0 5312,'5'14'5577,"0"-2"-1579,-3-9-2919,0 0-90,0-1-269,0 0 1799,1 0-2159,-1 0-4,7 1-4584,-2-2 4999,2 1 0,-5-2 0,-3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6:22.41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1238 300 9062,'13'-20'3418,"-4"3"450,-9 9-2249,-1 0-900,-1-1-179,-1 1-90,0 2 1079,-21-23-1259,11 14 0,-17-16-91,17 20-3391,-2-1 3482,2 3 90,-12-6-270,8 5 90,-6-3 0,3 3 0,6 4 0,-10-5-90,13 6 3302,-6-2-3303,3 2-89,1 0-3302,-13-3 3302,9 4-2178,-10-3 2178,9 3-199,-3 2 289,2-1-90,-1 2 90,-1 1-90,-14 0 0,7 0 0,-21 10 90,9-2-90,1 7 2170,5-6-2170,1 3 0,0 3 0,-1-1 3155,6 0-3155,11-6 444,3 0-444,1-2 0,-2 4-90,-13 8 90,0 4-3392,-3-1 3392,1 5 0,16-14 0,-4 6 0,7-5 0,0 3 0,-3 4 0,1 1 3392,-8 17-3392,4-6-1033,-10 25 1033,13-23-262,-7 23 352,11-27-90,-3 12 0,5-13 0,0 2 90,1 0-90,1 0 90,-5 30 0,6-20-90,-4 23 90,7-27 66,-1 43-156,2-39 0,-1 36 90,2-47-90,0 6 90,9 28-2375,1 11 2375,4 1-551,-2-3 551,-2-22-172,5 20 82,-2-15 89,4 16-1987,3 1 1988,3 1-90,2 3 90,-1-12-523,4-5 1,1-2 432,0 1-34,1-1 0,0-1 124,4-2-90,15 18 90,6 2-90,-3-8 0,-13-21 0,-12-19 90,41 25-90,-30-24 0,32 16 90,-39-29-90,-1-4 1437,0 0-1437,0-2 90,43 11-90,-19-5 0,21 3 241,-33-7-241,-14-6 0,0 0 0,9 2 0,-7-2 2358,7 0-2358,-10 0 0,11 1 0,0-1 0,-1 0 0,5-1 0,-24-2 90,23 0-90,-23-2 0,15 0 0,11-9 0,-15 3 0,17-9 0,-22 6 90,19-13-90,-16 8-2088,40-27 2088,-40 24 0,17-12 2358,-25 14-2268,27-36-1080,-15 11 990,23-33-1821,-24 20 1821,-8 10 1686,6-18-1641,-7 1 0,0-2-45,5-12-553,-8 7 1,3-11 0,-5 13 552,-3 4 0,0-3 0,-1 2-763,-6 24 853,0-1 1368,3-35-1368,-3 5-90,1-12 178,-3 19-88,-1 1-90,-1 15 0,0-12 0,0 23 2268,-1-2-2178,-1-15-90,1-3 0,-1-2 0,-8-6 0,4 27 90,-10-24-90,5 14 0,-3-1 0,1 5 3392,1 13-3392,-8-23 0,7 18 0,-18-45 90,3 17-90,3 4 0,0 8 0,10 23 0,1 5 0,-4-6 0,1 6 0,-23-27 0,15 21 0,-29-27 0,27 34-90,-7-4 90,-16-4 0,16 11 0,-31-12 0,31 18 0,-11-1-90,-46 2 0,49 7 90,-46-2-90,61 6 0,-4 0-719,-54 20-1440,42-11 2249,-8 8 0,2 1 0,21-4 0,-13 9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6:24.42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2841 560 14639,'5'-18'4497,"-2"2"-3597,-4 6 539,-2-3-810,-2-4-179,-2-1-90,-3-1 0,3 6 359,-19-10-3841,9 10 3212,-15-8 90,10 13-90,-1-1 90,-2 1 90,-22-3-180,-2 0 0,-4 2 0,7 2 89,-26-5-179,32 6 3392,-34-8-3302,43 8-90,-2-2 0,2 0 90,-41-12 0,33 9-90,-29-7 0,41 11 0,2 0 0,1 0-3302,-10-6 3302,4 3 0,0-2 0,4 3 0,11 3 0,-3-2 0,-8 0 0,-6-4 0,-12-1 0,7 3 0,1 0 3302,10 6-3302,0-2 0,0 2 0,-14 0-90,7 1-90,-66-1 180,52 3 0,-41-1-90,42 12 90,11-6 0,-30 16 0,25-13 0,-14 8 0,3 1 0,14-5 0,-9 3 0,17-5 0,-10 4 90,-5 3 0,-11 6-3302,-2 0 3212,13-5-2088,-6 4 2088,21-10 90,-7 5 0,12-7 90,-27 16-180,24-13 0,-19 11 90,32-15-90,0 3 2268,-7 10-2178,-26 46-90,17-27 3392,-19 45-3302,25-23-90,4-7 0,-6 27-435,15-39 524,-4 12-89,7-18 0,0-1 0,-2 16-3247,4-11 3247,-2 12 0,3-16 90,2 10-90,1 22 291,1-13-291,5-4 0,1-2 0,0-4 0,8 28 45,-2-22 0,1-2-45,2 9 0,0-6 0,0 1 0,6 12 3482,-3-16-3482,13 33-350,0-14 440,-1-2-90,12 15 45,-11-30 0,0 0-45,14 24 0,-13-26 0,-1-4 0,0-5 0,0-2 0,3 1 0,13 14 0,19 12-3186,-11-11 3186,8 3-2191,-28-31 2191,0 1 0,3-3 0,6 2 0,2 0 0,5 1 78,-5-3 0,-1-2-78,-6-6 2051,1-2-2051,22 6 1620,11-7 0,6-1-1575,-23-3 0,1-1-45,24 2 0,-6-3 0,-17-5 0,-16-1 0,-8-2-1611,54 0 1611,-7-10 0,-19 7 0,1-1 191,-10-5 1,-1-1-192,1 2 0,-1 0-366,29-8 366,-7-2 0,-22 4 0,-2-3 1164,-1-2-1164,0 0-1549,2-8 1,2-2 1548,7-5-942,-11 5 0,3-3 942,-6-3 0,-1-3-53,5-9 0,1-2 53,4-1 0,-2-1 0,-3-3 0,-6 4 0,-4-1-1275,2-9 1365,-19 25-90,6-7 1480,-12 11-1480,1 3 2213,5-18-2213,-5 13-189,17-40 189,-16 36 3215,15-34-3125,-6 8-789,-5 10 699,3-7 90,-14 27-90,0-1 90,-1 0-90,0 0-1983,4-32 1983,-4 24-102,4-41 102,-9 44 614,1-14-614,-3 4 0,-2 13 90,0-17-90,-1 4 90,-10-50 1848,3 16-1938,-1 25 0,-1 3 0,0-5 0,0 7 262,1 6-262,-11-33 90,5 23-90,-7-17 0,-6 5 0,10 30 0,-13-29 0,14 38-3136,-12-12 3046,-7-1 90,-2 1-181,-16-6 181,18 22-90,-13-6-90,-32-1 1,7 9-2039,-18-2 2128,23 12-270,21 7 239,0 1-8064,-23 2 8185,27 1 0,-19 2 0,34 1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6:26.62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31 17067,'10'-15'2609,"-1"2"-720,-7 12-1619,7 23-1,-4 0 1,7 34 0,-4-5-3482,1 10 3572,4 37-225,-7-45 0,0 1-215,1 2 1,-1 0 169,0-3 0,-2-3 0,3 21 0,-2-4 0,0 0-2186,0 19 2186,1-21-16,-2 8 16,-2-36 90,-1-8 180,0-2 2224,-2-11-2494,1-5 332,-1-17-332,-1-15-90,1-2 90,0-12-90,-4-19 90,0-28-90,-2-1-2105,2-6 2150,-1 6 0,-1-5-45,1 11 0,-1-1 0,1-14 0,-1 3-206,2 25 1,1 13 205,2 17 1974,1 12-1974,0 8-180,1 1 3268,0-2-3178,8-4 90,-3 8-90,13-4 90,17 4 829,-4 5-829,10-2-3392,-14 8 3302,23 18-2178,-14-5 2268,22 16-90,-10 2 90,0 9-1517,1 3 1517,-7 3 0,-2 9 1426,-2 9-1426,0 2 2223,-7 0-2223,-5 6 0,-3 10 0,-2 2 90,-5-2 2527,-9-25-2527,-1 36-90,-3-36 90,0 26 0,-13-26 100,4-12-100,-11 12-3063,-15 17 3063,11-35-90,-16 24-1655,20-46 1745,-1-3 260,-2-5-170,-50-18-270,33 0 0,-37-17-90,46 4 0,1-3-180,0-2-5037,-9-15 329,10 7 5068,-5-8 0,12 12 0,3 3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6:27.55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226 397 10141,'15'-28'4048,"-3"3"-1530,-9 10-988,-1 1-4613,-15-20 3803,-8 6-1499,-11-8 1229,-6 12-271,2 15-179,2 18-90,-1 14 1,12 9 2087,-2 50-2358,26 6 935,-3-3-665,20-9-89,12-41 448,6-14-179,8-13 270,-3-25-180,-15-11-90,-6-3-395,-5-10 664,-5-8-269,-2-2 90,-5 3 180,-2 17-90,-1 5-180,0 4 450,0-9-360,-2 10 3301,2 12-3391,1 21-90,3 21 0,4 5 90,9 32-90,1-17 90,5 14-90,-8-35 90,-3-15 90,2-11-90,7-14-90,0-2 90,2-14 0,-5 1 0,4-18 0,7-38 0,-8 22-90,1-32 0,-15 53 0,-2 3-90,-1 8 0,-2 15-90,0 1 180,2 19 0,0 9 0,1 15 0,1 5 0,-3 1-3482,6 22 3482,2 0 0,7 10 15,-3-22-15,0-16 180,7-15-180,-6-11 90,17-13-90,-13-5 0,8-14 90,15-49 0,-13 7 474,-8 20 0,-2 0-564,1-17-60,-1-13 60,-9 33 90,3-17-90,-7 36 0,-1 4 90,0 5-90,7 27 90,-2 14-1094,7 21 1094,-2 3-2078,0 4 2078,0 5 0,0 3-188,5 19 188,-1-3 0,0 1 0,-1-3 0,4 21 0,-10-32 45,-3-8 0,-2 2 1785,0 22-1830,-7-12 0,-2-2 3037,-7-5-3037,-24 21 203,8-49-293,-13 5 0,6-20 0,-2-4-90,-18-3-269,3-6-1890,-2-2-899,-6-14-1135,21-3 4283,-11-12 0,14-1 0,2-2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6:28.05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0 544 8792,'8'-28'5847,"-1"2"-1788,4-23-3160,-5 16-3391,9-29 3032,-8 29-86,4-8 265,0 3 91,7-17-630,-4 17-1887,7-11 1797,-10 29 0,5-1 12,4 0-12,-5 8-90,4 2 1937,-1 5-2027,18 14 1091,-6 1-1001,12 12 0,-18 1 3302,-1 2-3302,5 16 0,-8-6 0,8 29-90,-14-22 90,0 15 0,-9-15-1741,-7 10 0,-2 3 1741,-3 5 0,-3 5 0,-3-3-2268,-4-14 2268,-6 14 39,-14 11 51,4-10 0,-8 10-90,14-26 90,11-18 0,2-4 2423,-6 14-2424,9-12 91,-3 10 0,11-19-1139,1 9 779,13 6-360,5 17-9291,28 25 9725,-15-26 0,12 9 1,-23-33-1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6:28.22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0 17517,'0'24'7376,"0"-4"-7376,0-6 0,0-7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7:14.996"/>
    </inkml:context>
    <inkml:brush xml:id="br0">
      <inkml:brushProperty name="width" value="0.17143" units="cm"/>
      <inkml:brushProperty name="height" value="0.17143" units="cm"/>
      <inkml:brushProperty name="color" value="#FFFFFF"/>
    </inkml:brush>
  </inkml:definitions>
  <inkml:trace contextRef="#ctx0" brushRef="#br0">0 1 18147,'18'17'1799,"-5"13"-1440,-14-10-179,-1 17 0,2-2-90,0 30-180,7-3 0,2 4-45,-2-10 0,1 0 90,4 10 0,2-3-44,6 5-361,11 8-1297,-11-32 1297,12 18-899,-19-42 1426,2-7 0,-9-7 0,1-2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9:00.09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23 115 4288,'-8'-29'7106,"0"-1"-3585,5 18-2712,1-2 3299,0 2-3838,12 3 77,7 4-167,5 1 2915,21 16-2735,8 2-270,2 6 0,7 4 90,5 7-1548,-1 11 1,2 5 1277,16 8-654,-20-7 1,-8-1 653,-24-10-646,6 40 646,-19-27-270,-6 49 180,-23-51-1962,-24 25-107,6-31-809,-9 7-1349,8-16 4407,1 0 0,0-2 0,0 1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6:30.11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2934 609 12480,'9'-24'6386,"-1"6"-3957,-7 5-1620,0 2-89,-11-16-450,1 4 0,-8-11 0,3 14-91,0 1 1,-1 0 0,-1 2 0,-2-2-3482,-1 1 3392,-3 0 90,-23-14-90,15 14-90,-58-27-449,47 29 449,-32-10 0,36 15 0,1 4 3214,-1-1-3304,-15 0 90,10 0 0,-31-4 0,29 4-1652,-13-1 0,-1 1 1652,1-1 0,7 2 0,1 0 298,6 1-298,-16-3 0,-5-1 0,1-2-2248,4 2 2248,18 2-90,2 1 90,0 3-135,-16-3 135,-2 2 0,0-2-90,-27 4 22,-6 2 68,29 8 0,0 1-90,-31 0 2238,14 14-2148,44-12 0,-46 16 2656,20-6-2656,-23 8 0,23-5-2693,13-3 2693,2 1 99,-5 6-99,14-5 90,-13 16-90,17-13 0,1 9 90,10-2-90,6-4-1696,-18 56 1696,17-41 89,-9 38 2180,14-42-2179,1 4-220,0 1 220,-4 27 0,3-15-45,1-7 0,1 0 45,-3 12 0,-3 18 0,6-27 0,2 2 90,-5 43 89,4-39 1,1 0-270,-1 31 90,1-31-283,3 3 193,-1-3 180,4 34-91,0 4-1420,1 4 1376,3-43 0,2 4-207,4 22 1,1 0 161,-2-29 0,0 0 45,3 24 0,-1-7-45,-2-26 1564,1-2-1474,14 48 0,-8-43-90,1 2 0,0-3 90,-2-15 179,5 10-179,-2-15-90,-1 0 0,16 13 90,2-4-90,3 2 1999,-2-8-1999,-8-10 0,24 17 963,-16-16-963,8 8 0,2 0 0,-8-6 0,38 27 90,-47-29 664,9 4-754,-10-7 0,0 0 0,2 1 90,25 16-90,-17-13 0,18 12 0,-25-16-1024,1-2 1024,1 0-340,3 0 430,34 14-90,-23-12 0,24 10-2940,-32-13 3030,-1-1-2056,17 7 1966,-13-6 441,14 4-351,1-1-90,-12-4 169,13 3-169,-19-5 0,0-2 130,32 8-130,-24-7 2288,25 5-2288,-15-6 90,-12-5-90,28 3 0,-31-5 0,10 0-2288,1-1 2378,-13-2-366,3 0 276,1 0 2096,-15 0-2006,14 0-90,-11 0 0,29-11 0,5 0 0,3-5 90,7 1-90,-36 7 0,10-2-1861,27-9 1861,-36 8 0,32-10 0,-45 12 0,-1-1 0,-1 0-1427,29-15 1427,-25 10 90,22-12-90,-31 14 1517,16-19-1427,-11 11-90,11-15 0,-10 8 0,-6 5 90,5-6-90,11-23 0,-14 22 2269,13-24-2269,-13 17 0,9-30 0,-4 5 0,2-9 0,-14 27 3392,-5 12-3392,3-12 0,-1-2 0,6-20 0,-7 19 0,0-4 0,-5 21 0,0-1 0,7-38 0,-6 33 0,6-33 0,-8 41 0,4-32-3392,-3 21 3392,1-16 0,0-1-2269,-2 6 2269,0-32 0,0-4-345,-4 16 345,1 1 0,-2 3-50,0 18 50,-10-31 0,5 38 0,-8-24 0,0 6 1714,-7-18-1714,2 9 0,-2 1 0,10 39 0,1 0 0,-1 1 0,-8-21 482,5 16-482,-7-15 75,8 24-75,-39-61 1990,16 34-1990,6 6 0,-1 2 513,-1 3-513,-15-5 0,-3-2 0,-10-9 0,9 8 0,-2 1-90,-9 0-180,-11-1-720,11 10 810,-12-5-180,34 22-1798,-3-1-3000,0 3 5158,-21-8 0,14 6 0,-14-4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7:01.19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53 34 14459,'-23'0'6026,"2"-6"-11506,16 4 5660,1-4 1409,8 5-1410,1 0 951,1 0-1040,22-2 0,-5 1 0,19 0 89,24 1-89,-22 0-90,31 1 90,-30-1 0,26 0 0,5 0-2358,1-1 2268,-5 1-306,-21 1 396,1-1-798,2 1 0,1 0 798,12 0-90,-10 0 0,-2 0 641,1 0-641,1 0 0,-4 5 0,2 1 0,39 1 0,-37 0 0,0 1 170,-2-2 0,-5-1-170,14 2 0,0 2 0,0-1 1857,2-1-1857,18 4 0,1-1 1242,-16-1-1242,2 0 0,-2-1 0,-15 0 1696,11 0 0,0 1-1696,-4 0-225,-8-2 1,0 1 314,12 1-90,-16-1 0,17 1 0,-21-2 0,14 2 0,3 1-2265,-2-1 2265,7 2 0,-4-1 0,-24-4 0,11 3 0,40 4 0,-50-7-2262,56 8 2262,-76-12-90,12 3 0,-20-3 1584,3 0-2123,2 1 179,0 2-90,5 1 1863,-3 1-4111,-4-2 2788,-2 1 0,-1-2 0,-1 1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7:02.41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1 127 14189,'36'-9'1709,"48"-3"-1259,-20 6-270,25-2-1,-28 2 1,-15 2-401,43-3 311,-31 2 218,30-2-218,-42 3 112,2-1-113,0 0 46,6 0 0,2-1-1876,9 1 1786,-9-1 0,-2 2-45,-4 0 371,-1 0-281,38-1-90,-33 1 0,30 1 90,-43 1-90,-9 2 0,1 0 90,33 0-90,-28 0 0,31 0 1801,-44 0-1801,-2 0 0,5 0 90,8 0-90,-5 0-3392,0 0 3482,-8 0-90,-11 0-90,5 0 90,-5 0-90,-2 0-539,6 0-271,-4 0 2583,3 0-5191,-5 0 2660,1 0 0,-5 0 0,-2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7:03.78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36 288 9422,'-15'-10'449,"3"1"1,9 7-360,1-1 0,0 1 0,1 1 0,0-1 540,1 1-541,7-3 1,-3 2 0,7-2-206,19 0 206,-7-1 134,24-3 1,8-1-135,-5 0 0,1 1-90,3-2 0,0 0-171,37-5 171,-49 10 90,18-2-1,-13 2-53,15-1 54,20-1 0,-27 1-90,30-1 90,-37 2-90,0 1 90,40-8-90,-12 2-230,15-2 230,-26 3 0,-21 4-90,-1-1-2799,35-3 2889,-29 4 0,25-3 90,-38 6-90,-8 0 90,2 1-1659,39 1 1659,1-8 0,13 4-177,-30-2 1,-4-1 266,-8 3-90,30-1 0,-42 3 2050,-6 2-2050,0 0-1870,18 0 1870,-17 0 2139,16 0-2139,-27 0 0,-1 0 841,3 0-841,-2 0 0,1 0 0,-2 0 3212,-3 0-6540,7 0 989,-5 0-2271,7 9 4520,-11-5 0,2 6 0,-8-7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5:09.83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19 21205,'31'5'719,"-1"-1"-539,-6 2 0,2 0-5660,0-2 5660,3-1-90,1-1 1133,44-1-1313,-31-1-1233,57-10 1233,-66 5-2654,29-12 586,-41 13 764,8-3 1394,-19 5 0,0-1 0,-2 1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5:10.15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5 17247,'17'-4'1889,"19"9"-1619,-8 5 0,20 6-90,-9-2 359,29 13-359,-34-13-90,19 10-90,-41-17-629,-2 11-451,-21 19-4181,3-6 2742,-18 11 2519,8-21 0,0 0 0,-2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7:17.54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1726 206 14459,'-23'-10'1619,"4"2"-1169,13 7-1,0-1 1800,-40-7-1889,23 4-90,-31-6-90,34 7 269,-12-4 91,-15-4-360,4 2-90,-6-3 0,20 5 360,-40-9-271,-11 0-3481,0-1 3302,8 5 180,1 2-1115,31 4 935,-28-2-1929,41 5 2019,-10 1-1245,-5 1 1155,4-1 90,2 2-90,16 1 1447,-20 0-1447,16 0 811,-18 0-811,23 0 2386,-25 0-2386,13 10 3037,-16-4-3037,-7 22 0,28-15 0,-19 10 0,29-11 0,-1 1 0,0 0 0,-7 8 0,6-4 0,-8 8 0,12-10 0,-1 1 0,4-4 0,-1 0 0,2-2 0,1-1 90,4-6-90,2 1-90,-4 1-989,2-2 539,-11-17-1619,7-1 2159,-11-26 0,10 12 0,-2-8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7:17.80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96 73 15808,'-6'-16'1619,"1"2"-719,3 6 629,-2-4-1259,1 4-1,-1-1 1,2 6 900,-1 0-1081,-6 12 181,-2 6 0,-7 24-90,6-6-180,2 4 90,6-15 0,3-6 90,0 11-90,14 25-90,-3-11-3302,25 24 3212,-11-37-180,26 15-2212,-6-17 324,1 1-721,-3-10 2879,-14-6 0,-2-3 0,1-1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7:19.74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29 19316,'2'-17'2519,"0"5"-1440,22 98-629,-8-19-405,-2-9 0,1 0 135,0 11-91,-5-22 1,9 36-857,-6-17 588,4 14-3150,-5-7 451,-7-44 2878,2 13 0,-4-32 0,0-1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7:20.20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0 114 15448,'6'-16'3148,"0"2"-2428,-5 12-180,1-2-91,0 3 991,0 0-1171,8 18-89,-4-4 90,7 15-90,-5-4 0,-1 1 180,9 25-3662,-7-21 3392,5 13 0,-5-15-90,-4-13 0,2 6 90,-4-14-90,0-1-90,0-2 90,14-16-90,-5-2 0,18-31 0,-14 11 0,13-27 3392,-13 25-3302,3-10 0,-6 18 90,2-5-90,-4 12-90,1-2 180,-1 10 0,6 27-90,-1 0 180,7 46 0,-5 4-3062,1 18 3017,-8-32 0,-1 0-312,8 39 267,-5-21-90,-2-20-90,-6-27-803,0-3 623,-1-2 2396,0-7-2126,-2-5 0,12-18 0,2-6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20:36.97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194 3045 9691,'30'26'2789,"-5"-6"-900,20 6-360,1-6-809,3-2-3803,45 2 3623,-30-13-135,1-2 0,1-2 254,-3-2-300,25 0-40,-22 0 0,3-2-139,-1-5 0,1 0-90,12 3 0,3 0 44,9-5 1,-5 0-45,-36 4 0,-1 1-364,25 0 0,-3 1 274,3-1 90,-6 2 0,13 1 0,-26 0-90,0-1 0,3 2 44,-9 5 1,-1 1-45,13 0 0,0 0 0,-11 3 0,-1-1 0,39 7 0,-43-8 90,2 1 334,-2 1-424,20 3 166,-16-2-166,14 3 0,-3 1 812,-13-2-812,11 3 1165,19 7-1255,-31-8-2448,41 13 2448,-50-14 90,7 3-61,24 11 61,-32-12 0,40 15-90,-3-6 90,-26-9 0,25 6 0,-46-15 0,2-1 90,40 5-90,-30-5 1451,29 4-1451,-40-7 3371,0 0-3371,25 2-3329,-20-1 3329,18 0 0,-19-1 0,-3 0 0,-2 0-90,5 0 0,-12-1 90,7 1 0,-9-1-89,-3 0 89,-2-1 0,-2 0-2359,4-1 2449,0 0 2179,5 0-2180,21-17-89,-19 10 0,13-15 0,-26 14 0,10-17-89,-8 11-1,8-13 0,-4-1-180,8-29 270,-4 13 90,4-18-90,-15 33 90,2-1 3392,-1 0-3392,1-1 629,19-55-629,-15 39 90,15-42 0,-19 54 0,0 1 270,13-43-360,-10 35 89,16-45-89,-20 50 0,5-8 90,7-31-180,-9 35-3302,13-43 3302,-17 52 0,4-9 0,2-11 0,-6 18 90,7-26-90,-3-11 0,-5 23 0,3-44 0,-8 52 45,-2-13 0,1-3-45,1-11 872,0-27-872,0 44 0,-1 14 0,0 2 0,1-20 0,-1 20 0,1-10 0,-3 26 0,1-5 0,0 5-1324,-16-60 1,-7-9 1233,3 30 90,-9-34 0,-3 6-90,7 57 90,-9-10-90,9 16-109,-11-6 199,8 8-775,-9-4 685,-34-14 1486,14 9-1396,-22-10-1910,30 16 1820,14 7 90,-19-7 1369,13 4-1369,-35-13 0,12 4-1182,-2 1 1182,2 0 0,-4 0-1069,-6-3 1069,0 2 0,-4 0 0,-2 0 0,-10-1-189,8 2 0,3 0 189,9 7 0,7 0 0,19 7 1046,-17-5-1046,14 2 0,-49-14 0,47 14 0,-28-8 0,38 12-90,-11-1 0,-2 0 90,0-1-90,-46-9 0,53 13 90,11 4-89,-21-3 508,21 4-419,-9 0 508,12 2-598,-10-1 90,10 2-90,-9-2-1267,12 2 1267,0 1 0,-14 0 0,-2 1 0,-14 0 957,-11 0-957,21 0 90,-18 9-1560,21-3 1380,-25 10 180,22-9 0,-6 2 1380,26-3-1380,-11 3 52,9-2-232,-22 7 180,21-5-90,-10 4 0,12-3 90,0-1-180,-21 8 91,17-6 89,-17 5 2268,24-7-2358,-12 3-2268,-2 3 2358,-10 5-90,2-1-692,10-4 782,6-2 1881,11-5-1881,-1 0-90,-4 2 90,-4 1 2814,1-1-2814,2-1-1645,-2-1 1645,6 0 0,-8 3-647,-11 6 647,16-8 0,-30 13 0,35-14 0,-12 4 0,18-7 0,-4 2 0,1 0 0,-12 5-90,3-1 90,-5 2 647,12-5-647,-9 7 0,0 4 0,-2 1 0,-5 7 0,19-14 0,0 3 0,5-4 0,1 2 0,-6 4 0,3 0 90,1-2-90,-4 11 90,-7 14-90,4-5 180,-21 45-90,24-47 0,-13 29-90,18-38 90,0 2 0,0-2-90,1 1 90,-1-1 90,-7 27-1,3-8 1,-6 25-180,9-28 3482,1 0-3302,2-1-90,0-5-90,1 11 180,-2 2-180,2-10-3302,-1 8 3392,2-3-90,2-9 0,-1 4 90,0 3 0,2-12-90,-1 8 90,3-13 0,-2 13 0,2-4-90,-1 10 90,2 6 0,-1 5-90,1 8-163,0-11 163,0-10 90,1-14-90,0 50 0,0-33 90,0 51-90,0-56 0,0 8 0,6-4 180,-1 15-2305,3-18 2125,-1 14-1228,8 11 1228,-5-27 1607,9 32-1607,-5-34 0,-2-9 0,5 9 90,-4-10-90,2 0 0,-2 0 2268,1-3-2268,-2 2 3392,21 28-3572,-14-22-90,15 21-89,-21-31-1890,1 1-809,-1 1-1170,-2 2 3380,1 0 0,-3-2 0,-1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7:20.57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0 21475,'20'21'1349,"0"15"-1079,-8 5-180,2 7 360,3 16-271,-3-13-544,6 23 455,-10-35 22,-1-8 68,-4-12-3369,1-3 3369,0-2 270,-1-6-360,2-15 230,-2 0-140,5-34-90,-3-6-452,2-10 362,-3-2 3162,-1 11-3612,-3-13-720,1 19 721,1-6-1890,-3 41-629,4 3 3135,-2 29 0,1 2 0,1 16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7:21.25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91 45 11400,'3'-22'6747,"-2"4"-5578,-4 14 90,-10 35-989,2-2 0,-8 29-90,8-15 0,2 1-90,0 0 0,1-2 179,0 25-89,5-32-180,8 22 90,0-51 0,7 3-90,-5-15 90,18-28-90,-12 9-1741,6-22 0,-1-4 1741,-8 6 0,6-33 90,-15 36-180,0 17 270,-9-12-90,-7 39 0,-11 16 0,3 17 0,2 14 90,5 49-90,8-52 1651,0 6 0,7 4-1561,44 30-90,-7-33-1295,20 19 1295,-18-65-3083,13-22 3083,-15 2-1696,37-29 1606,-37 13-310,8-27 1,-1-4 309,-6 7 0,-2-1 0,-5 1 90,-13 16 509,-5 3-509,-3 6 0,1 0 0,-6 11 1477,-5-6-1567,-2 19 954,-5-3-1044,-1 25 0,-1 15 90,2 1 3302,1 9-3392,15 7 1,4 1-1,7 15-1606,-1-5 0,2-2 1606,3-9 90,1 0 0,-11-21-90,1 2 90,-7-11 90,-2-2-90,-4-3 90,-8 22-90,-2-14 3392,-8 16-3482,1-19 0,-2-2-90,0-3 0,-3-2-3572,1-4 1054,-6-5-181,7-2 2879,-10-14 0,7-6 0,-8-13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7:21.54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44 10771,'7'-17'4677,"-2"2"-3418,-2 9 3059,-1 0-3868,2 36-1,-1-2-5749,1 32 5570,-2-8-808,4 30 718,-2-16 279,2 6 1,1 1-280,0 4-135,-1-18 0,0 0 135,3 25-90,1-5-180,1 17-90,-3-30 1878,-2-13-2418,-2-17-1529,-2-14 2313,1 1-64,-1-9 0,-4-10 0,-1 1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7:21.72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84 20305,'22'-30'1709,"3"6"-1439,1 14-90,6 5-180,2 1-1979,46 0-90,-37 1 2069,49-1 0,-60 4 0,12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7:22.41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54 16528,'11'-27'1619,"2"3"-1350,-6 21 811,48 10-900,-31-2 270,58 31-181,-51-7-4160,19 36 4071,-28-23-477,-4 10 387,-15-26 0,-2-3 0,-1 2 0,-10 15-1766,-8 16 1766,-16 18 0,2-10 1795,-1-8-1885,8-20 90,1 0-270,-8 10-1259,-11 26 540,14-23-2456,0 12 3355,26-40 0,9 11 0,2 2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7:22.54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 12210,'13'15'4228,"-2"-3"-3149,-6-7-1169,-3-2 0,2 1-3058,-4-2 3148,0 0 0,0 0 0,0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7:23.10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35 51 19496,'-20'4'2249,"6"-1"-1980,46 1 1,-9-3-5660,29 2 5840,13-3-271,-6 0 660,-2 0 1,5 0-705,-5 1 0,5-2-515,13-2 0,8-3 1,-5 2 424,-4 2 0,0-1 0,27-5 0,-7 1-1099,-11 2 1144,-3 1 1746,0 0-1836,-4-1-225,1 2 0,0 0-580,6 0-1804,-7 0 1,-3 1 3217,-18 2 0,-6 0 0,-11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7:24.57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613 390 8342,'11'29'4138,"2"15"-3407,-4-11 1247,0 9-1024,-6-16 665,-1 28-899,-16 4-450,6 0 162,-12-11-162,11-31 180,-5-2-180,4-4-1,-4-2 1,4-5 0,0-2 0,-1-1 719,-40-23-809,26 10 402,-38-33-402,44 20 629,-13-51-359,21 29-360,-5-23 0,15 32 0,11-7 0,3-7 0,6 2 0,22-19-90,-20 42 0,17-14 90,-11 34-90,-8 4 0,17 17 0,5 37 0,-7 7 0,6 32 0,-27-29-1831,-13-1 0,-3 1 1741,-4 1-212,0-9 0,-2-2 212,-5-9 0,-7 12 0,2-16 90,-7 10-90,6-18 90,-13 7 0,7-11 0,-8 2-2098,9-13 2188,-1-5 0,0-3 2188,-4-3-1828,-27-26-360,19 6 0,-17-23 603,30 11-423,-14-39-90,12 1-90,-6-18 90,14-7 2357,9 32-2357,-1-39-90,6 23 90,1-18-90,3 26-90,0 17 180,1 0-90,0 25-90,0-15-2989,0 16 2629,0 7-180,0-4-1709,-3 8 1840,-1 17 0,-4 10 0,1 17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7:24.87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366 43 13020,'3'-16'4677,"0"3"-3778,-3 7 990,1 2-1439,-5 0 0,1 4-180,-10 9-3123,-14 18 3123,1 4 0,-22 26-2358,11 0 2088,0 1 0,5 1-180,3 6 0,8-15-360,-12 39-359,12-26 1008,1 1-2897,8-18 2788,6-22 0,3-6 0,2-2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7:25.11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458 0 17427,'-31'37'3238,"-9"13"-3238,10-8 0,0 2 0,-15 18-360,7-8 1,2-3-472,4-7-1913,0-2 1,0 1 1953,-1 1 1,-19 19-1,25-31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9:01.04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25 285 8885,'-9'-49'6207,"1"7"-4948,6 28 301,0 2-751,0 2-13,1 3 1542,1 3-3873,6 23 2165,3 8-432,4 21 1,0 5 71,6 20-91,0 3 1,0 1-2604,2 13 2604,-5-20 0,2 12 0,-2-10-135,-4-19 0,-1-2-874,9 41 0,-1-5 919,-5-24-507,4 17 687,-1-8-148,2 10-32,-10-43 1326,-9-31-1327,-14-57-89,-1-3 0,-5-18 0,2 14 1842,0-3-1842,3 11 0,0-3 0,-10-28 0,8 25 0,0 1 0,-7-27-632,9 25 1,0-2 631,2 1 0,0-1-194,-1-12 1,2 0 148,4 5 0,3 1 45,4 11 0,7 1-90,20-7 0,6 7 90,12-1 0,36 3-90,-46 44 90,6 3 0,16 18-1418,-3-1 1328,20 18 90,-30-6 0,-1 3 90,23 19 253,-9 0 0,-1 3-343,6 15 45,-21-23 0,-3 1-45,10 20 90,-4 2-1102,-4 1 1012,-5 1 45,-15-17 0,-1 2 979,5 27-1024,-10-28 0,-3 1 90,-2 33 0,-4-22-45,-12 10 0,-4 0 45,-2-6-90,-2-5 0,-3-2 1810,-4-15-1810,-18 8 0,-25 1 621,11-15-711,-13-7-90,31-27-180,7-3 991,-1-2-3779,-11-17 3148,-11-5 0,-2-9 0,2 1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7:25.61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366 32 15718,'-4'-15'3148,"1"3"-90,1 8-2428,-13 30-450,5-7 90,-12 27 90,-1 2-180,4-11-2036,-7 11 0,-1 1 2036,2-5-1499,-21 37 1409,26-49-651,1 0 651,1-1 90,-11 20-90,13-20-90,-7 12 90,17-27-90,0-3 1946,2-2-1766,2 2-180,21 7 90,-2-8-90,21 6 973,-5-15-973,11-1-90,15-1-2269,13-12 2269,-7 3-967,15-12 787,-33 9-90,11-2-180,-21 3-236,-3 0-2192,-4 1-3123,-2 0 6091,-6 0 0,-4 1 0,-5 1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7:25.95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405 86 11221,'-4'-21'7825,"0"-3"-6296,1 11-989,-1 0-90,1 6-91,-1 3 541,1 2-630,-12 0-180,-6 14-90,-2-2-90,-2 13 0,10-4 0,3 0-360,-2 19 180,7-17 180,0 13 90,7-20 0,7 12 90,0 3 0,3-3-90,-3-2 90,-6-15 90,1-1-360,-19 29-90,4-15-179,-18 25-5758,-37 14 6207,29-25 0,-35 25 0,41-37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7:27.84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7 299 12480,'-3'-18'5127,"1"4"-4407,1 7 899,0 4-450,2 1-4881,1 10 3982,5 24-90,0 0-1229,7 42 1229,-6-27 90,5 40-91,-5-31 1,-1-1-1697,2 23 1607,-1-13 0,-1-2 1697,-2-8-1607,0 3 478,-2-26-568,-3-21 360,1-6-181,-2-3-269,0-10 90,-4-26-180,1-3 90,-3-20-374,3 7 1,0-2 373,-2-17-291,2 16 1,1-5 200,0-10 0,1 3 1826,0-24-1826,11-5 0,4 3-432,-1 24 432,20-21 2492,-2 64-2402,-10 13-90,21 13 1058,-21 11-1058,7 14-127,0 41 127,-14-28-2307,6 37 2307,-17-51 90,-2 4-180,-6 22-2095,2-17 2005,-5 29 77,6-33-77,1 3 2448,10 2-2267,1-8-2270,10 4 2359,-1-8 1927,2-3-1927,3-1-2185,2-1 2185,1-1 12,24 11 78,-20-10-90,16 9 90,-23-9 0,-6 0 165,-3-1 15,-7-2 2228,-17 25-2138,-19 6-296,-1 6 26,-11-7 90,2-17-90,8-7 0,-10 3 89,-3-7-89,-13-5-90,15-3-90,-6-5-89,32-5-1,-8-10 0,7 4-180,-3-8-809,11 2 1169,15-11 0,2 0 0,14-6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7:30.14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15 887 22284,'-7'-24'810,"2"7"-270,3 23-271,2 54-269,-1-27 0,11 60-4251,-4-54 4341,9 11-773,11 5 683,-11-28 0,11 13 0,-16-34 90,8-2 0,15-16-90,-1-6 0,4-10 90,-15 0 2538,-6-9-2628,-5-22 90,-2 15 2216,-5-12-2306,-3 33 90,0-2 0,0 1 90,-9-18-180,6 23 0,-6-16 0,8 29 0,2 3-90,-1 8 90,2 4 0,3 13 0,14 38 0,-6-21-90,13 25 90,-13-41-3392,9 5 3482,1-6-90,7-2 0,-4-10 90,9-7-90,0-17-1454,12-2 1454,-13-10 2671,-3-2-2671,-15 3-90,4-23-180,-5-47-838,-4 26 1018,-5-30 1663,-12 32-1618,-5-2 0,-1-2 135,-4-16-45,3 22 0,0 4 225,-1 14-180,3 17-90,-3-6 0,8 24 0,1 5 90,-6 62-90,6-16-1847,-5 52 1847,9-45 90,1 8-913,0 20 913,5-1 0,1 3-90,-4-21 0,1-1 45,4 22 0,0-5 45,0-8 0,0 1-941,-1-5 0,1 3 941,3 16-45,-3-19 0,-1 0 135,6 31-90,-4-35 0,0 2-45,0-1 0,1 0 592,0-5 1,-1-3-638,5 12 0,-4-25 90,1-2-1056,4 3 1056,-4-12 1900,3 2-1990,-4-15 90,1-4-90,0-3 90,4-3 750,11-9-840,19-22 0,-9 1 0,7-15-482,-23 12 392,-3-15 0,-1-8-90,0-40 180,-3 38 0,-3-2-1145,-12-7 1,-4 6 1144,-4 6-90,-10-34-1410,-7 26 1500,7 17-45,-7 3 0,-4 0-45,-13-6 171,-12-8-81,15 29 0,15 17-90,-12 3 90,9 16 1450,-1-1-1540,12 13 2169,9 3-2259,13 27 182,2-11-91,14 14 3332,2-31-3333,19-3 90,-14-11 0,25-17 0,2-8 0,-11-5 0,6-2 0,-3-3-249,-10-8 249,-3-3-3161,18-49 3161,-14 1 0,-14 33 0,-3-4-429,-7-4 1,-4 2 428,-3-17-155,-2 11 0,-1 2 334,-2-7-134,-4 13 0,0 2 45,0 0 134,-7-11-134,8 32 0,-1 0-90,2 14 1081,-2 31-1081,2 2-790,1 51 0,0 13 790,1-1 30,2-3 0,2 14 0,-1-10-789,-1-23 1,1-3 758,2 31 0,2 3 305,-1-3 0,-1-5-305,-1-26 0,0-1-594,2 27 1,0-2 593,2 2 0,-1-5 1187,-1-4-1142,1-13 0,1 2-45,-1-7 0,0-1 887,1 1 0,-1-2-887,6 21 0,-2-50-777,7-14 687,2-12 703,14-58-793,-15 16-360,6-35 180,-16-1-35,-5 5 125,-11-7 0,-4-1 180,-2 0 1061,-7 10 0,-3 8-971,1 28 1867,-10-6-1777,-3 15-1784,-5 7 1784,2 4-40,4 10-50,15 8-1955,2 2 1955,3 1-89,-7 26 89,13-14-90,-4 29 1750,25-5-1750,15 2-90,27-3 90,-11-16-2448,40-28 2448,-45-2 2269,23-13-2449,-15-11 180,-15 8-90,8-12-90,-12-4 90,-6-2 0,-2-7 360,-10 14 3482,-7 3-3572,-10 13 90,-3 0-90,-2 9 0,-9 20-180,10 6 90,-8 12 0,7 0-270,-3 64 90,8-40 90,6 48 0,5-69-90,15 5 90,-11-22-180,11 3 180,-8-13 0,18-22 1,-6-4 178,4-7-89,-13 4 90,-11 8 180,-1 1 90,-2-1-360,0 3 90,0 4-90,-3-1 0,2 7 0,-3 4-90,3 12 0,3 23-270,-3 14 180,10 16-3302,-4-14 3303,10-8-1,2-25 90,26-41 90,-16 6 0,13-38 0,-28 22-2269,0-22 2269,-3-13-90,-3-2 1219,-2 9-1084,-9-6 0,-5-8-10,-5 0 1,-1-1 143,1-12 1,-1 0-199,-3 9 1,0 14 18,6 24 180,1 13 2084,7 37-2264,1 13-1351,-1 19 1351,3 12-338,1 18 203,4-3 1,2 3 44,-3-19 0,0 2 0,4 21 0,0-1-180,1 11 0,3-2-195,1-4-75,8 22-953,-4-27 1223,-2-18 0,1-3 0,3 3-89,6 8-91,-7-30 804,0-6-1703,5-7 1492,-6-9-593,14-15-1349,5-46 1529,-9 13 1570,6-31-1480,-24 32 4306,-1-15-2058,-3 5-1438,-1 2-180,-2 14 359,0 16-539,-7-5 270,2 9-90,-6-1-361,5 14 271,-2 16-270,2 2 0,-3 15-450,3 32 180,2-29 230,1 27-500,23-16 270,-10-26-90,17 16 180,-15-35-90,3-1 90,11-12 0,-3 0 90,22-34 90,-24 16 0,10-19 180,-19 7 0,-6 10-90,-1-9 629,-14-15-539,4 25 0,-7-17 0,6 33-90,1 4 90,-2-1 89,-6 7-359,3 7-1709,-4 58-989,22-3 89,-1 17 2609,17-31 0,-4-32 0,2-3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7:30.28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27 201 6543,'5'-27'4408,"-1"2"-2519,-3-3-360,0 7 809,-1-1-1528,-8-1-270,5 10-91,-10-13-1348,9 19-3239,-3-2 4138,6 12 0,0 1 0,1 2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7:30.91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11 112 10051,'0'-25'6746,"0"4"-4947,0 5-180,0 2-629,0-1-720,3 0-90,-3 10-4162,3 21 4162,-3 2-429,1 39 249,-1-19-29,0 25 119,0-9-1742,0 37 1652,0-19 1396,0 26-1306,0 2 0,0-24-90,0 23 90,0-33-90,0-2-270,-4 28 0,0 3-823,2-8 823,-2 0 0,0-7-1978,4-43 1909,0 9 1,0-7-1,0 16 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7:37.39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90 7803,'29'2'2518,"-6"-1"-179,58-1-1350,-17-10-5750,34 7 5391,-29-8-135,-5 8 1,2 1-136,12-2 153,-10 2 0,3-1-244,-20 1 1,-1 0-795,5-1 0,0 1 615,0-1 0,2 1-45,8-3 0,-1 1 1185,33-4-2040,-27 3 1,-1 0-990,23-2-450,2 3 2207,-58 2 0,-1 2 0,-12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7:38.15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60 18147,'28'-8'719,"-6"1"91,61 7-630,-40 0-90,11 1 0,6-2-919,31-8 919,-15 5 0,15-6 0,-21 7 353,3 1-938,4-1 0,7 0-25,-10 1 1,-2 0 0,-2-1 0,-3 1 0,22 1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5:00.89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1 327 20575,'37'4'270,"-3"0"-180,-3-4 0,13 0-90,-8 0 90,12 0-90,8 0-4162,-11 0 4162,38-10 0,-13 0 532,2-5-532,-7 3 0,-10 1 0,0 0 0,9-2 0,-7 1 0,-2 1 0,-5 2 0,-1 0 0,-1 1-2249,18-5 2249,-16 5-90,35-7 0,-34 7 0,12-3-90,-9 2 0,-1 0 90,6 0 45,-5 0 0,-2 0 174,-9 1-219,-1 1 90,-1-1-90,-1 2 0,17-2 0,-14 2 90,14 0-1607,-3 1 1607,-12 1-90,12-1 90,-18 2-1104,0 0 1104,-2 1-180,15-1 180,-14 1 1015,10 0-1105,-8-3 1607,-6 3-1517,3-4 2358,-14 3-2358,-6 1 90,-7 1-180,0-1-180,-2 0 90,1 1-809,-3 0 989,-1 1 0,0 0 0,-1-1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5:01.47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39 13469,'10'-22'3508,"-2"5"-2698,-5 17 1529,9 16-1980,-2 0 271,13 24-360,-10-12 359,7 29-449,-12-28 450,2 27-450,-8-36-90,-2 13-1349,-31 40 179,21-42-1079,-25 38-539,30-62 2698,-1-2 0,3-2 0,0-1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9:01.86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197 1562 9602,'4'-23'6566,"0"0"-2249,-2-5-3417,-1 9-271,-1-5 451,-7-8-1,-10 0-989,1 5 0,-5 8 0,7 28 0,-1 4 0,-5 9 0,0 23 0,0 5 0,2 2-253,1 2 1,2-1 162,10-7 90,2-10 0,8 16 0,3 2-90,1-10 90,13 52 0,-8-72 180,11-4-1031,-4-10 851,20-22 299,-14-5-254,11-33 0,-1-7-628,-5 3 538,2-12 0,-5 0 45,-16 12-90,0-15 0,-8 20-56,-2-10 56,-2 20-90,-1-6 0,0 26 823,0 2-823,3 27 90,1 6 0,5 29-90,2 2 90,3 2 435,2 4-435,2 0-673,1 3 1,2 1 493,8 15 89,1-4 0,1-4-3011,4-13 3011,13 5-173,46-43 263,-42-20 0,43-21 90,-58-15-202,9-37 202,-23 29 0,-3-5-703,4-20 1,-2-2 612,-6 10 0,-3 0 45,-3-3 0,-3 3 45,-3-17-61,-8-3 1,-5-19 0,0 12 45,1 27 0,0 1-75,-3-28 0,-2-13 0,1 18-647,2 37 0,-1 5 647,-7-26 0,-2-4 483,0 1 1,1 3-484,3 14 0,0 10 0,0 9 0,23 90-445,5 14 1,2 5 399,-3-19 0,0 1 0,5 23 0,0 1 0,-2-14 0,-1-1 41,-1-1 1,2 5-207,2 9 0,3 8 0,-2-5 120,-1-5 0,1 0 269,0 1 1,1 5-1,-1-10-359,-3-15 0,0-5-89,14 42 970,-1-9-2949,1-10-631,-4-10 2879,6 6 0,-8-24 0,4 4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5:02.28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6 277 12120,'0'-23'7556,"-3"-2"-7017,3 19 1,-3 2 270,3 13-2262,2 48 1721,-2-14-382,5 25 0,1 8 293,-2-19 0,0 1-45,4 28 0,0 2-90,-3-26 0,0-3 45,-1-4 0,1 1 45,2 24 0,0-3-2554,0 5 2509,-1-13 0,1-2 1612,0 5-1163,-4-41-1735,5-12 1286,-7-42-44,2-31 44,-3 16-90,0-33 0,0 19-751,-3-41 0,-1-8 751,3 51 0,0 0 376,-3-46 0,1 5-376,2 27-179,1-33 179,0 36-720,3-24 1,2-4 629,-2 11 90,2 8 0,0 5 647,-1 23-737,-1 8 1752,1 6-2022,6-2 1124,-2 17-854,4-1-180,29 57 270,-19-16 794,32 54-883,-24-16-1,-2 2 90,-8-7 0,-1 0 0,0 7-260,-5-14 1,0 1 259,4 34 90,-6-20-90,3 20-45,-7-32 0,-1-1-45,3 19-450,0 14 1,1-2-1710,-4-19 765,0-10 0,-1-6-4752,-3-18 6236,2-3 0,-3-15 0,1-1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5:02.50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16 272 13199,'-8'-19'6027,"1"1"-5487,6 2-180,14-17-91,8-9-988,32-16-2429,4 18 719,1 8 2429,-6 22 0,-18 7 0,1 2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5:03.53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1137 17877,'11'34'1709,"0"2"-810,6 39-629,-7-25-45,3 6 0,-1-1-45,-2-10 0,6 27 0,-10-47-90,1 0-1,-4-13 271,1 1 720,1-5-900,10-16 359,7-41-449,0 5 90,0-29-3392,-1-15 3302,-8 31 0,7-33-90,-9 47-90,6-9-2178,-3 18 2178,4-3-360,-1 21 270,-6 9 2268,12 14-2267,-8 7-1,6 15-270,2 24 0,0 11-1193,-2 5 1463,-2-5-90,-1-4-180,6 12-693,-3-14 1053,3-2-90,-1-31 0,21-30 180,-2-11-90,5-22 180,-10-21 180,-8-13-90,-5 10 0,-3-10 1267,-16 36-817,0-4-360,-3 11 2728,-2-3-2638,-9-8 180,-6 2-451,-1 1 2004,-1 15-2093,10 19 0,-2 1 0,-7 21 0,2-2-3572,-8 38 3482,10-15-179,-3 40-361,10-29 360,0 8 91,5-18-631,13 53 720,-7-49-299,13 46 299,-12-77 0,1-2 90,0-8 0,10-12 90,-3-3 180,24-45-180,-22 24 270,13-59-91,-24 44 3336,0-30-3515,-5 43-90,0 4 527,-1 21-616,0 4 187,1 12-188,0-1-90,5 36-180,1 2-269,10 38 449,-5-27 90,4-1-90,-7-35 180,0-6 0,10-5 180,15-31 0,-4 4-90,6-26-1337,-11-10 1,-4-3 1426,1-4-90,0-2 0,-4 0 90,-9 6 90,-5-8 0,-1-2-91,0-14-473,-1 13 0,-2-1 384,-10-28-751,3 20 751,-1 27 0,0 1 0,-3-18 629,-8-20 1,-1-2-630,3 18 45,-2-18 0,-1 22-135,12 65 675,1-2-675,1 33-1424,4 57 1334,1-24-45,4 6 0,2 2-45,2 5-90,3-9 0,1 5-1065,-3-10 1,1 2 1334,5 28 0,-1 1 0,-3-30 0,-1-2 0,2 5 0,-1 1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5:04.33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0 159 12210,'0'-24'9175,"0"3"-7556,4 3-1349,-2 13 0,3 0 269,0 59-269,1 5-180,3 23-2158,0-16 2158,-2-23 423,2-5-423,1-2-90,0-6 90,11 7-90,-6-19 0,10 2 0,2-33-90,-5 2 90,9-15-90,-3-11-90,4-28-117,-7 8 207,-2-17 1684,-15 28-1594,-2 2 180,1-22-90,-3 22 0,0-7-10,-1 27 10,-2 13-90,5 13 0,1 15-2944,7 40 2944,-3-3 90,3 23-90,-3-14 90,3 27-90,-3-21 90,1 11 0,0 2-408,-2 9 362,-2-30 1,-2-4 45,-3-2 0,-11-14 270,-27 30-360,8-20 90,-19 10-90,21-43 2918,0-3-2918,-2-3-360,-25-3 1,25-4-1890,-20-2-899,29-3 3148,-18-18 0,8-1 0,-12-17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5:05.28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0 137 17877,'7'-19'3508,"0"3"-3148,-4 9-1,0 1-89,0 1 270,1-1-360,1 0 0,8-4 0,0 1 0,15-7 89,8 1-269,-6 2 0,6 6-90,-17 6 90,2 1-90,4 11 1,-9-3-271,8 28 180,-17-19-450,-9 79 450,-4-56 90,-9 52 0,6-57-179,-3 13-3393,-4 4 3662,4-11 0,1-5 0,7-20 0,1-4 180,0 1-90,10 0-90,-3-7 89,16 2-89,-2-6 0,21 4 0,-9-1 90,9 3-90,10 8 0,-17-4-984,45 47 984,-52-30-34,3 17 1,-6 2 33,-14-9 89,0 19-89,-8-29 270,-19 63-180,8-43-45,-3 3 0,-2-3 45,-1-15 777,-39 44-687,27-41 252,-27 29 18,29-49 539,-5-4-809,6-4 90,-1-5-90,5-16 0,2 2-91,-5-12 271,-3-24-360,10 12 0,-10-51-90,19 46 2755,0-20-5183,8 19-630,10-2 3148,7-18 0,6 16 0,4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5:05.73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55 129 15358,'-18'36'1979,"3"0"-1529,8-5 359,0 21-449,3-12 540,1 28-720,2-37 179,10 18-269,-4-36 0,8 7 90,-1-18-90,24-19 0,-1-9-90,10-11 0,-16-2-1541,-10 7 1541,-3-4-2881,5-40 3061,-11 28 179,3-25-89,-12 36 180,-7-1-180,-3 12 850,-4 5-940,-3 21 3392,1 8-3482,-7 4 629,-21 51-629,20-24 135,1 24 0,4 1-135,11-18 0,6 16 0,5-1 0,5-20 0,10 31-352,1-38 172,2-5-180,4-6-3845,19-4 1867,-9-8-721,14-5-1917,-23-5 4886,0-1 0,-4 0 0,3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5:08.05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 0 21115,'8'23'630,"1"8"-6111,-8-7 5661,1 7-1167,-2-5 987,1-2 987,-1 0-2876,0 30-3127,-8-9 5016,5 7 0,-6-25 0,6-16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5:11.15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9 1 18416,'-5'15'1170,"2"-3"-630,6-7-361,1-1 541,46 27-540,-22-14 45,19 6 0,2-1-135,-5-7 0,24 4 179,-12-10-5929,-13-3 5930,38-2-270,-36-2 972,53-16-1152,-52 7 90,27-11 727,-38 9-6304,36-16 5667,-34 11 0,24-10 0,-42 15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5:11.47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24 37 16528,'-12'-16'2788,"2"2"-1079,8 12-1529,8-3 360,6 5-361,7 2 1,6 5-90,0 2 0,1 1-3122,18 9 3122,-18-8 0,14 7-499,-13-4 409,-12-7 90,6 5-360,-12 2-3148,-4-1 3418,-11 42 0,-2-19 0,-10 28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5:12.07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55 161 15628,'-21'0'5397,"2"0"-5217,10 3-90,5-3 180,3 3-180,7-4 269,26-1-269,2-9-90,14 1 90,-11-3 0,-8 3-90,2 2 90,-1 0 0,15-5 0,-10 3-90,12-3 0,-16 3 0,0 3-4341,9-3 4251,-10 3-40,23-6-1219,-24 6 539,4 0 810,-14 3 0,-12 3 0,3-1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9:02.05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0 124 11670,'24'-25'3238,"1"2"-7998,5 6 5299,5 2 1106,2 1-1555,5 2-1626,1 4 1356,3 1-2361,8 4 562,18 12 1979,-9 3 0,10 13 0,-19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5:12.44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40 88 2849,'-11'-24'3328,"2"4"-2159,7 16-179,0-1 1273,0 1-1543,-1-1 449,0 1 268,1 0-987,0 0 2088,1 1-2088,0-1 3122,1 2-3392,-1-2 360,5 3-540,0 1-3123,26 8 3213,-9-3-1456,17 5 1366,-13-6 90,-3 0 0,16 0-90,-15-2 90,12 0 2714,-17-2-2804,-3 0-1438,3 11 1348,-12-5-269,-2 13-1,-10-2 0,-4 6-90,-3 4 0,-2 1-359,0-1-6047,-8 15 6856,5-10 0,-4 12 0,6-13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5:13.00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62 2 14819,'-16'6'3238,"1"-2"-7549,10-2 4850,0-1 1770,0 1-1680,1 0 501,0 0-951,1-1 181,1 0-180,1 1 3752,-1-1-3932,11 2 90,-3-1-90,8-1 90,3 1-90,-5-2 0,10 2 90,-4-2-90,4 0 90,29 0-90,-16 0 0,21 0 0,-1-7 0,-1-1 0,-3 4-180,17-4 0,-4 1 90,-32 6-450,35 1 360,-46 0-1349,21 0 450,-29 0 1079,6 0 0,-10 0 0,0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5:13.40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49 94 14549,'-12'-15'3688,"2"1"-8449,7 10 5390,-1 0 1410,1 0-1589,1 1 1488,-2-4-1668,2 3 180,-3-4-270,4 5 3392,0 0-3392,0 0-90,1 0 449,-1 0-539,8-3 180,7 2-180,0 0 0,15 2 0,-10 2 0,11 0 0,-7 0-90,18 0 90,-12 0 0,6 0 0,-16 0 90,-7 0 90,-1 0 0,5 10-90,-9-5-90,2 9-3302,-11-6 3122,-12 26-253,0-8 163,-12 23-5396,-21 19 1348,15-21 4318,-21 29 0,22-32 0,-2 3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8:10.11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3245 2114 11940,'9'-13'3508,"-2"2"-2788,-5 10 359,0 1-629,-1 0 269,0 0 91,3 1-540,-2-1-90,3 1 0,-2-1 0,1 0-1,0 1 271,8 0-270,6 0-90,5 0 0,4-1 0,-2 0-90,1 0 90,10 0 90,10 0-90,19 0-90,-13-9 90,-3 5-90,-28-7 0,-6 9 0,-7 0 90,5-2-90,-2 2 90,4-3 0,-8 3-1,0 1 181,1-3-180,-3 2 0,2-2 90,-4 1-90,1-1 0,0-4-3392,0 2 3392,0-3 90,6-22-90,-4 9-90,3-20 90,-4 16-90,-1-3 90,0 2-2269,0-21 2179,-2 18 90,1-20-90,-3 7 1947,0-1-1947,0-2 90,0-3-90,0 18 0,0-13-142,-12-41 142,5 27 3163,-8-28-3163,8 44 0,1 14 0,0-4 0,-3-2-90,2-1 90,1 12-2939,-11-35 2850,10 34 238,-12-35-329,8 33 180,2 4-90,-3-4 90,4 9 0,-3-2 0,1 1-90,1 2-2178,2 3 2268,-6-11-90,4 8 2358,-9-14-2268,9 15 0,-4-7 0,5 8 0,-3-3-955,-7-12 955,6 9 2919,-12-11-2919,-12-7-45,-11 5 0,-2 1 45,-9-10 0,6 12 0,-2 4 0,-7 5 0,16 7 0,-13-5 0,33 11 0,-29-6 0,22 6 0,-23-6 0,32 9 0,1-1 90,3 0-90,2 2 0,2 0 90,-19-5-90,13 4 1428,-21-7-1338,9 4-90,3 0 0,-5 0 0,12 3 0,-31-6 0,24 5 90,-36-7-90,40 8 0,-22-5 0,20 4 0,-9-2 0,12 4 0,-10-4 0,8 2 0,-7-1 0,12 1-3392,1 2 3392,-2-1 0,2 1-90,-5-1 90,-10-1 0,9 1 0,-5 1 0,8 0 0,-33 1 0,27 1-45,-48 6 0,-11 6 45,-1 10 0,16-8 0,3 0 0,0 11-59,41-12 59,0-1 0,0 1 0,-13 5 0,7-3 0,-8 4 0,10-5 0,-14 5 0,-6 2 0,-22 11 0,14-7 0,1 0 3362,0 3-3362,-26 13 0,46-20 0,-30 15 0,43-19 0,-2 2 89,1 0-89,-1 0 0,1 1 0,-19 16 0,18-11 0,-15 12 90,6 0-90,8-4 90,-5 5-90,14-9 0,8-10 90,1 1-90,2-1 180,-9 18-180,6-13 90,-9 20 0,13-23-3393,-2 8 3303,6-12 90,-2 8-90,4-10 0,0 3 90,0 5-90,0-1 180,-5 42-90,5-26 0,-4 38-90,6-43 3482,-1 10-3392,3 10-90,0-17 90,0 36 0,0-21-3482,0-1 3482,7 9 0,1 5-2359,3-11 2359,-1 8-232,-3-31 142,-1-4-1380,-2-4 1380,1-2 1560,5 13-1470,3 1-90,0 3 2377,21 33-2287,-16-30-90,16 22 213,-16-31-123,4 0-90,2 4 90,17 7 0,2 1-90,-3-1-88,0-5 1,-3-4 87,-18-17 0,-1-2 82,43 19 8,-29-17-90,33 14 0,-9-8 0,-22-10 45,15 3 0,1-2-45,-8-5 90,33 3-90,-46-8 0,3-1 89,-6 0 1,40-11 0,-7 2 2539,28-11-2539,-33 8 151,-7 0 29,20-6-180,-35 12-90,22-10 0,-44 15 102,-3-2-102,-1 1-90,0 1-90,0-1 376,-1 1 0,4 0 0,-1 1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8:12.80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1205 70 14009,'7'-29'5577,"-5"12"-4584,5 1-723,-7 14 146,0-3 304,0 4-556,-2 2 375,-16 29-449,4-7 0,-15 27 0,9-14 0,-3-2 0,-3 7 0,-13 22 45,-6 14 0,-2 4-225,19-29 1,-2 1 119,-11 17 0,-7 9 0,7-12-30,-6 8 60,-4-2 0,-11 14 0,8-14-297,22-30 1,1-3 236,-17 21 0,-6 8 0,10-14 0,5-11 0,-10 10 0,18-20 161,-33 28-161,32-30 471,-21 19-382,39-37-89,5-1 90,1-5-2865,-1 2 2775,3-6 169,-1 4-259,3-4 90,0 0-90,1-1-720,-1 1 541,2-2 3391,-2 2-3932,3-3-1438,-1 0 2248,1 0 0,0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8:13.14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99 105 17517,'0'-23'3598,"0"1"-2699,0 7-89,0 1-720,-6-3 0,3 10 0,-4 0 0,5 10-90,-1 2 90,0 2 90,-12 31-90,8-11-90,-10 25 90,10-23-90,-2-1 89,3-2 1,-2 7-90,5 0 90,1-4 0,1 0 90,17 28-90,-9-30-90,14 26 270,14-37-270,-14-7-3392,34 1 3302,-29-9-899,41-14 983,-18 7 0,7-8 0,-21 12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8:13.87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81 11670,'2'-22'7016,"-1"5"-5936,0 5-271,-1 5-179,0-1-90,1 2-3483,0 1 3303,0 2 809,5 24-989,-2 0 0,4 24-2088,2 42 2088,-4-27-91,1 5 1,0 0-689,1 1 689,3 21 0,-3-30 0,0-4-180,3 6 90,4 32 0,-10-67-90,0-7 1927,-1-5-1927,1-4 221,15-19-850,0-18 3449,7-10-3179,-6-12-1815,-7 6-4662,5-25 6747,-4 15 1,4-14 0,-6 25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8:14.31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112 388 20305,'-20'70'720,"6"-21"-6200,-2 16 5659,8-25-89,0 0 81,1 2 279,-7 37 782,6-34-962,-4 23 449,9-46-629,3-12 90,-1-6-180,3-13 90,3-10-90,3-29 0,1 1 1058,2-15-1058,-2 14-1045,0 4 1045,-1 4-561,9-27 471,-9 34 2648,6-17-2648,-10 41 0,2 4 110,17 22-20,-8-2-1556,16 18 1556,-13-5 572,11 19-662,13 25 90,-7-13-152,6 8 152,-18-37 0,-1-6 0,0-3 0,-2-5 0,11-5 0,-3-15 3407,13-14-3317,-7-24-3317,-6 0 3317,2-28-560,-15-2 470,1-4 0,-9-1-1943,-5 12 1988,-7 7 0,0-2 45,-2-22-135,-1 21 0,-1 5-225,1 7-89,-1 17 89,5 17 1583,1 13-1853,2 7-907,1 4 1447,6 28 0,0-1 0,6 25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8:15.32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 16 12480,'-4'-15'4497,"7"34"-3867,2 14 0,6 28-91,-2-12-89,1 3-90,-1 3-5301,6 28 5211,-4-19 520,0-10 0,0-2-520,2 7 1167,10 28-1167,-9-44-2009,7 7 2099,-9-33 2009,3-5-2099,12-41-180,-10 6 0,13-28-1,-13 0 1,-3-1-90,3-8 0,-3 4 0,-2 3 151,-3 8-151,-3 5-2449,5-18 2449,-7 28-90,5-11 2070,-8 33-2070,2 5 0,3 23 90,4 15 0,1 12 0,1 5 0,1 7 0,2 4 0,0-2 0,0-10 199,-5-22-109,2-5 0,12 3 0,6-29-90,1-1 0,0-27-270,11-50 180,-15 13-133,-7 20 0,-1 1 133,-1-15 0,-1-22 90,-7 41 90,4-33-90,-11 58 3306,0 0-3306,-1 8-3216,0 2 3216,-1 1 0,2 0 0,1 17 356,4 6-356,2 17 90,-1 4-90,3 2 90,-1 2 90,11 21-180,-5-13-48,2-2 1,1 2 227,9 16-45,-1-12 0,2-2-45,-3-2 90,11 5-90,-29-43 90,0 2 359,-2-4 451,-2-3 2311,1-11-3211,-4-1 0,-2-23 0,-2 5 455,0-7-545,2 0 0,0-51 0,0 17 0,0-25-90,0 40 90,0 22-180,0-34-90,0 26 90,0-20 90,0 34-90,1 3 1,1 6 89,2 1 0,-1 9 90,2 6-90,2 7 90,2 8 90,4 7-90,0 3 0,0 0 180,5 20-3393,-4-6 3303,4 18 0,-4-10-999,0 11 0,-1 3 999,2 10-220,-1 5 1,-1 2 174,-5-30 0,-2-4 0,0 2 0,-1 0 45,5 43 90,-3 1-180,-4-26 90,-1-16 0,0-2 0,-2 0-90,1 8 90,-1-22 270,-15 42-270,8-44 0,-25 34-90,14-60-270,-35 2 0,1-22-5127,-27-5 360,17-10 4767,3 1 0,19 2 1,1 0-1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8:15.92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14 243 13199,'-5'-19'9085,"-1"-7"-8635,5 13 0,-1-11-90,14-5-91,-2 3 181,24-14-90,4 13-567,6 5 297,5 9 0,-19 10-90,2 3 90,-6 0-90,18 10-3294,-8 0 3294,8 12 90,-6 8-180,-13-2 289,2 29-289,-19-8-229,-9 21 319,-14 2 0,-3-14 0,-6 4 0,3-20 3324,0 0-3324,-2-4-3144,-2 0 3234,1-3-2163,-1-1 2163,1-4 213,-3 8-303,7-12 90,0 4-90,11-11-180,0 2 2269,4-5-2359,1 4 0,3-2-90,10 15-1555,5 9-2582,5 1 3649,5 0 0,-4-14 0,1-1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9:02.39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299 0 20215,'-28'5'180,"6"-1"-180,2-5 0,2 1-90,-4 0-1734,-34 25 1914,25-8-1,-20 21 91,35-12-90,4 3 551,3 4-461,1 18-2971,5-18 2881,1 15-834,19 7 834,-4-19-835,58-20 1,13-14 834,-26-11-683,21-10 0,-5-8 773,-42-7 1107,15-35-927,-19 23 343,-1-8 0,-4 2 16,-10 19 735,4-20-1004,-19 62 1634,0 22-2084,0 2 1099,2 16-1549,7 33 2771,-1-25-5020,2-1 1,1 0-1979,4-1 4677,9 12 0,-2-25 0,3-4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8:16.05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 15268,'9'15'5217,"0"-3"-4137,-6-8-181,0 0 360,0 0-629,1-1-630,0 0-6090,-1-1 6090,-2-1 0,-1 0 0,-1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8:16.76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64 66 10771,'-21'13'2339,"4"-3"-271,12-8-539,-1 0-899,1-1-90,0 1-90,3-2-1,0 1 811,1 0-541,5 2-449,1-1 0,4-1 0,10-1 0,-3 0 539,74 0-1193,-16-11 429,-18 8 0,1 0 135,27-11-90,-33 9 0,2 1-971,13-1 0,1 1 926,3-2 0,0 1-45,4 1 0,2-1 0,6 1 0,2-1-1416,8 1 0,1 0 1281,0 0 0,0 0-503,-3 1 1,-4 1-443,-22 0 1,-3 2-405,2-1 0,-2 1-2654,38-1 4138,-46 1 0,-1 0 0,35 0 0,-36 0 0,1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8:32.18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1 138 16618,'27'16'1798,"1"-2"-1348,-1-11-90,4 0 0,5-3-90,-7 1 719,4-1-2980,26-10 0,4-3 2171,-3 4-840,6-5 1,5-1 794,-15 3 0,-5 1-135,10-4-90,1 1 0,2 1-719,7-3 359,-10 4-3224,0 1 1066,-41 7 2608,-1 1 0,-9 2 0,-2-1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8:32.50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51 24 16977,'-18'-8'2339,"1"1"-1979,12 5-90,0 0-1,2 0 1,2 2 540,-1-2-630,12 2 180,-4-1-3752,33 2 3481,-17-1-568,41 14 479,-35-9 90,17 13-90,-24-9 90,9 9-90,-12-5 0,5 5 0,-15-2 0,-2-4 2976,-2 4-3246,-2 7 180,-1-1-180,-12 26 1076,3-12-1166,-10 12-360,0 0-2669,-4-1 781,1-1 1809,3-8 1,8-17 0,3-3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8:59.12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 15538,'29'13'3328,"-1"-3"-2878,3-4 0,0-3 179,24 3-449,-12-2-3572,51 6 3032,-47-6 91,25 5-2057,-39-3 347,-3 2 1979,3 6 0,-14-4 0,1 5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8:59.68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57 10501,'12'-10'4677,"-1"4"-5576,37-10-540,-9 8 1439,5 1 0,1 2 0,1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00.33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0 131 21475,'27'-19'-90,"0"1"-450,-2-2 90,3 0-809,3 3-810,2 1-359,2 6 1365,1 3 0,-9 4 0,-2 3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07.97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23 37 21745,'-13'-18'629,"4"3"-449,15 14-90,0 0-4341,2 0 4341,0 1 859,6-1-859,22 1-90,-7 0 90,16 0-90,-5 0 90,21 0-2359,-11 0 2269,9 0 2179,22 0-2179,-39 0-2268,48 0 2178,-47 0 90,-7 0-180,0 0 2268,-23 0-2538,8 0 1,-9 0-91,4 0 3302,-5 0-4111,0 0 1349,-1 0 0,-1 0 0,1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08.45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85 75 12840,'-15'-12'2518,"2"1"-1888,10 8-90,-1 0 719,-2-2-899,2 2-91,-2-2 271,2 2 90,0 0-450,-1-1-90,2 1 90,1 1 89,-1 0 91,1-2-270,-2 2 0,2-1 0,0 2-90,1 0 90,1 0 0,-1 0-180,1-1 90,3 2 0,0-1 0,3 2 0,-1-1 90,8 2-90,-1-1 0,22 0 0,-10-1 0,26 7-3392,9 1 3482,-11 3-90,8-2 0,-28-4 0,0 0 0,-2 0 0,11 3 0,-2 3 0,-5-2 0,-8 2-90,-13-1-90,-5 7-180,-19 37 0,1-13-89,-17 22 3391,8-26-3931,-2-3 989,-26 33 0,18-24 0,-20 26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09.56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73 14819,'0'-24'8005,"0"1"-7106,0 8-269,1 5-180,1 19-90,7 55-180,-2-5-91,5 38 91,-6-38 0,1-3-3482,2 19 3347,-2-16 0,-1-2-45,1 4 90,0-1-90,1-1-337,1 2 1,0 1 156,1 2 45,-2-7 0,0-6-225,-2-21-1888,-1-6-3035,1-5 5283,2-3 0,0-8 0,2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9:02.94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315 144 10411,'-8'-38'6476,"-5"2"-5396,-7 2-181,-4 10-179,2 17-91,5 4-3891,-11 2 3532,1 17 1129,-11 12-1039,4 27-270,11 1-1044,19 26 0,8 5 1044,4-8-90,2 3 0,4-6 90,10-24-90,3-2 89,5-3-89,4-2 90,19 14-90,-12-16 0,25 21 90,-21-18-90,2 6 2359,-18-14-2269,-15-8-90,-24-1 90,-5-7-2269,-26 15 2269,-27-9 1828,9-8-1918,-17-5 0,41-14 89,-17 0-358,-23-17-887,26 11 976,-11-13 2420,55 12-3139,40-22 359,-9 8-1619,33-19-629,-19 15 2208,4-2 1,5-3 0,0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09.84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65 10771,'3'-24'5307,"-1"4"-90,-1 7-4408,1 5 91,5 63-1725,-1-13 1095,3 51 90,3-2-225,-4-41 0,-1 1-90,1 0 0,0 0 176,0-1 0,1 0-131,0 0 0,1 0-46,0 0 1,1 1-1603,0 0 0,-1-2 1558,9 39-404,-7-31 314,0-3-1806,-2-5 1266,1 6-4587,-4-12-300,-1-4 5517,-3-15 0,-2-17 0,-1-2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10.86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62 307 12930,'-21'-9'5217,"3"2"-4228,12 3-89,1 1 269,1 0-719,0 1 269,1-1 91,2 3-630,5 4-3392,48 17 3212,-20-9-916,28 7 826,-31-16-450,27-3 271,-16 0 89,44-11-540,-9-1 360,-26-2 0,0 0 181,23-2-1906,-1-6 2085,-50 15 90,8-3-90,-17 4 822,5-1-553,-10 2-179,1 1 270,-3 1 2088,-3 6-2358,-2 2 3482,-5 8-3392,-4 5 0,-4 5 540,-20 45-540,14-29-90,-15 33 89,22-38-89,1-3 0,3 2 90,2 6-90,3-12 0,2 4-90,0-15 0,12 10 90,0-9-90,29 3-90,-18-13 90,16-6-90,-6-15 90,-4 2 0,9-14-90,-10 5 90,12-31-90,-12 6 0,3-22 90,-20 28 90,-30-20 0,5 35 90,-32-21 90,10 34-90,0 2 90,-5 7-180,15 3 0,0 0-90,1 11-180,16-1 90,0 6 0,11-6-90,8 1-90,4-2-3841,34 1 3841,-16-5 0,38-14-2178,-32 0 2268,12-10 0,-15 1 0,0 0-314,22-18 584,-21 15 2158,21-14-2068,-33 20 3273,1 0-3363,-10 28-90,-4 9 0,-6 14 90,2 17-90,-3-20 0,5 14 0,6 19 0,1-15 0,1 10 0,-2-29 903,-5-18-903,3-3-3392,-2-5 3122,2-2 180,-3-4 0,8-17-2268,4-3 2268,7-37-1427,-10 25 1517,-3-11 1517,-12 30-1517,0-1 0,0 2-90,3 0 180,-3 6 0,20 21-90,-9 0 45,20 18 0,7 6-45,19 7 0,-15-12 0,1-3 2268,13-4-2178,13-36 0,-32-10 3392,12-11-3302,-27-20 0,-13 17-90,-2-18 359,-13-34-359,-2 36-135,-13-22 0,-5 0-314,-1 18-1,-15-30-180,25 59 540,8 13 0,4 9 0,0 3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11.22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15 343 3299,'-6'-28'8365,"1"-7"-3675,3 17-4240,1-12 1318,11-2-1408,-1 3 286,21-19-466,-7 20 2986,26-10-2896,-3 15-2949,21 3 2769,-21 10 0,2 7-90,-23 3 90,12 13 646,-9-3-556,30 41-90,-30-9-90,10 16 160,-26-11-71,-8-17-44,-7 25 0,-3 5-45,0-5 0,-3 14 0,-2 3-223,-8 15 44,-1 2-1,4-7-90,6-25-90,6-19-1979,1-3 2339,2 15 0,8 1 0,1 17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11.39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37 20845,'6'-19'-1079,"1"4"-990,-4 13-450,2 3 2519,-5 4 0,0 1 0,-1 1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18.99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35 35 18147,'-20'-2'2788,"7"0"-1799,12-2-719,42-5 0,4 3-90,21-2 270,31 5-360,-43 3 0,34 0 0,-42 0 0,0 0-90,1 0 0,0 0-270,41 0-399,-32 0 354,-4 0 0,-1 0-224,-6 0-1620,11 0-630,-22 0 1974,-3 0 0,-5 0 0,-2 0 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19.28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32 19 12120,'-15'-8'3328,"2"0"-2518,10 7 2518,3 0-2968,24 10 269,7 2 1,28 9 89,14 2-449,-22-7-90,7 3 0,-32-9-3392,-2-1 3482,2 2-180,-8-2 128,5 6 52,-13-2-2672,-11 36 1953,-13-1-2810,-12 9 0,-4 2 3259,-5 5 0,7-18 0,2-3 0,3-6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8:40.40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 56 19046,'17'51'2159,"4"30"-1529,-7 5-271,-4-15 1,0 12 0,-1-8-270,-1-11 0,0 0-897,-1 4 1,0 5-1,-1-12 987,-1 7 670,-1-3-671,-1-6 1,0 0-2540,0 0 2720,1 34-180,-11-75-180,-4-36 90,-3-4-90,-3-31 808,3-1-898,3-7 0,0-15 0,1 8 90,2 15 0,1-2-786,-3-40 0,-1-15 0,4 19 786,3 8 0,6 18 0,2-8 0,3 10-90,10-7 90,-4 14 0,6 5 0,19 17-1517,1 31 1427,1 17 90,-3 16 0,-5 2 0,30 44 0,-21-22 0,-9-11 0,0 1 90,0 9-214,0 2 124,-1 3 0,11 29 0,-22-40 0,-1 1 478,1-1 0,-2 0-478,11 37 0,-14-28 0,-4 0 89,-2 1 75,-4 0-164,-3-11 90,-10 8 0,-4 3 1657,-12 13-1702,7-16 0,-3-2 701,-12 2-656,6-23 0,-14 3 1798,7-11-1798,-10 0 0,-5-13-90,19-6-312,-13-1-767,-34-32-798,41 15-5498,-39-29 7375,65 29 0,4 1 0,5 8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8:40.65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29 14998,'16'-15'6387,"-3"2"-11508,-5 22 5931,4 23-451,2 4 971,2 21-790,3 9-360,-5-14-45,3 6 0,-1 0-135,-1-8-180,14 40 0,-21-65-9437,7 6 9617,-10-33 0,1 4 0,-5-19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8:40.76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19 174 14908,'-9'-59'2969,"5"23"-3329,-2-12-899,14 32-450,-2 3 1709,14 12 0,-2 9 0,7 5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8:41.09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237 49 16618,'-6'-26'3238,"2"10"-2249,-8 10-629,3 15 180,-9 19-271,5 4-5749,-1 16 5660,7-5 45,9 11 0,2 2-1213,3 6 1033,0-6 0,2-2 1033,7-10-899,19 30-179,-12-29 0,14 20 90,-14-26-90,-4-8 0,-3-2 0,-8-10 2359,-5-9-2269,-25 20-90,6-14 0,-46 24-180,28-27-450,-32 4 1773,39-15-1143,-40-16 0,44 6 0,-23-13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9:03.13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0 370 14222,'41'-39'1799,"1"0"0,2-5-1349,25-26 90,-46 37 1629,-10 8-1809,-18-4 199,1 18-559,-16 5 244,15 11-334,-1 0 772,3 1-772,0 1-3662,3 2 3482,0-1 1,4 1-541,4-4 360,-1-2 1,13-4-2250,10-14 181,-2 0 2518,3-18 0,-14 4 0,-4-9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8:42.53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242 454 600,'7'-40'6207,"-3"4"-1247,-2-3-2802,-18 0-538,-17 25-1261,0 9 1500,-19 53-1319,14 35 88,7-7-448,3 17 2248,19-37-2339,1 5 1,4 0 0,1-12 0,16 17 0,6-1-90,1-12-45,7 10 0,9-6-624,27-31 219,22-16 271,-13-13-1,-6-18-90,-28 1-90,10-18-877,7-31 968,-12 9 89,-6-23-90,-25 30 180,-4-5 398,-1-40 142,-4 35-180,-1-19-90,-2 52 90,0 10-90,-7-4-90,3 13 89,-5-2 34,5 15-123,1 2 0,-2 13 90,-1 20-91,1 23-224,7-4 1,2 3-2063,3 23 2152,0-30 0,3-1-405,21 32 834,-10-35-384,14 19-90,-14-46 0,-1-6 270,32-34 90,-19-11-180,16-19 90,-31 1 0,-9 8 630,-4-51-1932,-1 39 1391,-3-34-89,-1 53 0,0 4-957,-9-14 957,6 25-90,-7-7 0,8 62-180,1-15 90,7 49-270,18 19 180,-6-30 45,2-10 0,3-7 45,-1-23 1007,8-2-1007,36-42 0,-31 4 0,17-26 0,-2-6 0,-16 0 273,0-4 0,-2-8-183,-12 6 0,-4 0-89,12-35 44,-14 34 0,-2 3 135,-3 2-90,-2 1 180,-3-15 2634,-11 24-2904,1-2-1663,-41 48 1663,24 10 105,-24 21-195,30-1 0,0 28-90,8 3-1039,1 5 1039,26 29 180,-4-46-90,17 30 0,-7-42 90,1-2-90,16 11 0,-9-13 90,10 9-89,-14-16-1,-3-3 90,-2 0-180,1 6 90,-5 8 2923,-5-8-2833,-15 12 89,-6-22-89,-10 9 90,2-8 180,-19 10 90,8-12 1508,-7 4-1418,11-17-360,7-16 0,1-5-360,3-58-563,16 6 563,3-26 90,12 21-90,0 17-179,15-27-2997,-7 20 3266,-3 10 0,0 2-1315,5-7 1495,8-12-271,-14 25 361,8-15 0,-11 18-1314,9-18 1314,-15 28 1739,-4 2-1740,-26 17 1266,1 11-1355,-18 8 244,1 16-244,10-2-90,-6 12 2024,14-6-2159,9 20 0,10 10-239,16 0 1,6 2 373,-5 10 0,3-3 45,8-13 0,4-4 180,4 0 0,-3-7-45,-7-3 89,1 2 1,-5-2 90,-18-19 360,-2 4-360,-18 2-90,0-9-1,-12 10 271,-16-4-810,-9-10-5306,-23-9 2741,26-8 2925,6-13 0,30 5 0,2-1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8:43.18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347 231 1050,'0'-30'5577,"0"2"-1247,0 4-2891,0 0 1050,-6-7-1590,1 9 2569,-21-16-3198,13 26 0,-10-7 3392,15 17-3482,-3 2-91,-15 24-89,9-5 90,-9 22-90,17-10 0,3 4-3302,3 7 3302,16 32 0,-2-18 0,13 21-375,-1-22 1,1-2 284,3 15 90,-4-16 0,-3-4-2080,-8-10 2080,-9-18 2080,-2-2-2080,-8 11 0,-2-8 90,-9 9-90,-1-10 0,-2-4 0,-3-3 0,-44-3 0,20-18-2080,-21 2 1990,36-15 27,15 7-117,4 0-3703,17-31-255,6 17 4138,16-25 0,3 25 0,3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8:44.27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187 83 7166,'33'-29'3329,"-13"10"-1890,0-5-1079,-20 18 1453,-4 2-1453,-11 10 180,-13 11 89,-22 22-449,9-4-90,-6 13 0,26-15-90,3 1-270,-5 45 1168,13-37-988,8 43-90,13-59 1624,30 10-1534,-15-24 2824,19-1-2734,-13-21 359,13-17 91,-7-13-90,-1-17-180,-20 11 0,-6 1 629,-8-12-359,-1 15-180,-2-7 677,0 23-767,0 10-180,0 1 266,0 0-356,6 16-3302,1 6 3392,4 18-352,0 4 352,-1 5-90,2 1 0,-3 3-180,8 24 270,-9-25 180,7 21-90,-9-41 0,0-2 0,7-27-90,-3-3 3262,8-15-3172,8-25-90,-1 3 0,12-22 392,-13 26-482,7 3-180,-3 17 90,-4 9 90,-2 9 0,-4 28 90,-5-1-90,11 31 0,-14-16 90,1 9-3482,-5-11 3392,-2-5-89,3 13 89,-3-18 0,8 10 90,-6-24 0,10 2 0,4-23 3392,1 4-3392,7-15-3392,18-22 3392,-21 20 0,19-22-148,-30 32 148,-2 2 0,-2 3-90,3-3 0,-5 7 90,2-2-180,-3 9 90,0 1 90,6 21-270,0 8 180,1 11 3364,-2 1-3724,11 17 536,-10-28-86,12 17 0,-11-35 180,17-1-90,-7-5 0,24-11 90,-22-2 270,40-35-270,-35 17-90,22-20 539,-21-2-539,-15 25 90,8-18-180,-20 33 90,-2-1-90,-2 8 0,-2 1-90,-1 3-180,-3 26 180,1-4 1,-1 25-181,4-19-270,0 23-629,30 41 719,-1-29 270,19 16-450,44-86 540,-47-7 0,41-22 90,-39-5 0,-13 6 180,20-43-90,-32 32 0,7-23 540,-22 7-3572,-14 14 3481,-5-4-449,-5 27 180,-15 24-90,15 8 90,-21 39-180,24-15 0,-4 25 0,16-21-90,1-6 90,11 16 0,12-3-90,4 1-90,8-5-360,6-18-2268,-9-10 559,11-3-2326,-19-8 437,1-1 4048,-5-1 0,4 0 0,0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8:44.61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60 13289,'0'-26'9085,"0"0"-8545,1 19 899,13 52-6919,-6-9 5570,10 44-90,-9-36 1498,-1 0-1767,13 39-1,-11-40 0,9 26-180,-13-54-939,-1-4-1579,1-4 2968,-1-3 0,-2-3 0,-1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8:44.73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13 102 9422,'-4'-28'4497,"-1"3"-3148,3 6-359,0 4-2250,10 1-359,5 15 962,8 6 0,2 19 0,0 3 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8:45.56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0 592 15808,'11'-18'5757,"-3"4"-4408,-3 6-899,-3 3 629,4 4-989,-3 8-90,2 2-90,-1 14 90,0 1-270,4 27 0,1 3 180,1 0-89,-2-12 89,-1-19-180,8 1 180,-6-14 180,10 3-90,1-32 180,-2 3-3392,12-29 3301,-15 14 1,9-21 0,-12 19 0,1-5-2268,-6 15 2268,-2 6-90,-1 3 90,3 0-90,-4 5 2268,3 0-2268,9 30 0,-6-5 0,10 21-270,2 14 270,-9-24-90,12 20 90,-15-38 3033,11 2-3123,-4-8-90,7-1-360,26-25 360,-26 13 90,19-18 0,-34 19-90,-1 2 180,-1 0-90,0 1 90,-2-1 180,3-3-90,-3 2 0,1-3 0,-2 4-90,0-2-180,2-5 0,-2 4 90,2-3-90,-2 9-359,3-3 629,11 23 0,-1 1 269,19 69-179,-17-31-305,9 39 215,-15-39-459,0 1 459,-2 2 0,0-1 0,1 25-381,-4-20 291,1 19 90,-4-8 0,-1-19 0,-2 1 737,-1-4-647,-7-23 90,3 6 360,-6-23 180,-9-54-540,5-13-1674,1-28 0,1-8 1404,6 34 0,3 2 45,-2-23 0,2 5-375,3-1 330,0 12 45,4 8 0,0-3-45,1-33 0,1 32 0,2-3-45,1-10 0,2 2-45,5-18 0,0 12 0,2 5 1,3 13-91,9-8-874,24 11 874,-23 30 0,19-8 0,-26 47 0,-8 3-180,15 73 270,-19-47 2391,4 51-2301,-25-36-90,1-7 0,-9 21-2193,-1-20 2103,-4 3-225,-2-8 0,-2 2-1833,-7 11 2013,7-17 0,-1 0 186,-20 21 1,19-28 0,-13 17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8:46.41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157 190 2039,'9'-34'8096,"-4"10"-4306,0-3-731,-3 13-841,-2-1-1858,-8-2-90,3 6 769,-7 2-589,-12 26 3032,-2 11-3392,-12 26-3482,12-8 3302,6 5-415,8 16 505,6-28-90,8 31 0,4-46 0,18 9 0,-10-23 0,12 0 90,0-24 0,-4 1 0,7-13-90,-11 2-2130,2-15 2220,-5-8 0,-4-9 90,-5 9 90,-17-27-90,6 41 97,-8-24-97,7 38 2268,2 7-2358,0-1-90,1 5 90,2 3-180,2 4 90,0 5 3302,8 10-3751,10 13-361,22 19 630,-7-9 0,9 2 1,-20-25 89,-3-2-360,9-1 360,-12-5 90,6 1-90,-14-5 0,-1 0-89,-1-1-1,-1 0-720,3 3 630,-3 0-989,12 20 989,-8-6 91,7 16-1,-7-8-180,6 12 270,-1-1 360,0-1 630,1-6-181,-7-17-89,3-1 1079,-5-8-720,2-2 1260,24-56-1799,-19 26 90,20-51-270,-30 51-3482,1-2 3212,-2 2-180,0 13 0,0-7-6026,2 7 6296,-2 8 0,4-4 0,-2 8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8:46.62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1 212 8522,'5'-42'5397,"-2"2"-810,2-9-3687,-2 21 359,1-8-719,-3 27 629,0 2-359,7 57-630,-3-12-1652,1 33 1,-1 8 1561,-1 4-135,-1 4 0,-2 0-45,0 2-1404,-1-3 1,2 4-82,1-21 1,1-2 1574,-1 5 0,1-4 0,5 22 0,-3-56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8:46.80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31 12030,'12'-16'2968,"0"3"-2518,5 12-270,-2 1-90,20 9-1079,-9 0 989,25 19 0,-17-6 0,10 10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8:47.45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141 731 12480,'-32'-12'4497,"5"4"-3327,7 7-721,0 17-89,3-2 0,3 14-180,7-6 90,3 0-180,16 46-90,-2-31 0,18 43 90,-12-53-90,5 0-3302,-1-13 3392,-5-8-1663,3-2 1663,3-14-216,-4 0 216,7-8-1886,0-10 1796,-2-5 1616,6-24-1616,-11 19 1624,-2-3-1624,-11 26-2104,0 4 2104,0 1 2268,0 2-2178,0 2 0,4 13-90,-4-1 0,6 24-539,1 21 3841,-2-16-3482,4 18-270,-2-32 180,-3-5 90,4-2-90,-6-10 91,0-1-91,0 0-180,10 3 450,-8-3 180,17 8-90,-16-6 0,6 4 360,-1 4-91,-5-4 721,11 10-810,-11-13 359,2 2-449,-1-8 270,23-35-270,-6-2-90,12-21-3302,-18 5 3302,-8 10-910,-1-19 1,-2-5 1089,0-8-357,-1 5 1,-2 2 266,-4 4-90,-1 13 89,-2-2-265,0 8 266,0-7-90,-9-45 0,5 39 1475,-7-23-1565,9 53 379,-2 4-469,4 44 354,-3-12-504,5 45 0,3 33 0,0-11-209,-1 10-301,1-14 0,1 10 1,-1-14-2130,3-1-1168,4-2 4171,1-6 1,2-7 0,1-2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9:03.51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283 1201 18956,'-21'-38'1529,"-8"5"-1259,9 25 630,-40 30-541,30 2-89,-24 26 360,33 7 0,8 3-1515,-1 12 1020,2-14 0,4 2-1370,12-6 0,4-4 1415,4 13 45,12 19 0,7 4-685,-4-36 1,1-3 504,6 14 0,3-4 45,25 3 90,10-30-1226,-9-16 1136,37-25-90,-33-12 814,-15-11 1,-2-5-725,10-20-576,-20 17 1,-3-2 575,10-27-1521,-3-6 1476,-9-6 0,-2-10 233,-8 6 1,-2-2-279,-4 20 0,0-3 0,-3 3 0,-1-15 0,-4-1 30,-6 12 0,-2-3 0,-1 7-519,2 7 1,-2-1 488,-3-14 0,-1-7 0,0 12 0,-3-12 449,-4 7 0,0 0-539,0-7 90,-2-11 0,6 54-90,1 29 90,0 11 1545,1 27-1545,1 23 0,0 17 692,7-9 1,0 2-693,2 32 0,2-9 0,4 15 0,-1-9 0,-4-20 0,0 0-30,3 12 0,0 7 0,0-11-821,-2-22 1,0-6 760,10 49 74,1-3-164,0-6-300,-7-33 0,0 1 165,0-5 0,1 2-4601,3 15 1,1-2 4876,3 13 1,-1-12 0,-14-47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8:47.60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10 12300,'17'-4'202,"-7"-2"1,42 19-1,-19-4 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8:48.41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1 964 11580,'7'10'5487,"-1"0"-10787,1 33 5570,-1-12-353,3 9 352,-3-17 1166,2 5-985,-3-20-270,0-3 180,2-4 90,11-46-360,-9 15 90,11-61-91,-16 40 2177,-1-29-2131,-5 12 0,-3-4 45,0 14 0,0-4 359,-4-19 1,-2-10 0,1 12-673,2 22 0,0 3 268,-4-25 0,1 10 45,5 35 3126,2 7-3216,1 7 360,-1 6-270,3 41-180,-1-11 90,3 41 0,7 13-1609,-2-17 1,0 2 1518,2 0 0,1 1-60,-1 7 1,1-1 59,4 28-962,1 0 962,1-1-45,-5-29 0,1-1-134,6 29-91,1 2 0,1-2 1727,-3-13-1547,-3-12 0,-1-5-2443,-5-19-2684,-2-16 1833,-4-6 3384,-2-18 0,-4-12 0,-2-5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8:49.03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57 516 7982,'-14'-27'4048,"1"1"-5086,0-2 2297,5 9-269,1-2 2650,5 10-2561,40-24-2641,39 9 1562,-5-10-189,-19 24 0,-1 3-81,17-6 90,-4-6 90,-9 0-90,-7-37 270,-32 33 0,10-28 90,-23 40 1964,-1-7-1875,-1 9 1,1-7-180,-1 13 450,-1-1-540,7 28 3299,-3 0-3119,7 26 0,-1 12 0,0 2-90,1 10-221,0 6 1,1 2 220,-1 12-90,-1-2-1502,-4-37 1,0-4 1591,1 3 90,2 18-90,-5-39 360,5 3-540,7-40 90,-2 0-180,11-37-90,-6-2 873,-5 7-783,-1 4 90,-10 24-89,1 2 89,-1 2 3032,0 3-3032,12 21 0,-5-2 90,10 20-90,-8-8 90,1 3-90,5 15-3572,10 13 3662,-6-11-450,15 4 91,-22-39-91,14-1 270,-5-25-2448,7-9 2268,2-19 360,1-18 90,-12 16 90,-3-4 450,-5 8-271,-7 23-269,8 5 2179,-9 26-2359,3 15-90,-3 0-90,-2 0-270,1 1-1079,2 10-2788,1-5 4407,1-2 0,-2-12 0,-2-11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8:49.19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67 11311,'7'-29'1529,"-3"9"-1080,7 7-1168,-6 10 89,2 1 1,7 8-3419,7 17 4048,-1 2 0,2 14 0,-10-7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8:49.62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0 384 9961,'18'-28'3958,"-3"4"-2519,-7 12-6020,-2 3 5481,0 3 1228,-1 1-689,0 2-1079,9 13-90,-4 2 450,21 48-540,-16-25-91,10 28 771,-14-35-680,6 8 270,20-5-360,-10-6-1,25-21 3573,-18-23-3572,2-7-2517,-4-7 2607,-10 2 0,-1-5-2528,-2-4 2662,-3-10 1,-2-3-135,3-22-135,-5 23 0,-3 1-45,-15-23-90,0 50 90,-9-12-90,7 35 90,-6 5 1654,-1 6-1834,-28 65 180,19-26 335,4 2 0,2 1-335,5 8 0,3 7-2520,2 2 2565,6 1 0,0 1 44,1 16-427,4-9 0,3 14 0,0-14 428,0 8 539,5 14 1,-3-7-90,-15-46-450,4 4 1374,-26-51-1464,9-14 0,-14-12-2788,-17-30-271,18 20-1708,-19-24 4767,26 27 0,2 0 0,-1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8:50.03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51 1 19946,'-9'38'180,"1"0"-91,8-15-89,8 21 90,-4-8-90,8 10 0,-4-13 90,-1-4-90,1-3 0,-1-3 90,-2-5 90,1 5-90,-3-10 180,1 4-450,-12-4-180,3-6-899,-21 10-720,11-13-3931,-10 3 5910,11-5 0,6-2 0,3 1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8:50.46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68 11580,'0'-24'4858,"7"1"-9709,-3 13 5570,5 0-179,-3 10 1768,15 10-2038,-3 3 860,15 13-861,-8 1 181,24 35-90,-3 11 2225,0 0-2496,-15-7 91,-21-32-3094,-3 14 3004,-4-19-82,-2 13 82,-12-5 45,-12 16 0,-5 4-135,-5 11-45,3-13 0,-2 5-1034,5 1 0,4-3-990,0 3-59,1 0 1,4-3 2127,13-18 0,3-9 0,1-5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8:50.59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32 20126,'19'-9'-90,"-3"1"-2429,-14 5 1104,4-2 0,-1 2 0,2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23.08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3 14369,'11'23'6296,"-5"-6"-5756,13 45 224,-3-4 1,0 2-495,4 13-2966,-3-10 1,1 5 3055,1 6 0,-1-4-180,3 7 307,-3-8 1,0-4-398,-6-20 1019,1-3 150,3 10-1169,-9-40 270,-11-56-270,-6-8 1220,-3-11 1,-2-2-1311,-1 0 634,-7-23-589,6 14 0,0 1-617,0-8 572,2 12 0,0 0 0,1-7 0,6 28-132,3-4 132,7 39 0,12 21 0,29 52-363,-10-14 363,-5-4 0,1 1 0,8 10 0,1 3 0,2-1-1467,8 7 1,2 0 1466,6 6 0,-7-9 0,-1-4 218,-6-15-308,10 3-1865,15-2 1955,-17-14 0,0-8-407,-25-28 497,-10-7 1690,4-11-1600,-9-57-135,-16 27 0,-5-5-756,0-16 1,-3 0 754,-3 13 1,-2 5 1870,-11-30-1825,8 33-90,8 20 1250,-3-6-1340,10 25-450,2 4 270,5 15-1979,3 8 2493,5 14-244,12 26 0,-1-9 0,6 16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24.22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32 861 11850,'-12'-27'5757,"1"4"-3598,8 11-1350,1 4-269,0-2 449,1 5-269,1 4-90,8 24-450,9 22-91,2 9-89,5 10 90,-7-19-90,2-1 0,9 13-3392,-7-16 3482,5 5-2358,-1-17 2268,-8-12 90,5 1 0,-10-12-90,0-3 90,6-25 0,-6-13 0,3-11 2268,-10-15-2268,-4 5-90,-9-15 2998,4 14-2908,-7 4-90,7 22 0,0 5-90,0-2 0,2 14 90,1-1 0,2 15-90,15 31 90,-7-8-3261,19 40 3171,-13-28 353,7 14-353,15 9 0,-13-25 180,10 11-90,-1-52 0,-15-13 90,10-11-90,-16 2-270,-3-49 180,-6 43 0,2-41 0,-5 58 3213,0-4-3123,1 7 0,1 5 0,4 25-228,6 27 138,1 2 0,9 30-90,-5-27 0,11 7 0,2-1 90,-2-13-3226,26 27 3136,-36-59 90,-3-4 0,9-12-655,4-12 655,0-5-270,4-21-540,-6-34 3667,-7 22-3127,-8-4 1,-2 2 179,-6 22-180,3-34 1253,21 158-983,-7-31 45,-3 10 0,0 3-45,1 7 180,13 3 0,-13-31 270,19 20 0,-22-50 179,17-20-359,-19-14 90,9-23-90,-15 1 90,0-4 90,-5-9 0,-1-4-181,2-13-1785,-6-4 0,-1-1 1876,0 0-180,-1 25 0,-1-2 135,1-3 0,0 1-45,-2-30 134,-2-2 1,1-1-135,0 2-135,0 23 0,4 9 45,12 30-90,0 31 90,10 24-45,1 29 0,0 8 45,3 12-90,0-3 0,-1 0-779,0 1 869,1 3-45,-7-27 0,0 1-45,7 25-228,-2-7 1,-1 1 497,4 10-136,-10-34 1,0-2 3366,6 14-3321,0-120-270,-4 37-997,-4-35 0,-2-11 907,11-11-1493,19-4 1583,-10 27 564,9 24-564,-12 45 90,-5-1-90,13 29 0,-7 16 90,-6-6 90,-5 11-90,-12-23 2755,-3-2-2395,-7 15 0,-3 0 1923,3-10-2283,-14 45 90,13-81-90,-5-2-630,2-3-9201,-35-33 9680,29 13 0,-21-18 1,34 25-1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9:03.68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75 19316,'36'-13'2069,"43"-9"-2339,-27 12-315,0 0 1,3 1-4094,23 4 3615,-14 0 0,-1 5 0,-34 0 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24.93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0 441 19226,'5'18'810,"1"9"-631,-5-12-89,7 19 0,-3-13 0,6 7-90,-2-11 0,0-5-90,7-3 90,-1-5-90,17-14 90,-9-1 180,30-47 0,-29 26-90,14-31 270,-26 20 449,-5-1-719,-1 6 90,-21 4-90,1 28 90,-38 32-90,29 1-3302,-18 42 3302,31-32-495,1 16 495,7-16-90,1-6 90,9 27 0,-2-32 0,10 26 90,26-22-90,2-26-90,41-22-1774,-22-29 1819,-22 4 0,-3-3-45,4-13 0,1-19-1427,-17 6 1517,-12 23 0,0-1 0,7-32 1029,-3-1-1029,-14 49-90,-2 2 0,-9 9 2071,-1 8-2160,-5 10 89,-1 15 0,2 5-360,-12 54 180,13-33-1,-4 58-179,32-19 1,8 22 179,3-14 90,1-17 90,-16-36 0,-2-4 0,-1-4 0,-3-5 90,-2-2 179,1 7-89,-3-5-90,0 3 3186,-2-9-3186,-1 0 90,1-2 442,0 1-532,1-1 0,-1-5 90,8 6-180,-2-6 0,9 3-90,-1-6-90,4-1-630,54-29 1,-26 6-271,30-17-3687,-34 10 3919,-19 14 0,5-5 0,-10 5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26.68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17 143 12750,'-5'-16'8185,"-1"-3"-7465,5 11-91,-2-2 1,3 5 269,-1 0-539,1 1 1349,0-2-1529,23-15-180,7 5 0,13-6-270,29 14 180,-36 6 0,33 15 90,-42-2-3482,7 13 3482,-13-4-2448,-1 27 2448,-10-11-1159,-1 14 1159,-15-5 0,-2-10-90,-27 50 1564,14-34-1474,-19 25 90,8-20-90,5-12 90,-6 10 0,0-6-90,11-15 2559,-6 5-2469,13-13-90,5-8 2540,1-3-2540,15-1 0,-1-11 0,19 2 0,-8-5-2876,28-11 2696,-13 5-1359,17-10 0,2-1 1180,-1 0-3407,35-15 618,-52 22-1350,-3 1 4498,-1 3 0,-5 0 0,-1 3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27.07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87 77 18866,'-4'-27'3238,"1"11"-8358,-6 10 5480,3 10 1408,1 0-1408,-5 10 539,-11 36 141,9-18-1040,-4 28-49,24-22 49,9 1 0,27 6 0,-11-19-90,5-12 90,-7-13 0,0-12-1199,29-27 1199,-26 11-1705,7-24 1705,-37 34 74,-8-21-74,-3 12 90,-6-10-90,1 9 251,-38-17-971,29 25-4497,-36-1 810,48 27 4407,-4 9 0,12-4 0,0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27.38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179 169 12840,'-12'-18'5217,"-3"5"-4498,-1 17 1260,-30 41-1799,20-14 0,-16 35-810,27 29-3211,8-41 3436,7 10 0,6-2-405,13-16-449,35 10 1349,-8-50 270,6-14 629,-8-34-449,-19 12 494,-3-15 1,-3-4-585,-4 0 269,4-44-179,-32 16-270,-11-4-450,-3 4-180,-4 18 0,10 36-5666,-7 5 5458,8 9 1,-5 3 0,12 6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28.69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 42 10411,'-3'-22'6476,"1"8"-5486,3 9 539,0 9-495,10 41 1,2 17-406,2 16-2575,0-7 1,-1 0 2125,0 9 89,-3-20-402,-1 0 313,0 0 90,1 0 0,2 5-91,-2-15 1,0-1-180,1 8 0,-1-4 90,4-1 2811,-10-46-2901,9-19 90,-3-3-180,7-13 1844,-2-42-1754,-6 26-509,1-36 509,-8 40 90,1-27 0,-2 29-90,-6-12 0,1 41 0,-6 13 0,5 6 0,0 16 0,1-1 0,1 4-150,8 32 150,2-26-90,15 38 0,-3-40-540,52 12 450,-38-31-1692,20-16 1,1-8 1691,-20-8-89,31-26-348,-31 1 257,-10 9 90,4-13 191,-10-1-191,-6-13 360,-3 16 90,-13-3 450,-11 41-540,-5 5 359,-20 29-359,18-3 3395,-18 63-3530,40-33 0,6 0-45,-8 34 90,18-35 0,6-10-1809,1-27 1809,8-3-90,-12-10 180,55-40 0,-39 16-1353,10-11 1,-2-3 1262,-15 3 89,6-11 15,-1-20 76,-17 32-811,10-27 721,-22 48 90,-4 4-90,-4 57 0,0-2 0,2 5-90,2 10 0,1 4 1004,0 13 0,2 5-914,3-12 0,1 3 0,-1-5 44,-2-3 1,-1 0-75,2 4 0,0 5 0,-2-12 2366,-1 13-2246,-1 3 180,-4-18 0,-6-3 539,-17 3-573,4 33-57,-26-86 91,7-62-360,1 4 90,-1-24-225,19 3 0,5-4-2376,-2-24 937,1 25 0,5 1-3373,17-13 4947,2 45 0,11-15 0,1 14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29.16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117 43 8342,'-25'-13'4138,"3"1"-8000,11 8 5392,1 0 5545,-13-3-6895,15 8 770,-9-4-860,18 9-1,21 12 181,33 9-270,-5-2 90,24 0-90,-26-18-45,22-3 0,9-4 822,-20-5 0,1 0-957,27 1 0,-1 0 45,-29-6 1,-6 0-856,27 2 990,-9-1 0,2 1 0,16 1 0,-21 0 0,0 1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29.69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0 145 21745,'13'-24'1439,"-2"5"-1079,-5 17-1,1 1 91,24-2-270,56 3-3572,-22-2 3347,-13 2 0,-3 0-45,-5 0-90,-1 0-180,16 0-179,15-11-181,-6-1-4407,-1-10 989,-37 7 4138,-11 1 0,-11 4 0,-2 1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29.90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29 36 17607,'-15'-16'3418,"2"-1"-2788,19 15-271,9 3 271,27 13 0,10 8-360,-1-1 629,27 21-719,-47-24 180,23 23-270,-44-26 0,-2 4-270,-22 33-4292,-16 3-835,-12 29 900,0-27 3840,12-10 0,11-16 0,1 1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31.69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46 17517,'12'-17'2069,"18"-2"-7370,-8 16 5571,17-3 2016,39 15-2106,-41-4-91,33 9 91,-49-1-90,-11-3 876,1 3-876,-10-3-90,-2 0 179,-28 46-2325,5-16 2146,-15 26 0,15-31 2236,10-13-2236,-4 21 0,11-19 0,-3 16 0,17-11-2171,7 9 2171,3 2 0,5 4 0,-5-14 0,0 1 2358,4 10-2088,-5 12-2448,-4-9 2268,-16 19 2268,-7-32-2358,-9 11 90,1-14-2179,-20 16 2089,13-17 90,-13 9-90,14-20 2179,8-5-5507,-5-2 449,10-16 2879,3 2 0,10-17 0,7 2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32.01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49 10501,'26'-15'7016,"-9"4"-5217,-3 4-90,-8 5-1259,-3 3 269,-3 5-449,-6 7 0,-2 4 270,-9 28-270,7 7-270,6 16 0,8-14-90,36 3 90,-18-36 0,30 8 0,-21-40 0,0 3 90,-7-11-90,-10 5 90,-2-1-1,0-11 1,-5-1-90,-2 0 90,-10-13-90,-2 14-359,-33-49-3689,-1 38 4048,-3-14 0,6 51 0,22 13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7:15.751"/>
    </inkml:context>
    <inkml:brush xml:id="br0">
      <inkml:brushProperty name="width" value="0.17143" units="cm"/>
      <inkml:brushProperty name="height" value="0.17143" units="cm"/>
      <inkml:brushProperty name="color" value="#FFFFFF"/>
    </inkml:brush>
  </inkml:definitions>
  <inkml:trace contextRef="#ctx0" brushRef="#br0">328 81 10951,'0'-17'7376,"1"-1"-6837,-8 1-89,2 5-90,-6-2 0,4 12 179,-16 3-4520,-4 11 4161,-9 2-189,2 10 188,7-1-89,2 5 90,4 4 180,-15 46-270,16-23 0,-9 33 0,20-30-282,2-1 282,3 6-869,8 5 0,4 4 869,9 24-90,-4-27 0,3-4 1213,14-3-1213,0-26 727,41 9-907,-12-23 90,37 3-836,-45-34 0,-1-7 836,21-4 0,17-25 1735,-43 13-2005,-4-1 0,-3-2-1978,-3-1-2429,-4 0 4406,16-31 1,-23 22 0,11-23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9:03.82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 15898,'14'17'4497,"-1"-2"-2968,-5-8-1798,-3-3 89,3 2-1169,-3-3-720,0-1 1221,12 12 0,-6-5 0,9 8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32.35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62 51 19766,'-13'-6'2698,"1"8"-2428,1 20 0,3 4-90,0 3-4252,2 0 4162,4 1-178,1-1 88,10 15-118,47 33 208,-22-31 0,26 11-1,-27-75 2955,-17-8-3044,7-8 90,-15 2 90,-16-31-180,0 27 320,-9-35-410,3 40 0,1 2-277,0 3 187,1 5-1529,-6-5 1709,7 13 0,0 4 0,9 14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32.71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0 121 9152,'0'-24'9830,"0"-11"-7517,0 13-1054,0-6-629,2 17-360,0 21 179,1 13-179,5 45 0,2 12-180,-4-30 0,1 2-1701,3 30 0,1-1 1701,2-1 0,-5-24-79,1-6 0,1 2 79,5 25 0,-4-23 0,0-3-2243,1-3 2333,-4-15 360,0-18-361,3-8-89,13-15 90,-5-7 2075,7-15-1985,14-47-270,-18 33 0,18-38 0,-23 49-24,7-10-5643,13 0 5667,-3 4 0,1 14 0,-12 18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33.11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6 103 10771,'1'-24'5847,"-1"2"-2250,0 10-2247,0-2 179,0 1-1259,-1-1-90,0 10 224,-1 48 1,1 28-405,1 23-561,-1-12 0,0 1 471,1 15-3050,0-32 2960,3 3 0,0 4-269,3 17 314,-2-25 0,1-3-495,2-5 90,-3-36-4407,1-2 5119,-3-17 1,1-5 0,-2-4-1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33.39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150 503 16438,'-33'-51'3148,"9"16"-2339,-7-10 451,10 13-631,7 12-5300,-2-7 4941,10 15 1949,1-3-2129,15-1-1499,4 2 1409,13-2 0,2 1-90,6 2 90,3-4-90,19-6 0,4-2 0,-4-2 90,6-4 0,-31 13 90,7-6 2178,-21 14-2088,5-3-180,-15 9-90,1 32 0,-8-11 3392,-3 31-3482,2-18 0,0 8 1,0 6-1530,3 30 0,0 4-1170,2 2 2542,2 12 1,3-4-1,3-31 1,6 13-1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33.59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0 376 9955,'25'-36'1079,"-2"-1"871,-4-11-1680,-6 11 1513,2-15-1513,-7 18 90,5-17 732,-6 22-1092,3-8 2959,-4 27-2779,-2 5 1397,11 27-1577,-6 1 0,7 25 0,-8-6 90,0 2-270,1 25-512,-2-18 242,7 32 90,-5-39-89,4 8-1,-2-25-360,0-5 810,12-3 0,-15-11 0,8-1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33.72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11 1 12480,'3'18'3418,"-2"5"-3508,-3-1-1079,1 10-360,-5 3 1529,5-7 0,-3-7 0,3-10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34.43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 19496,'21'38'1349,"-2"1"-989,-10-4-90,1 4 0,0 2-3183,3 22 3093,-4-13 297,8 38-207,-5-18-90,-1-14 0,0-2-180,1 7 90,2 6 90,-10-49-1,-1-5 901,3 0 1475,4-28-2106,9-40-269,-4 1 600,3-26-690,-8 35 0,0 1 90,7-13-90,8-9-180,8 6 0,-2 10-90,-1 26-90,-8 13-3661,10 6 1682,-11 3-7582,25 13 9787,-22 0 1,16 13 0,-17-2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35.81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3078 556 13379,'-9'-32'5937,"-1"10"-5487,-14-3-90,0 11 719,-48-15-719,12 5-180,-26-7-1,29 11 91,0 1-3572,8 3 3392,-10-5-11,13 5-79,0 0 180,-7-1 0,-4-2 90,-27-8-225,25 9 0,1-1 45,-12-2-2175,0 1 2175,16 5-90,-15-4 1698,5 2-1608,17 4-81,-15-2 171,5 2-90,-18 0 0,2 2-90,8 2 3021,25 6-2931,17 2-90,-1 1-2273,-18 0 2273,11 0 90,-15 0-90,16 0 0,-32 10-2268,4-1 2268,-12 5 90,16-4-90,16-2 180,-20 3-180,15-2 90,-15 3-220,6 0 220,-3 2 2159,3 0-2159,-5 4 0,3 5 0,11-3-90,-6 7 90,28-10-90,-1 1 3319,2-1-3319,-1 1 90,4 1 0,-11 12-437,11-3 437,-8 10 0,11-9 0,-6 16-3114,4-10 3024,-3 11 138,1 4-48,5-11 0,-10 36 0,10-28 557,-5 18-647,6-18-2074,-10 46 2164,9-32-90,-4 36 90,7-19-1487,4-14 1397,-1 18-495,3-23 495,2-1 0,1-1 90,-1 1-90,2-15 1228,-1 5-1139,10 36 1,4-2 533,-5-31 1,2 0-534,8 24-949,-4-24 859,1 0 1398,17 41-1308,-1-14-985,-13-31 1,2-1 894,11 19 0,-5-20 430,2-2-340,29 32 1267,-19-29-1357,25 23 90,-10-20 629,-6-12-719,-8-8 0,5 1 45,6-2 0,0-1 2985,34 18-3030,-23-16 0,0-2-702,19 5 702,2-2 0,-33-13 0,3 0 504,5-1 1,-2 0-415,40 9-1656,-42-11 0,-1-1 1566,30 4 0,-22-5 0,23 4 0,2 0 9,3-4-9,-30-2 0,-1-2 0,28 2 0,-7-2 0,-27-2 0,-1-3 0,0 0 0,49 0 0,-40-2 45,0 0 0,-1-1-45,-9 0 3137,17 0-3137,19-13-662,-29 6 662,29-13 717,-42 10-717,16-7 0,20-13 0,-16 5 0,7-10 0,-36 13 0,11-15 90,2-7-90,-12 4 0,-2-4-905,13-18 905,3-18 0,-27 29 648,1-7-648,6-36-1056,-6 19 1056,-6 9 0,-2-3 45,-3 14 0,-2-2-77,2-14 0,-2-4 32,-1-18 0,-3 1 0,-1 29 0,-1 2 104,-2-15 0,0 5-104,-1 12 0,-1-8 0,-5 10 0,-2-5-111,2 5 0,-3-4 111,-5-18 0,-3-10 0,1 8-401,2 13 0,-1 1 371,-3-2 0,-2-4 0,1 10-60,-10-15 45,9 29 0,-1 1-135,-11-13 0,-4 2-270,-2 7 293,-24 4 0,-6 3 0,-8-1 0,4 8 0,-1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37.37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3093 521 11940,'0'-30'4588,"-11"-9"-5356,-1 12 2387,-22-17-990,7 18 460,-10-4-729,7 12 720,-39-7-901,22 10 379,-31-5-378,33 13 0,-2 0 0,-1 3 180,-36 1-180,9 2-2562,-16 0 2382,-2 12 90,31-4-416,-22 9 326,23-5-350,-10 3 0,-3 2 440,-9 3-90,11-3 0,2 1 0,10-1 0,-26 8 45,24-4 0,0 0-45,11-4 0,1 1 0,-9 3 0,0 1 90,-30 13-90,21-7 90,-21 10 90,2 2-589,19-7 499,-18 10-1244,27-11 1244,9-2 0,-1 4 0,-31 24-634,33-24 0,2 1 634,-14 17 1347,23-14-1302,1 10 0,1 3-135,-2 7 45,1 5 0,4 0 343,13-9-298,-4 17 45,12-4 0,2 1-135,-1 6 90,2-1 0,3-3 0,4-14 2207,2 3-2162,8 14 0,2 3-135,0 0 1137,1 1 1,2-3-1138,0-23 90,2 3-90,0-1 90,7 7 0,1 2 225,4 9-270,-4-12 0,3 1-3081,12 14 3036,3 1 90,0 2-123,-13-30 1,-2-3 122,4 4-90,13 17-2068,-14-24 2068,1-1 90,34 35-56,-24-29 56,26 24-90,-31-35 0,17 8-1146,-10-9 1146,13 8 0,-15-16 0,2 0-836,26 7 836,7-7 0,3 0 0,-28-9 0,1 0 0,29 6 0,-6-3 922,-16-8-922,4-1 1561,-1 2-1561,5-2 0,-4 1 0,27 5 0,-23-5 1100,-14-1 1,5 0-1101,13 3 0,-1 0 0,-19-3 0,1-1-932,16 4 0,-4-2 932,-8-2-329,5-3 1,1 0 418,-4-1-45,39-7 0,1-4 45,-41-5-298,4 0 1,5-4 297,0-13 0,-6-2 0,5-4 401,-5-3 0,11-8 1,-10 0-492,-16 4 0,-5 0 0,18-11 0,-3 0-1054,5-20 1054,-31 31 0,-2-3 0,9-24 158,-11 13-158,6-18 0,-13 7 0,-1 0 90,1-10-90,0-7 0,-1 1 0,-6 12 0,-1 13 0,0-5 0,1-10 0,0 0 0,-3 20 0,1 0-156,1-15 0,0 5 156,-2 10 1462,-1 1-1462,1-1 0,-3 2 0,0 1 8,0 1 82,-1-21-90,-1 26 0,-1-19 680,-1 27-650,-11-36 0,-7-26 0,1 13-30,8 34 0,-2 0 0,-6-36 0,-4-12 0,2 21-88,-4 24 88,-18-31 0,8 20 0,-14-16 0,-4-2 0,2 7-191,-5-2 1,0 3 190,7 18 0,-18-16 0,-6 5-386,15 17 341,-3 6 0,-1 1-45,0 3 45,13 10 0,0 3-135,0 5-808,-43-2-7198,22 12 8186,-19-1 0,14 29 0,12 6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38.47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 64 13559,'-7'-25'7016,"3"8"-5307,0 1 0,2 10-989,1 42-360,7 34-225,-3-15 0,-1 2-1787,2-7 1,0 2 1876,-1 22 0,1-2-1016,-1 5 836,0-18 0,0 1-1931,3 30 2021,1-19 0,1 2-91,0-9 1,0-1-706,2 8 1,0-5 750,5 2 35,-2-23-125,0-7-470,37 35 470,-20-36 0,29 20 90,-29-45 972,3-5-1062,22-3 0,18-13 32,-6 2-32,4-11-145,-33 5 55,0 1 1443,10-5-1533,-12 3 0,7 0-180,-16 3-1889,-4 3-3444,2-1 5693,-9 2 0,0 0 0,-8 4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9:05.25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1754 24803,'8'-57'540,"-1"2"-361,-4 13-89,1-4 90,3-1-90,1-4 0,19-44-513,-7 32 423,-3 16 0,2 0-2679,21-28 2679,-6 18-383,11-7 0,3-1 383,7-3-468,3 2 0,1 1 378,3 4 107,-24 23 1,6-2-63,29-17 0,1 3 460,-31 23 0,1-1-415,14-7 0,7-4 0,-1 4-45,7 0 0,0 3 0,3 1 0,2 0 45,11-3 0,-3 4-45,-28 14 1,-4 4 638,1 0 0,-4 4-594,22-2-1909,2 6 1909,-1 3-441,-21 3 0,5 3 441,14 10 0,1 2 0,-11-7 0,2 3 0,24 15 0,-4 3 0,2 4 0,-30-11 0,3 2 0,14 9 0,-2 1 0,21 8-474,-20-6 0,9 7 0,-10-6 474,19 11 0,-14-6 0,0 0-1324,13 8 1324,-23-13 1000,15 10-910,-10-7-90,-19-9 0,12 5 536,-25-12-536,22 13-90,-25-14 1905,19 12-1995,-38-23-180,0 2-6597,-11-8 6957,-9 6 0,0-7 0,-7 4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38.72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61 122 7533,'-15'-19'3418,"3"2"-2519,5 7 181,1 1-2364,-2-3 2364,4 5 1308,-2-5-49,3 5-2069,11-6 0,5 7 0,12-2-90,-2 8-1819,27-2 1909,-5 16-90,12-5 1708,-14 13-1708,-15-7 0,-3 0 539,7 24-629,-18-17-90,5 22-90,-29-3-90,0-3-2158,-20 31 90,9-26-762,-7 12 3010,3-3 0,7-13 0,-3 11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40.61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 96 10861,'-1'-18'9175,"0"0"-6927,1 7-988,0-3-541,1-5-359,0 11-90,2 1 539,11 65-359,0 10-270,-2-9 0,1 5-45,-2-1 0,-1-1-483,0-10 1,-1-2 437,0 2 0,1-1 0,4 23 0,-2-16 0,1 1 0,6 31-45,-3-14 0,1 4-241,-3-19 0,0 4 256,1 8 0,1 8 0,-1-7-60,1-4 0,-1 2 60,3 19 0,1 11 0,-3-17-835,3 13 775,-3-13 0,-2-5 0,-4-15 90,0-3-90,-1-2 0,0 0-1313,-1 7 0,1 1 1313,0 7 0,-1-11 0,0 1-580,2 29 580,-4-46 198,4 43-198,-7-72 572,-1 10-572,-1-18 2946,-1 2-2946,5 5 1763,-5-10-1763,5 3 38,-5-11-308,1 0 270,25-5-90,-13 5 90,34-12 0,-21 6 0,13-6-90,-3 0 90,23-4-821,11-5 732,4 1 89,1 0 0,6 1-1561,-20 5 1,1-1 1560,-13 4 0,7-2-54,11 1 0,18-3 0,7 0 0,-3 0 1,-14 3-745,18-2 1,-1 1 797,-3 0 0,12-2 0,-1 1 0,-19 3-655,-16 5 1,-10 2 654,27-3-250,-23 3 1,1 0 159,31-3 90,-32 2 0,0 1 0,21-3 0,1 0 0,-1 0 0,14-1 0,3 0 0,-44 4 0,1 0 0,18-1 0,8-1 0,-11 0 0,15 1 739,-32 2 1,1 0-740,-1-1 0,-3 1 0,30-3 0,-1 1 0,3 1 700,-26 1 1,-1 0-701,21-1 0,1 0 1252,-18 3 0,-5-1-1252,16-1 0,-5 3 1400,-33 0-1400,4 0 0,1 0 0,15 0-90,-22 0-450,9 0-1709,-25 0-429,-10-2-2269,-8-1 4947,-12-3 0,-10-1 0,-3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45.32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3780 22644,'11'-18'720,"10"-15"-450,-2 4-181,5-7-5479,7-9 5480,-11 17 360,28-40-360,-22 31 0,15-23 90,-19 26 1110,17-27-1020,11-23-270,-7 14 90,-1-4-90,-27 46 180,14-29-180,-15 27 2773,13-23-2683,-16 27-90,0 1 0,2-2 1956,-5 6-1956,1 2 0,-3 2 0,9-18 0,-7 14 0,7-14 0,6-12 0,-11 25 0,14-33 0,-18 42 0,6-14 0,-9 20-90,3-6 90,-4 9 0,0 0 0,-1 1-90,1-2 90,0 3-90,1-3 90,4 3 0,-4 2 0,5-1 0,8 1 0,-6 0 0,13 0 0,-9 0 0,5 0 0,-1 0 90,23 0-90,-3 0 90,9 0-90,-9 0 0,-10 0 90,1 0 0,53-8-90,-40 4 90,38-7-90,-40 2-3302,16-4 3392,-10 3-90,7-2 90,-15 3-90,-9 2 90,30-9 0,-28 7-90,26-8 0,-33 10 180,24-7-180,-30 9 0,11-3 0,-23 6 0,-1 0 90,5 1-90,-5-1 90,4 1 3302,-5-1-3392,-1 2 90,1-1 0,0-1-1,-1 1 1,2-2 0,-1 1-90,-2 0 90,1-1-90,-1 0 90,2-11-90,-2 5 90,2-9-90,-3 7 0,6-28 90,2-32-90,-1 14-3392,1-12 3392,-7 48 0,0 3 0,1 1 0,2-15 0,-3 16 0,3-12-2268,-4 21 2268,0-6 2268,1 4-2268,0-3 0,-1 5 0,0 2 0,0 1 0,0 0 3302,4-11-3302,-1 8 0,4-9 0,2 1 0,-4 8 0,7-11 0,-9 13 0,4-4 0,-4 4-90,2-1 90,-2 2 0,1 1 0,-2 1 0,-1 0 0,2 2 0,-1-1-90,1 1 90,2 0 0,2 0 0,6 9 0,9 8-90,35 35-3302,-9-10 3392,16 13 0,-34-30-90,16 8 90,-25-18 0,30 19 0,-21-15 0,0 0 0,13 7 0,-21-13 3392,10 8-3392,-14-10 0,-2-1 0,-1-1 0,6 4 0,-5-5 0,3 3 0,-9-6 90,-4-1-90,2 0 90,-5-2-90,5 1 180,-6-2-180,4-1 0,5-10 0,6 0 90,17-27-90,-11 15 0,6-10 0,-7 9 0,-2-1 0,13-15 0,8-17 0,-9 9-3392,1-5 3392,-16 24 0,-7 7 0,1 1 0,11-18 0,-8 13-2268,19-28 2268,-22 33 0,8-9 0,-12 18 0,0-1 2178,1-1-2178,6-4 0,-6 7 0,4-2-90,-8 7 90,8-8 3392,-5 6-3392,8-8 0,-10 9 0,3-1-90,4-4 90,-5 5 0,7-6 0,-6 5 0,7-3 0,-6 4-90,7-2 90,-8 5 0,4-2 0,-4 3-90,10-2 90,-9 3 0,13 0-90,-9 1 90,21 0 0,-6 0 0,7 0 0,-1 0 0,12 0 0,-1 0 0,1 0 0,-7-4 0,-8-2 0,3-5 0,-6 0 0,-8 1 0,-7 2 90,-2 2-90,-2-1-341,4-2 341,-2-2 0,7-9 90,-2 0-90,3-5 0,-6 6 90,-4 4-90,-5 6 0,-2 4 0,0 0 341,0 1-251,2-5-90,-2 4 0,1-3 0,-1 1 0,-1 3 0,1-4 0,-1 4 0,0-4 0,0 4 0,2-12 0,-1 8 0,1-6 0,-1 2 90,2-5-90,2-8 0,0-3 0,4-12-3392,1-3 3392,-1 0-1117,0 1 1117,-5 13 0,4-11 0,-5 16-1898,5-20 1898,-6 28 0,2-8 0,-4 13 747,2-3-747,-2 4 0,1-3-90,0 1 90,0 2 2268,1-6-2268,-2 6 3392,2-1-3392,1-9 0,-2 11 0,2-10 0,-3 14 0,3-6-90,-3 4 90,3-3 0,-3 4 0,5-3-90,-2 2 90,3-3 0,-2 3 0,4-4 0,3-3 0,2-1 0,-3 0 0,-1 3 0,14-18 0,-11 14 0,19-24 0,-21 25 0,4-8 0,-8 10 0,-1 2 0,1-5 0,1-1 0,-2 1 0,0 3 0,-1-3 0,0 3 0,0-3 0,-1 6 0,-2 2 0,0 3 0,0-3 0,-2 4 0,1 1 0,-1 0 0,2-3 0,-1 2 0,1-2 0,-2 4 0,1-1 0,0 0 0,-1 1 0,-1 0 0,1 0 0,0 0 0,0 1 0,1-2 0,-1 2 0,0-1-90,-1 1 90,1-1 0,0 2 0,0-2 0,0 1 0,0-1 0,0 1 0,0-2 0,0 2 0,0-1 0,0 1 0,0 1 0,0-2 0,1 1 0,-2 0 0,2-1 0,-2 1 0,1-1 0,1 0 0,-1 1 0,0-1 0,0 1-179,0 1 89,-1 4 90,0 0 0,0 4-90,0-1 90,-1 8 0,1-4 0,-2 16 0,2-6 0,-7 29 0,0 7-1085,1-3 1085,-1 2 0,-1 0-114,-1 0 204,3-13-1647,-3 13 0,-1 1 1557,4-10-276,-8 46 276,10-64 717,1 2-717,-2 7 81,1-4-81,1-2 0,0-7 0,2-9-233,-2 40 233,3-26 0,-2 31 0,2-37 0,0-4 0,0 11 0,0-12 0,0 9 0,0-14 3079,0 8-3079,0 6 945,7 15-945,-5-9 0,6 1 0,-7-14 0,2 12 0,-1-9 0,0 6 0,0-12 0,-1-7 0,0 1 0,1 8 0,0-6 0,0 5 0,0-9 0,3 22 0,-2-13 0,3 14 0,-3-20 0,-1-3 0,1 3 0,-1-3 0,2 5 0,-1-1 0,3 7 0,-2-6 0,1 0 0,-2-6 0,0-1 0,-1 1 0,6 10 0,-4-9-3392,4 12 3482,-4-13-2040,5 12 1950,-5-12 0,3 8 0,-3-9 0,-2-2 0,4 7 0,-2-4 2426,0 2-2426,0-4 2916,-2-2-2916,4 5 0,-3-3 0,2 3 0,-2-5 0,2 5 0,-1-4 0,1 5 0,-2-6 0,0-1 0,6 9 0,-4-5 0,4 6 0,0-1 0,0-2 0,4 6 0,-3-4 0,2 2 0,4 3 0,-4-4 0,5 6 0,-4-8 0,25 23 0,-17-18 0,21 17 0,-28-25 0,3 2 89,2-2-89,-2-1 0,5 2 0,-5-3 0,-3-1 0,-1-1 0,12 4 0,-5-2 0,10 4 0,-7-3 0,11 4 0,-13-5 0,6 2 0,-11-3 0,-5-3 0,2 2 0,-1-1 0,-2 0 0,4 0 0,-5-2 90,2 1-90,-4-2 0,0 0 0,3 1 0,0-1 0,-1 1 0,0-1 0,0 1-3392,-2-1 3392,1 1 0,3 0 0,-3 0 0,4 0 0,-6 0 0,1 0-2268,4 2 2268,-3-2 2268,6 3-2268,-5-2 0,2 0 0,21 9 0,-8-4-2268,17 7 2268,-12-6 2268,4 0-2268,28 5 0,-10 0 0,6 0 0,-27-4-89,-14-4 89,12 5 0,-14-4 3391,9 3-3391,-12-4-89,4 3 89,7 4 0,21 16 0,-7-7 0,3 3 0,-19-12-90,-6-6 90,-4-2 0,3 2-180,23 14 90,-19-10 0,21 13 0,-26-15-270,23 14 180,-12-8 90,18 11 0,-22-15-90,20 9 180,-23-12 0,17 10-90,-23-13 90,-1-1-90,6 3 90,7 3 0,-2 0 0,4 0-179,9 0 179,-16-6-90,31 5 0,-30-6-3302,18 0 3302,-16-1 0,10 0 90,-4 0-90,4 2 90,-5-2 0,0 1 0,24 1 0,-22-3 0,24 2 90,-33-3-90,4 0 3392,-4 0-3302,44-11-90,-33 5 90,34-8-270,-30 4-180,-16 4 0,9-3-2338,-20 3-4678,-4 2 7376,-2 0 0,-2 1 0,-1 3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46.42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 10141,'29'2'1709,"-1"0"-1259,0 0 270,1 1 989,13 1-900,-8-1-4431,10 2 5331,23 5-1169,-22-2 1309,46 8-1085,-37-5 1,-2 0-405,26 4-361,-24-4 1,-3-1 270,-3-2-90,0-2 0,2-1-1819,46 3 1729,-32-3 0,36 0 1887,-20-3-1797,6-1-1161,-1 0 0,1 0 981,3-1 0,-20 1 0,-6-1-1163,-21 0 1163,9 0 763,0 0 1,5 0-674,40 0-382,-37 0 0,-2 0 382,26 0 0,-32-4 0,1-1 0,1 1 0,0 1-90,2-3 0,-1-1 927,3 2 1,-4 0-838,0-1 45,7-1 0,1 0-46,-4 1 1,39-4-185,-59 7 185,-1 1 0,-1 0-90,1 1-670,6 0 670,-10 1 2096,18 0-2006,-21 0 0,12 0 0,13 0 0,-19 0-90,31 9 0,-36-5 464,44 10-554,-42-12 3307,19 2-3397,-40-4 0,-6 0-5588,0 0 5768,-4-4 0,-12-9 0,-5-6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47.40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112 304 10861,'-8'-24'4587,"1"4"-3328,3 7 1980,-3-5-2250,3 4-809,-1-1 450,3 9-540,-1 18-1,1-4 1,-3 23 0,3-4-90,-3 10 90,-4 33 0,3-26-90,-3 21-90,5-38 90,-1 1 90,1-6 0,0-2 0,1-9-90,-2-37 90,2-19 90,-1-26 0,3-10 360,1-19-360,0 33-91,0-10 1,0 45 90,0 7-180,0 4 90,0 4 0,0 1-90,3 3 90,0 8 90,44 76-180,-24-28-400,10 19 0,1 3 400,-6-7-3097,11 21 3007,6 1 0,-9-20-1576,9 3 1,3-2-583,-2-8 763,-6-9 1,1-3 1484,11-8 0,-10-11 0,13 2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48.30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78 12750,'0'-22'9830,"0"2"-8597,0 7-1143,-1 0 0,2 7 90,-1 2-90,3 8 0,2 1 180,21 21-180,1-1 0,12 10-90,-7-8 0,-7-10 90,1 1-90,0-2 90,19 12-3482,-8-5 3392,10 6 0,-23-13 0,-7-4 0,-10-5 0,-1-1 0,-2 0 0,-1-1-180,-1 1 0,-11 17-360,-13 8 1234,-16 21-8070,-13 6 6528,7-13 0,4 1 0,11-15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51.14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25 28 14189,'-12'-15'2249,"1"3"-720,10 11 90,0 3-1349,12 32 0,-3-5-3393,9 27 3573,2 7-1424,-5-13 1154,6 19-1886,-6-20 1886,-1 1-19,8 22-71,-6-14 788,-2-7 1,1 1-879,2 14 90,6 21 0,-8-22 0,1 8 0,-2-7-90,-3-16 0,0 0 362,2 13 0,2 9 1,-2-2-273,1 19 0,-1-8-90,-1 6 1598,1-5 1,-1 1-1599,-5-30 0,-1-5 89,1 15-42,4 32-47,-6-50-2849,1 16 2849,0 11 0,-1-13 0,-1 18 0,-3-44 0,1 50 0,-1-43 0,0 36 0,0-33 0,0 28 0,0-8 0,3-12 0,1-1 0,-1 2 0,11 42 0,-10-63 0,5 21 3392,-5-32-3392,-1-1 0,7 23 0,-5-17-3392,10 35 3392,-9-38 0,5 17-669,6 6 669,-4-13-2137,12 24 2137,4-14-1368,-6-9 1278,31 25 1458,-11-28-1368,28 12 0,-7-21 0,-15-10 448,-13-6-538,-15-4 2268,-6 0-2268,2-1 3392,-6 0-3661,-1 0 179,1 0-900,4 0 631,-4 0-361,6-10-1259,-8 6 2069,3-11 0,-6 9 0,1-2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51.39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146 122 8882,'-30'-20'3058,"3"2"-2158,10 8 539,3 2 1439,-6-3-2158,9 5-181,-5-2 541,8 3-91,5 1-359,61-8-540,-24 8 90,51-7 359,4 9-269,-24 0-3482,23 1 3302,-27 12 0,-27-4 0,7 8 180,-15-5-360,-7 6-180,-13 8-539,-20 19-1350,-7-5 2159,-15 20 0,11-34 0,-7 5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52.92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 21565,'12'49'449,"0"1"-1825,-1 0 1466,0 3 0,1 1 89,4 26-89,-3-19 0,2 19-90,-5-27 180,8 38-180,-8-37 415,6 26-235,-7-30 203,-4-24-293,2 8-90,-6-28-360,1-2-989,-4-36 1249,2 17-1969,-6-42-719,2 30 1974,-5-16 1,3 9 0,-2-1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53.38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50 197 0,'-11'-35'5278,"1"5"-1488,2 3-2800,1 7 3207,2-1-3747,2 9 859,-2-6-50,5 9-1079,9-3 3302,-2 5-3392,17 2 0,64 47-90,-24-7-90,9 14 0,-2 3 0,-13 0-1606,-19-15 0,-4 0 1606,-7-2 90,-2 1-90,-1 1 90,-3 2-2358,4 16 2358,-7 18-855,-5-20 945,-19 35 1710,-4-57-1620,-14 14 0,-3-1-346,-2-9 256,-24 23 0,25-39-90,-2 0 2655,-2-3-2565,-1-1-1309,0-2 1129,1-2-180,-8 1 270,-5-1 0,10-2 0,3-4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9:05.55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13 56 12480,'5'-21'4677,"-1"4"-3777,-2 11-91,0 1-179,0 1 809,-1 1-809,25 23-360,-7-3-91,21 21 91,-12-10-90,3 2-90,0 1 90,4 1 90,36 33-180,-26-23 0,-3-3 0,-2 2 0,2 12-1040,-4-1 1040,-13-1-38,-17-11-52,-30 23 89,-12-5-89,-12-9 0,-7-2-359,-26 12 179,31-26 0,3-4-360,-8 4-1709,17-10 2249,-19 15 0,23-12 0,-15 12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54.03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170 786 13110,'-8'-23'4137,"5"8"-3597,-10 6 0,7 10 179,-15 13-359,5 0-180,-11 11 180,3 10-3483,4 8 3123,2 1-2268,7 2 2358,9-15-90,1-6-90,1 4 270,12 9 0,-5-10 2178,9 2-2178,-4-25 3392,-4-6-3482,4 0 90,6-14 270,6-9-1,8-20 1,0-14-135,-15 7 0,-1 0-1958,2-13 1733,-1-18-1136,-13 56 1046,-1 7-270,1-3-179,-1 12 44,9 15 315,-3 11-2337,15 35 2337,-8-14 90,7 15-1011,-6-13 921,3 4-677,-1-4 677,3 0 0,27 21 0,-17-28-153,22 13 243,-8-35 1380,-1-24-1200,8-39 0,-2-13-180,-4-4 60,-18 7 0,1-11 0,-10 9 1686,-12-9-1791,-2 14 0,-4-5-90,-8-6 0,-3 4 181,0-18-91,-2 19 0,-1 5-44,0 11-218,-1 4 127,2 7 0,1 7-360,0 7 584,0 24-134,4 13-629,2 14 719,3 31 0,9 14-401,-2 3 0,1 4 401,0-21 0,1 0-180,4 35 0,0-3-90,2 0 912,-1-17 0,2-2-1541,3 6 899,3-9 0,0-3 0,2-6 0,12 23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54.48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 12030,'30'14'2878,"0"-1"-2158,-1-3-4953,22 4 4413,-10-5-1,17 3 704,0-7-1063,-15-2-450,37-2 630,-45-1 1117,20 0-308,-30-10-449,-8 6 0,-4-7 89,-13 9 2702,-3 0-2791,0 2 343,-2 0-73,-19 13-450,8-3 0,-15 12-91,14-4 1,1 4-3392,-10 45 3302,14-29-90,-5 31-179,27-4 179,-3-38 0,19 30 90,-11-52 90,49-27 0,-35 3 0,29-23 89,-39 14 1,-2-1 90,2-15-90,-1-16-270,-4 14 90,-4-4-180,-8 32 90,0 4-2538,-1 2 1729,1 7 2897,-1 10-2448,1 3 91,-1 9-4589,13 47 4948,-4-26 0,12 42 0,-7-40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55.18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11 311 10681,'-4'-26'3238,"1"5"-7729,2 11 7459,-1 5-749,2 16-1859,1 22 859,0 4-949,0 19-90,-1-9 179,0 36-179,0-16-1179,0-6 0,0 1 1089,0 13 2358,0 21-2044,0-32 1,0-2-45,0 2-1314,0-12 0,0-4 1673,4-18-629,-3-19 360,4-6-270,0-24 0,0-11 2268,0-7-2088,3-35-90,-2-18-1360,-2 30 1,0-2 1089,-1 13 0,0-4 356,1-17 0,2-10 0,0 8-536,1 11 0,0 1-860,3-39 0,1 4 860,5 17-1690,14 16 1780,-11 32 1241,11-3-1241,-5 45 562,-7 8-607,4 23 1,-1 8 1506,2 16-1372,-6-12 0,-1 6 0,0 27 0,-2-1 0,2 11-668,-3-16 1,2 14 0,-3-15 578,1 7-806,1 0 1,-1-4 445,-3-24 449,2 14-5666,-1-9 6045,-5-29 0,1 9 0,-6-33 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56.57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30 1040 13020,'-16'-15'3148,"3"2"-1439,13 10-1349,15-6-3712,43-15 3442,-13 7-1,29-9 861,-40 16-950,0 1 0,-3 2-2178,13 2 2178,-18 2 89,8 3-89,-20 0-90,10 14 2268,-4-4-2268,4 12-539,3 16-1999,-8-1 2358,5 10-809,-6 5 629,-9-27-359,4 14 449,-7-26 0,0 1 180,-1-6-449,2-1 2807,-2-3-1908,5-1 3302,4-18-3123,3-10-3751,-1-6 3212,0-6 0,-7 7-359,-1 2-181,1-2-989,5-10 720,2 13 179,-1 0-1908,13 30 2538,-14 8 90,12 14 2358,-11-2-2268,-1 4 90,-1 3-90,-2 2-2179,0 1 2449,11 26-180,-9-23 2161,19 29-2251,-19-46 90,13 6-180,-12-22-7,5-2-83,8-15 90,-4 3-90,24-36 1,-23 19 3112,12-20-3023,-22 19 90,-2-3 90,-2 2 0,-4 2-1299,0-5 2738,-5 11-621,-7-11 171,-9 34-629,-6 4-270,1 23-1799,5 9 1978,5 14-359,3-9 2546,2 13-2456,3-18 180,10 21-270,-3-30 89,11 13-89,-9-37 2556,4-3-2467,-2-1-89,8-11 450,13-19-450,-4 0 270,9-31-90,-19 7-180,0-1 89,-4-12-89,-7 25-90,0 3-90,-2 15-359,2 8 449,0 22-90,2 6 0,7 64-3392,-5-23 3482,5 32-859,-3-38 769,1-4 90,2-3 0,4-5-2014,11 2 2014,-5-14 0,10-1 0,-15-16 90,14-13 0,-9-5-90,11-11 2194,6-21-2104,-12 8 859,7-18-769,-7-13-91,-10-8 1,-3-5-45,-3 26 0,-1-5-741,-2-31 0,-1-14 0,-5 12 696,-5 22 0,-4 2-114,2-12 0,-1-7 0,-3 6-111,-4 0 0,-5 14-45,-15 3 180,11 37 90,9 67 0,5 23-90,2 19 90,2 14 0,0 1 0,0-10-45,1-7 0,0-4 45,1-15 1715,0 11-1715,5-20 0,1 3-793,0-4 0,1-1 883,2 2 0,2-2 180,14 41 90,0-42 89,3-8 1849,11-44-2298,-14-11 90,5-23-180,-14 6-1814,4-20 1814,-6 10-90,6-28 90,-11 30 0,1-5-90,-4 15-1517,-1 10 1517,-1 3 1697,1 23-1517,-3 1 90,12 83 0,-8-47-90,2 5 0,0 1 0,0-11 2358,1-4-2358,2-3 90,12 4 0,2-18 3302,6 1-3482,6-34-3392,20-34 3392,-16 8-1631,14-25 1452,-33 32-1,0-3-1259,16-27 1169,-18 32 0,12-16-360,-24 41 541,3 16 89,-3 9 0,4 33 2808,-6-6-2628,0 20 270,-5-5-90,-5 6 0,-2 5-91,1-14 1,-2 0-589,-1 16 1,-2-1 588,-6 13 269,-2-5-770,3-23 501,-6 14-1533,-9-6 1533,10-28 90,-18 10-180,13-38-270,-8-15-540,1-16-6248,-5-45 6968,18 16 0,2-16 0,17 32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56.83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0 12210,'19'28'989,"-2"1"-629,-10 3-90,0 2 180,5 13 989,16 26-989,-7-20 89,9 12 1,-15-42 1259,7 10-1349,-11-17-180,4 6 90,-12-17-181,-1 0-448,-1-2-541,-11 7 0,4-6 810,-16 5 0,10-7 0,-5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57.07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0 155 870,'16'-47'9175,"14"-27"-6555,-10 64-2170,7-13 0,-13 68-91,-4 2-547,2 33 458,-3-14 0,3 21 310,-7-26 1,0-1-671,1 18-135,0-6 0,-1 5-1574,2-6 0,-1-3 1182,2 27 617,-2-36 0,-1-9 0,-2-23 0,-1-6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57.20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45 14729,'21'-23'1349,"3"5"-1349,3 15-3058,7 2 3058,-3 1 0,6 0 0,-3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39:57.35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0 14819,'16'10'-495,"-2"-1"0,-9-8 0,0 0 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0:04.15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0 0,'34'0'0,"12"0"2142,5 12-1422,-7-7 958,-7 9-868,-18-9 1309,-5 3-1220,5 10 2943,-4 1-3482,0 9 539,-3-3 630,2 17-269,0 10-721,0 2 1,-1 3 719,3 35-539,0-5-585,-7-35 0,0 4 314,3 17 1,-1-3-1741,0 7 1425,-2-16 1,0-2 45,1 4 180,-1 0-45,0-5 0,0 1-135,2 17-1,0-7 1,0 3 180,2 18-1288,0-1 1108,-2-9-2358,-2 10 2268,-6-45-991,2 28 991,-5-48-1339,-9 20 1339,3-8 450,-14 19-180,-3-6-271,3-13 1,-4 0 1517,9-23-1607,-1-2 90,-3 1 0,-2-3-90,-10 2 1810,-5-3-1990,-2-1-2878,-26-2 3058,4 0 0,1-2 0,8-1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0:04.85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 0 12750,'-8'54'3688,"2"-22"-3149,6 28 811,0 27-991,8 2-2350,-7-33 1,1 0 2260,7 30 399,-5-31 0,-2 0-309,2 31-270,-1-27 0,0-2-180,-2 7-540,1-24 630,-11-10 0,4-24 0,-7 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9:06.67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 30 12300,'-1'-23'8095,"1"17"-7465,0 31 89,5 25 1,1 7-360,1 24-2306,0-13 0,2-1 2216,0 11 749,2 8-794,-4-23 0,1 0-426,4 33 336,-1-3 0,0-1-45,-1-4-90,-3-22 0,0 0 2923,1 12-3013,-4-24-116,0 6-3032,-16-26-3529,-9-32 6767,-9-6 0,-2-32 0,5-1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0:05.03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47 608 8342,'-14'-46'3508,"0"1"-8269,3 1 8359,4-17-2878,14 4 1408,4-2-1588,14 11 769,-1 16-769,17-2 0,5 1-540,5-3-1225,-3 5 1,1 3 955,-1 9-181,0 3 2358,1 5-6945,26 3 4956,-8 18 1,7 0-1,-17 12 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0:05.38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156 0 17607,'-21'44'1349,"1"-2"-6469,0 17 5389,5-12-89,0 16 970,9-18-1060,3-1 817,1 16-907,12-6 0,-1-2 0,10-17 90,-6-21 3243,-1-6-2344,27-42-719,-24 11 315,-2-38 0,-7-5-406,-16 10-44,-5-8 0,-5 2 406,-3 18-1891,-6-4 1,-3 12 1349,8 43 0,-12-27 0,36 75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0:06.05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185 165 8342,'1'-22'4678,"0"0"-6879,-11 1 3280,4 7 841,-8 1-1201,5 8 388,0 4-568,-2 0-89,-9 14 450,-11 22-630,6 1-2922,-3 19 2742,19-16 401,2 2-491,2 3-2236,2 32 2236,9-19 90,3 13 90,7-39 179,-1-21-179,-2-7 880,13-29-341,-5-5-449,6-17 90,-7 0 180,-4-12-271,-4 12 91,2-14-270,-5 2 180,0-4-270,-2 7 2178,-2 13-2268,-3 27 1,0 10-181,-1 3 270,4 14-90,-1 8 90,6 33-90,-3-8 90,2 17-90,-4-18-559,6 32 559,-4-32 180,6 26 180,1-47-90,-5-4-90,17-20 0,-10-7 3115,28-33-3115,-12-1-90,7-9 745,-11 7-745,-10 17-89,4-7-1,-7 12-90,2-3-450,-6 14 450,5 19 90,-2 5 0,2 19 0,-3 16 90,-4-9-90,2 13 90,4 5-3392,-4-14 3392,13 22 0,-8-32 90,17 8-90,-3-24 180,28-16 0,-8-15-90,3-10 810,13-36-721,-40 36 1,19-22-180,-37 38 90,-2 3-2448,1 0 1638,-2 4-3091,4 52-327,-5-18 4138,2 47 0,-6-43 0,0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0:13.65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44 1 15448,'-15'1'2879,"3"0"-2250,10 0-89,0-1-90,0 1-1,0-1 631,-2 0-541,2 2-449,0 0 90,2 0-90,2 1 0,1 1 0,2 0 90,16 11-180,9 0-90,34 8-3392,-17-10 3302,11-3-1137,-33-8 1047,1-2 90,-5 0-449,30-10-181,-18 3-3957,30-14 4767,-36 8 0,5-5 0,-14 2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0:13.94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29 14 10861,'-16'-7'1529,"3"0"720,14 8-1800,31 14 1,-11-4 0,25 13-90,-22-8-1,0 0 1,-1 2 0,-2 0 0,-2 1 0,-2 2-91,-2 0 361,-1 9-360,-5-7-90,-1 4 180,-6-10-270,-1-1-90,0 4-3572,-8 14 3302,1-3-1086,-5 11 366,1-11-989,1-3-359,-2-3 1860,0-3 1,2-5 0,1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0:14.88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17 38 11760,'-8'-17'4858,"1"0"-1890,5 13-1979,16 96-809,-6-44-2171,2 16 1,1 0 2169,-2-6 1,1 2-1499,0 1 1499,0 1-648,0 2 1,1 2 557,1 4-490,-1-9 1,-1-5 399,-2-19 553,6 0-733,-4-19 1057,20-11-1236,-11-19 1827,13-14-1918,-10 0 90,1-5 986,15-43-716,-14 27 90,12-29 1466,-22 42-1106,7-16-4,-12 25-266,3-5 0,-12 29 0,-3 8 0,-2 10-2244,-16 45 2334,6-16-90,-12 34-1983,13-34 1983,-1 0 0,2 0 0,-5 17-166,2-4 76,2-3 0,3-15 90,6-22 1789,1-5-1789,0 2-90,3-10 0,-1-1 360,6-25-540,3-44 0,2-13 180,0-13-90,-3 19 90,-3 25-90,1 3 90,-1 4-2358,0 7 2268,1 5 0,-2 8 0,0 3 2268,0 5-2267,2 2-91,-1 6 90,22 34 0,-9-5 90,18 29 0,-13-18-90,3 3-90,23 27 90,-3-11 0,12 9 90,-12-28-90,9-17 90,-21-10 3392,25-13-3302,-23-20 90,1-6 0,-6-10 449,-6-46-449,-11 27 0,-4 5 0,-3-1 0,-3-4 0,-14-28 224,-2 21 1,-2 0-694,-9-28 334,6 31 0,2 5 45,2 14-90,2 6-270,1 0-629,5 14-90,6 15-3689,14 32 3869,3 11 0,8 16 0,-4-9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0:15.80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 12300,'1'37'3148,"-1"-8"-4321,8 32 1893,-4-15-3250,7 26 3204,-2-1 1,1 3-315,3 23-299,-1-12 0,2 14 1,-1-14 73,-5-30 0,-1-4-95,7 41 0,-1-6 229,-3-25 1,-2-9-1001,0-4 1001,-1-7 2526,2-2-2616,2-33 2163,0-4-2163,2-62 316,-7 10-406,1-6 0,1-5 0,1-16 0,4-15-90,-5 42 3302,-3 21-3302,-1 12-90,1 2-90,29 53 90,-16-13 90,23 38-360,0 9-1308,-14-26 1578,18 24-180,-9-31 180,-7-14-90,20 1-2809,-17-19 2900,16-17 89,-16-4-90,23-50 90,-26 25 995,11-31-905,-19 6-247,-7 12 247,1-16 89,-10 1 1,-1 26 0,-3-15 3180,-1 31-3091,-16-26-179,8 26 0,-17-13-90,-3 51 0,7-1 0,-14 34 280,21-13-370,-2 35-3481,12-13 3481,0 8-618,11 12 528,-1-27-2004,7 14 2005,-3-22-1,7 3 90,-4-16 90,6-1 180,37-62 89,-22-3-89,27-28 263,-36 13-353,-9 15 270,10-51-270,-12 43 0,9-41-270,-16 61 180,-1 5-90,-2 8-270,-1 9 2539,7 20-2269,-1-1-180,17 47-336,-12-25 516,8 25 2866,5 0-3046,-2-16 270,4 7-90,-7-28 90,-9-17 0,-1-2 90,18-21-90,-12 1 952,18-29-862,-22 14 0,3-11 0,-1-39-270,-4 21 90,1-15-3302,-7 42 3482,-3 29-1597,24 57 1597,-12-19 0,19 51 0,-19-35 0,4 25-394,-4-19 0,-1 1 214,7 25-90,-6-26 1,-2-6-91,-6-23 0,1 4-6566,0-17 7388,5-26 1,-5-8 0,2-24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0:16.11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35 261 11580,'0'-23'5307,"-4"-3"-8628,-3-3 4220,-1 4-269,0-5 2758,2 3-3299,4 9 91,14-15-90,1 17 0,14-3-90,-4 11 950,1 4-770,17 2-180,18 16 0,-9-4 90,7 13-90,-18-2 3392,-11-4-3213,26 39-3571,-33-23 3392,11 26 90,-27-24-90,-3-7-2268,-1 5 2268,-1-4-135,-14 39 0,-2 7-145,3-3-35,-7 18 0,1-3-134,9-28-1800,0 14-630,6-24 2879,2-13 0,2 1 0,0-11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0:16.24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25 21205,'23'-10'-3508,"-7"7"899,-7-8 2609,-5 11 0,1-1 0,0 1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0:16.79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73 331 11850,'-16'-11'4857,"2"1"-1888,4 1-2340,4 4 1,-2-3-180,4 4 0,1 0 179,-1-1-359,0 1 540,1-1-720,17-6-1,5 3 91,28-4 0,8 0-90,7 1-90,9 0 0,5-1 0,-22 5 0,-2-1-642,1 0 1,3-1 506,18-3 0,-1 1-45,16-5-769,-29 5 0,-1 1 589,21-3-90,-2-2 260,7 1 1,1-1-1,9 0 1,-13 3-1,0-1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9:06.85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130 654 15898,'-24'-58'2968,"2"2"-2158,2 3-5031,-3-20 4850,8 19 1731,-4-32-1551,13 30-269,7-24-1,19 17-1204,-1 17 755,8 18 0,8 34-180,-8 10 0,15 16-495,-6 27 1,-2 9-1665,4 10 765,-3-3 0,-3 0-4598,-6 1 6082,-1-1 0,0 1 0,-1-2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0:50.86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99 0 16528,'2'51'2698,"3"25"-1888,3-17-631,-2-5 1,1 0-4161,1 15 4430,1 20 1,0 1-270,-2-7-120,-1-8 0,-1-4 120,-1-20 89,-1-9 1,0-7 810,0 0-900,-6-17-1,0-4 181,-26-69-270,13 17 0,-16-45-90,16 28 2525,1-2-2525,-5-36-1902,2-4 1902,9 35 0,0 0-90,0-27-335,4 5 425,17 25-2029,1 12 1939,13 5 105,23 20-105,-2 21 968,9 22 1,4 12-924,-16 1 0,-2 5-159,12 9 1,-4 1 203,-15-9 0,-3 2-45,8 13 0,-3 0 45,10 15 0,-7-6 0,-4 2 90,-8 19 2928,-3-1-2928,-16 1-2820,-29 6 2820,5-29-90,-19 16 143,-35-7-143,28-33-90,-36 21 90,39-41 505,3-2-505,-26 0 0,45-17 0,-11-3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0:51.99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38 1348 0,'24'-32'3479,"-2"1"-781,0-8 2069,-9 8-3407,-10-4-911,-5 21 271,-12 5-180,-1 22 984,-12 25-1434,9-5-630,-3 45 360,26-32 1593,9 18-2582,44-41 1079,-23-15 3010,19-23-2740,-33-14 1335,-8 3-1425,0-8 0,-8 10 180,-3 2-181,-1 2 181,-11-23-180,3 19 0,-9-16 90,-4 21 0,5 9-90,-7 0 90,-11 24-90,4 8 0,-13 22 0,17-6-90,8 6 0,10-10 0,4 7-1961,15 30 1871,-1-21-540,19 0 1,5-3 359,3-16-787,44 15 518,-14-53 89,-19-13 0,0-4 360,23-10-260,4-27 260,-39 12-2365,-11 7 2725,11-45-90,-23 46 1441,1-21-1441,-13 41 854,-13-7-584,0 17-2314,-14 1 2224,-6 25 822,5 4-1092,-6 6-8,13-2 8,-6 44-180,13-30-270,5 60 270,14-65 2716,9 17-2716,-1-34 1757,1-5-1757,32-30 180,-23 6 0,22-24 14,-31 15 75,-1-4 1,-3-2 0,-2-2 360,-1-24-180,-5 23-180,0-13 89,-4 28-89,0 1 0,0 1-180,0-1 0,-5 3 0,3 9 0,-3 2-3392,16 42 3302,-2-14-2268,25 60 2178,-7-34-76,15 19 256,-13-35-180,26-11 90,-27-18 90,30-17 0,-32-2-90,9-14 90,-11 5 360,21-49-270,-22 27 0,-2-5 0,-3-2 999,-10 6-999,-1-6 2681,-6 15-2501,-9-27-2590,-3 5 2500,-5-14-1733,-9 13 1643,10 36 898,-17-3-988,1 54-90,4-6-90,7 34 0,6 11-269,5 26 359,7-19 0,3-1 2268,8 13-2403,17-27 0,4-6 225,-4-15 3482,28 23-3302,-16-76-90,-14-1 90,14-19 0,-18 2 90,-2-6-90,-1-3 0,-2-4 0,-4-3 44,-4-21 1,-2-1-135,0 4-60,-6-17 0,-3-20 0,-1 15-818,-4-2 788,1 16 0,-1-12 0,0 13 0,-2-6 0,-3-18-90,5 39 90,1 5-179,-4-21 89,6 33 0,-1-10-90,6 41-3131,3 15 3131,8 38-25,0 5 115,7 32-90,-4-9 615,2 7-795,4 16 0,1 3-860,-8-43 1,0-1 1129,9 43 0,0-4-90,-3-21 114,0-2-294,-1-7-402,0-4 312,-2-4 450,0-6 0,1 1 0,1 2 0,11 33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0:52.70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1160 16977,'0'-25'2609,"0"2"-2339,1 9 269,0 9-359,1 1 0,0 11 180,1-1-270,7 23 0,-2-7 90,12 28 0,5 3-90,-9-18 0,6 2 179,-16-32 1,18-25 270,5-49-450,0 9 0,-4-34 90,-19 7-3039,-3 31 2859,-1-32 45,-6 27 0,-1 1-2370,0-25 2325,-2 14 0,0 2 0,-2-6 45,-6-15 0,-2 0-818,2 10 773,0-2 0,0 12 0,9 48 1569,-2 19-1659,4 17 90,-1 60 0,4-13 896,4 3 1,1 6-987,0-10 0,0 0 45,2 0 0,1 0 0,-2 2 0,1-4-135,3 23 90,0-4-90,2-15 1,1-1 89,2 15-45,5 0 0,2-6 1486,-4-26-1531,11 18 90,-15-57 90,7-23-180,3-13 180,-1-11-90,-2-8-2238,0-21 2328,-9 27 90,4-19 0,-10 40-90,-1 6 0,-2 4 90,0 3 180,0 10-181,-1 2 3393,0 10-3392,6 48-180,-2-22-175,6 42 175,-3-39-360,25 49 360,-16-50-90,18 30-90,-23-63-89,0-4-1,10-19-90,-5-23 180,1-10-3214,-20-46 3574,-12 14 90,-6-5 69,-8-3 201,5 26-2233,-9-16 1873,13 33-90,4 8-1433,11 26 1253,2 3 1523,4 5-1613,2 2-90,8 7-2445,24 26 286,-10-6 2519,18 19 0,-21-15 0,0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0:53.20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52 18506,'3'15'450,"0"-2"-360,-1-7-5660,0 0 5660,2 5-1707,24 53 1437,-13-32 897,24 45-987,-23-54 180,2-3 1,-5-11 178,2-7 1,-2-12 2359,0 5-2359,1-14 3482,-5 4-3303,3-4-89,-3 1 540,0-16-540,-4 13-270,3-16-990,-5 26-808,28 31 1168,-17-8 0,24 27-1978,-9-23 2338,-12-8 360,13 1 0,-6-29 180,-8 4 540,10-23 899,-16 3 90,-3 9-810,-5-3 270,-21-4-899,10 19 0,-14-12 810,8 41-990,9-5-1,-5 14 1,12 2-180,-1-6-179,17 58 89,-8-40-90,12 35-180,0-35-269,-1-10-1440,10 2 2159,-11-18 0,0-5 0,-8-6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0:53.48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24 294 9242,'-9'-25'2968,"3"2"-719,1-6-630,3 8-450,1-12-809,11 2 0,-1-1 0,11 1-91,-4 11 361,21-4-540,-14 13 270,19-1-270,-26 10 0,5 2 180,15 34-181,-17-15-89,17 30 90,-26-21-90,-2 3-1741,-2 18 0,-3 2 1652,0-2-1,0 5 0,-1-2-2449,-2-8 1864,0 9 1,0 4-1356,0 16 816,-1-15 0,2 1 1140,7 27 1,-2-24 0,6 19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0:53.60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 8252,'13'2'0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0:54.37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1242 12210,'30'-17'2788,"2"1"-1888,-1 4-180,4-2-4252,5 0 4611,33-14-629,-10 4 105,29-12-240,-35 14 0,0-1-180,-11 4 0,2-1 90,36-15 0,5-2-844,-8 4 0,-2 0 664,2-1 0,0-1 0,0 1 0,1-1 700,3-2 1,-1 0-746,-18 7 0,0 1 45,18-9 0,2 0-90,-7 2 0,4 0-105,-15 7 0,4-2 1,-2 1 14,17-7 0,-1 0 45,-22 11 0,1-1 0,-8 4-1800,32-13 1440,-5 5-90,-30 12 0,-2 0-425,22-6-924,14-4-450,-39 15 2339,-2 3 0,-6 2 0,0 3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0:57.21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0 123 20755,'31'-9'1080,"3"0"-901,-3 1 91,6 1 180,55-13-2452,-39 10 1912,40-8-3200,-54 10 2930,-2 2-3516,12-5 1088,-15 6 2446,6-3 0,-18 6 0,-4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0:57.47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16 16438,'31'-9'1889,"0"2"-1350,-7 7-5749,6 0 6289,33 0-28,-9 11-781,11-6 851,-23 9-671,-15-3-2178,-5 3 1998,-4 6 1907,-10 8-2267,-14 16-269,-12 18-271,-11 10-2338,-8 5 46,8-24 2922,5-8 0,8-21 0,2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0:59.40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21 66 15808,'-7'-17'3778,"0"3"-8629,6 10 6200,-1-3 1050,1 2-2040,0-1 861,0 1-951,1 2 541,0-1-720,3 4 3392,0 1-3302,7 10-3392,11 16 3212,-2 3 90,9 11 0,4 10 0,-7-11-90,22 31 89,-19-30-89,10 14 90,4-2-311,19 14 221,-9-11 3373,9 1-3373,8-17-90,-3-13 45,-18-10 0,-1-2-45,9-4-225,-1-13 0,-3-5-44,-13 0-2250,57-16-4857,-62 6 6645,-2 2 1,-10 2-1,-12 6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9:07.18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13 270 330,'18'-38'3598,"-2"-1"-2069,-1 2 180,-2 1 3164,0-13-2625,-7 20-181,-10-13-1617,-7 44 1998,-9 4-2268,4 24 0,2 5 3392,-1 23-3437,8-6 0,3 3-135,2 35 0,6-31 0,4-5-3392,13-9 3392,6-14 90,4-22-90,-8-4 0,19-17 0,-17 1 90,10-13-1,-2-26-89,-15 2 0,2-7 90,-17 11-90,-26-21 0,0 17 0,-15-19 0,7 38-90,7 16-89,2 4-181,2 4 783,-1 3-3301,1 12-1260,4-3 4138,5 10 0,8-7 0,3 2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0:59.65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40 80 17607,'-18'0'2698,"0"0"-2068,14-1-450,47-8 360,33-3-690,-25 3 1,0-1 329,40-5 160,-30 1-160,-23 9 90,-2 0 270,16 18-450,-26-4 0,9 13 0,-32-6-1,-2 1-89,-1 5-179,-26 63-1,11-34-135,-7 8 0,-2-1-653,4-11-1281,-5 10 2347,6-11 1,7-14 0,-2 6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0:59.97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236 288 10501,'2'-35'5937,"0"9"-8629,-10-26 3681,0 23 1229,-7-23-1498,0 24 1129,-10 0-1129,-4 7-181,1 4-179,-11 21-180,19 8-45,-2 29 0,5 12 45,13 41-448,-2-32 1,3 1 312,9-11 0,4-3-45,6 22 45,7 19 0,3 8-45,-7-24 0,0 0 1042,-2-8 0,1 5 1,0-4-1043,0 12 0,-1-6-1564,-5-15 1,-1-3 1518,1 0 0,-1 0-90,-1 6 0,-1-5-157,-1 4-68,-1 14-90,-5-41-1799,-2-5-284,0-12 2533,-10 7 0,-5-20 0,-9 1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1:01.08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1 595 16438,'23'-40'3238,"0"4"-2519,-3 15-89,1 0 269,13-8-539,-6 6 0,29-15-4432,-7 7 4072,4-1 700,-4 5-700,-15 10-90,0-1 0,-1 2 0,-1 0-90,-2 1 90,-2 0-2245,-1 0 2155,6-4 2336,-7 4-2156,-2 0 159,-8 5-159,-13 8 90,-1 1 0,-7 5 0,-5 5 0,-4 4 3572,-21 28-3482,4 0-180,-4 11 0,10 9 0,16-15-3182,0 2 3092,7-10 0,11 2-1186,6 3 1276,7-1-90,3-8 0,-2-19-180,24-5 270,-7-21 90,8 2 90,-13-24 0,-20 13 2729,1-8-2280,-19-46-1842,-14-1 1393,-1-14 0,-6 22 75,10 38-76,3 4 1,1 4 0,2 4 0,2 3 0,-1-5-450,3 6 270,13-16-90,1 13 90,13-6 3295,-7 8-3385,-1 3 0,-1 2 0,-3 3-3369,0 2 3189,-3 1 90,1 2-90,15 16-359,9 37 539,-2-8 0,-2 25 0,-21-33 0,0 5 0,-2 0 0,1 3 0,2 15 0,2-2 90,2 2 90,-3-20 3482,-3-15-2133,0-12-1169,6-26-90,-3 1 0,4-24 180,-4-34-270,-6 21-90,4-30-270,-2-9 90,-3 45 90,4-28-90,-4 55 0,0 4-90,0 5 90,1 3-719,0 3 719,12 18 0,-6 0 0,10 17-90,-1 10 180,-4-6-90,3 12 91,-6-15-1,9 24 269,-11-32 721,8 17-810,-12-51 90,-1-2-180,-1-11-90,-4 4 90,1-8-360,-1-25-1513,0 8 1783,-1-13-270,0 19 180,0 12-89,0-3 89,7 6-90,5 10 180,0-2 0,12 19 0,-2 14 0,2 0-90,1 8 90,-8-9 1693,0 1-1693,5 3-3392,-7-8 3482,11 3 90,1-23 0,-8 5 360,10-21-360,-17 8 90,8-13-180,-8 10 180,11-11-180,-13 18 3392,8-4-3482,10 34 90,-10-6-180,16 20-989,11 39 359,-16-25 270,15 27-4291,-21-39 784,-9-17 4047,-1-4 0,-3-7 0,-4-4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1:02.01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2303 795 420,'-8'-29'4678,"0"-2"320,-5-16-3738,3 9-271,-5-9-139,-3 1 319,-2-1 843,-20-26-1652,9 24 89,-24-18-89,8 24-180,-17-10-615,13 15 525,1 5 1618,-1 6-1528,-11 1-90,-20-5 91,14 9-91,3 6-90,20 7 90,-44-2-90,32 6 1388,-35-1-1388,55 6 0,-21 0 0,-7 10 0,-5 3 90,-26 3-90,23-1 0,3 3 0,-3 10-401,17 0 401,1 1 0,-6 7 90,28-13-90,-9 7 369,14-8-369,-1 3-2128,1 1 2128,-14 15 0,12-7 208,-8 10-208,2 6 0,9-6 0,-1 3 0,-11 18 0,13-19 0,3-3 0,5-5 0,1 12 0,1 4 0,-1 17 0,3-16 0,2-1 89,8 4 1,4 4 1893,9 18-1983,-4-10 0,8 3 90,-7-34-90,2-2 90,13 50-90,-4-24 45,-4-12 0,3 2 45,17 32 0,5-10 0,0-3-90,-2-17-308,2-6 308,-8-8 90,11 8 0,-5-8 0,7 3-45,17 11 0,4 2-45,-2-1 0,2 0 161,11 4 0,-4-9-161,-1-6-957,10-8 0,1-3 957,-9-6 45,2-2 0,-4-3-45,-17-13 354,0-3-264,8-3 0,7-4-45,-12-5 0,4-4-45,6-1 0,6 0 0,-7-3 45,-8-3 0,-4-2 140,6-3 1,-7 1-186,-6-6 1592,18-17-1592,-15 6-1024,6-17 1,0-4 1023,-5 0 0,-8 7 0,0-5-625,-10 2 0,-6 1 625,9-18 493,-8 14 0,-1-1-403,-3-8-90,-2-1 647,-3-4-557,-2 0 0,-2-1-45,-6 21 0,-1-1 45,1-33 752,-4 22 1,0 1-753,-4-12 74,-2 17 1,-4-3-120,-3-8 0,-4-2-45,-2-3 0,-3 1 0,1-1 0,-3 2-45,-7 5 0,-4 3-45,3 14 0,-4 0-135,-20-21 1,-2 3-1380,17 22 1,0 3 28,-6-1 1,1 5 1574,-14 0 0,13 15 0,-10-3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1:03.27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240 243 150,'-11'-35'4408,"-1"2"-2429,-1 2-540,-2 3 1184,-1 1-1723,-1 3-620,-1 3 889,-4 1-359,1 6 1404,1 4-2124,-5 16 90,10 10 314,-1 61 1,5 20-450,9-39 0,2 1-15,-3 8 0,0 6 0,4-1-366,10 20 1,5-2 424,0-6 1,1 0-90,-1 1 0,-1-2 45,3-8 0,-2-8 1791,0-1-2016,-1-13 0,0 0-153,3 10-1016,-3-8 0,-1-4-1530,-4-11-1168,-1 3 4047,-6-21 0,-1-6 0,-2-3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1:03.57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1 305 14459,'1'-29'3957,"4"4"-3057,52-25-540,-6 15-180,30-16-4498,-26 22 4318,-3 4-1580,0 5 1670,-16 7 966,8-1-966,-14 7 0,-10 3 90,1 2-549,-3 16 369,-9-7 180,4 17 2088,-10-14-2178,7 26 0,-1-1-180,3 2 90,-3-6-180,-4-20 90,0-2-450,2 1 91,-1-5 3481,1 1-3032,-2-4 0,2-2 0,0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1:03.70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 86 2039,'-2'-18'3598,"1"2"-148,1 7-1381,0 1-890,7-7-1449,-1 8-719,6-5 270,-3 11 719,7 4 0,-4-2 0,6 2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1:04.24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55 254 1320,'-10'-42'5037,"0"2"-617,2 4-2981,1 4-269,1 4-271,2 6-717,0 0 628,1 5 807,1 2-1078,5 16-359,2 22-90,5 16 0,1 17-90,5 35-126,-7-39 1,-1 6-100,5 33 0,1 2 90,-5-28 1,0-1-91,5 28 0,-1-6-45,1-9 0,4 19 1547,-5-38-1637,0-5-2965,16 25 2965,-13-41 1703,13 11-1523,-2-65 481,-11 1 598,21-58-539,-25 40 899,7-46-1079,-15 59 645,2-17-1005,0 45-539,15 20 449,-5 4-72,12 11 72,-13-28-359,2-4 359,1-6 90,13-11 0,-5-3-90,18-20 3477,-19 7-3207,4-9 378,-14 7-289,-3-1 91,-4 1 450,-3-10-360,-13-2 899,-28-24-629,0 26-450,-7-1-90,18 31-540,10 26-1709,17 27 271,0 1-451,21 15 2429,2-25 0,3-2 0,3-1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1:04.40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 9961,'14'19'2519,"-3"-2"-7010,-10-6 7549,-1 10-1019,1 13-2039,-2 21-1679,1-15 1409,0 2-1310,0-25-938,0-2 2967,-6 8 1,3-10-1,-5 6 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1:05.64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72 661 14998,'-6'20'1709,"5"6"-6919,10 7 4760,21 18-526,-10-16 347,22 0 1608,-27-32-979,7-1 90,-5-16 90,-5 3 0,4-11 989,-6-5 1505,-4 11-2495,-2-13 91,-15 4 0,2 3 3433,-25-13-3253,14 21-180,-13-2 359,13 15-449,-27 25 180,16 1-270,-11 16 90,26-5-90,12-4 270,13 61-360,0-40 45,10 12 0,5-3 44,3-21-3301,46 25 3212,-38-51 90,14 1 0,-25-16 0,3-10 0,-2 1 90,6-10 270,0-15-360,-12 8 270,6-28 3032,-18 28-3302,-3-6-3482,-3 19 3481,-1 1-89,1 3-89,-1-2-181,1 3 180,4 11-180,5 10 90,4 7-2358,1 1 2268,-2-5 2268,-1-5-2267,-1-1-1,0-3 0,-1-1 90,0-3-360,-1-1 450,9-2 0,4-12 90,0 4 3752,7-23-3662,-18 18 0,5-9 90,-11 12-90,3-4 0,-3 6-90,11 10-90,-9 7 90,9 15-270,4 8 180,-7-14-450,12 11-539,-17-25 719,8 2 180,-4-17 180,-3 6 900,12-23-630,-15 19 179,8-12-179,-9 14-180,-2 1 360,3 1-450,11 22 0,-2-4-3482,20 26 3392,1-3 90,10 4 90,-12-15 0,-4-9 0,-8-33 0,-8 1-90,10-16 90,-13 4-90,-1-3 0,0-6 0,0-27-180,-4-16 3270,0-4-3090,-4 14-90,-2 18 135,-8-19 0,-2-2 45,1-5 45,-5-12 0,-1 1 45,0 17-90,-1-8-90,5 31 0,4 20 180,4 19 0,1 46-90,9 33-1593,-2 11 1503,9 14 0,2-3-135,-4-39 0,2 1 90,-3-1 0,3 1-315,7 9 1,2-3-350,4 4-1675,-3-17 1,2-3 2383,5-1 0,9 2 0,-13-21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9:07.98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104 987 9422,'19'-41'9830,"-17"-10"-7427,-3 23-2044,-13-1-89,8 26 180,-10 5-180,-5 13-90,-2 2 0,-3 46-180,18-22 0,-2 19-270,18-1 0,4-2 180,2-5-180,16 23 0,6-5 180,-6-36-90,33 13 180,-43-42-89,23-20 358,-5-52-301,-6 11 212,-5-28-90,-26 41 269,-16-26-179,5 25 90,-17-38-90,11 41 180,-2-6-270,8 30 0,4 8 0,29 90-1138,-8-36 1003,0 5 0,1 1-135,2-2-1907,5 4 0,3 2 1817,2 2-235,4 0 1,1-6 234,-5-24-90,9 1-449,-11-21 504,13-28 35,-14 1 0,9-24 90,-18 7 0,-5-6 1,-1-34-1,-5 12 180,-2-32 0,-10-2 269,1 8-383,0 37 1,0 1 473,-4-31 89,-1 0 1,-1 5 45,4 26 0,-2-3 179,-2-7 1,0 0-495,2 10 0,0 3-46,1-2 1,-1 4 675,-3-8-630,9 34 473,0 18-563,9 37 90,4 23 0,2 3 89,5 32 1,1 7-225,-7-42 0,0 1-15,1 8 0,2 7 0,-1 0 60,2-1 0,-1-1 0,-1-7 431,-2-10 0,1 2-341,6 30 0,3 12 0,-3-20 180,2-13-270,20 25-90,-17-128 0,1-8-90,-4-25 0,-2-3-1163,1 4 1208,-3 8 0,2 1-225,5-7 2951,-7 23-3311,24-24 450,-23 47 1,29 24 89,-29 22 0,11 25-90,-8 17 894,-2 14-714,-1 3 0,-6-5 270,-5 13-180,-4-43 90,-11 44-91,1-61-581,-12 9 582,5-19-2755,-12 1 2665,7-12-180,-8 0-1213,4-8-855,-5-10 2232,-21-18 1,14 2 0,-7-11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1:05.77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0 15718,'33'8'-750,"-5"-2"1,-3 13-1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1:05.91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33 1 13559,'5'17'3148,"-1"2"-3237,-4-9-901,-9 17-73,-1 9 0,-2-4 0,1 1 1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1:06.64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0 358 17697,'22'35'2249,"-3"1"-1800,-7-3 1,0 4 0,0 4-4432,0 0 4522,4 22-270,-3-14 109,-1 0 1,0 2-110,4 12-2147,2 12 1967,-9-36 450,-2-12-360,-3-14 359,0 2-359,-3-30 0,-2-5 1966,1-12-1876,-7-39-180,4 26-814,-3-9 0,0-3 724,0-7 45,1 9 0,-1-3 2223,0-36-2313,3 44 0,1-2 0,5-12 0,4 3-1587,11-17 1542,5-3 0,3 43-539,22 15 539,-22 11 0,50 49 180,-56-10 2627,19 40-2717,-36-40 90,-1 4-90,-9 14 0,0-5 0,-7 15-90,-2-12 0,0-1-270,-17 30-269,9-15 89,-5 8 418,14-28 122,8-10 0,4-16 0,1 2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1:06.94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125 47 6267,'19'-19'4497,"-3"3"373,-14 10-4510,-7 0 90,-10 10 1409,-21 18-1859,10-1 0,-7 18 0,19-13-90,5 6 0,1-1-180,3 1 90,3-4 860,1-1-1130,13 19 3572,-3-17-3932,23 16 361,-10-33 539,5-2 269,-10-10 271,10-21 270,-12-6-721,7-17-3660,-43-29 3391,6 34-90,-24-18 0,19 39-90,-1 2-450,-4 4-4677,7 6 4830,-2 2 0,14 4 0,1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1:07.32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37 11041,'17'-11'4947,"-3"2"-9348,-8 4 5390,-1 2 360,0-2 1320,-2 3-2489,-1 0 1039,-1 2-1219,-2 4 0,0 3-90,0 1-180,3 6 3302,1 0-3392,8 8 1,5-1 179,2-5 0,1-6 90,-5-9 450,38-15-90,-28 6-1,27-11 1,-39 10 90,-2 2 0,0-1-90,-3 2-180,-2 1 0,-2 3 89,-3 1-89,-3 5-3302,0 4 3302,0 2-90,1 2 180,3 3-90,5 7-90,5 5 90,34 24-270,-14-27-90,25 10-269,-31-32-1620,3-2-720,10-9 2879,-5 2 0,13-9 0,-14 5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8:05.75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46 18506,'41'-5'1170,"-1"0"-6561,-7-2 5661,3 2 1499,21-3-1679,38 2-180,-18 0-855,5 4 1,-2 1-1035,-14 1 1194,-8 0 1,-2 0 784,-11 0 0,-3 0 0,-2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8:06.03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19 14459,'35'-8'1529,"12"0"-1349,-14 7 539,22 0 271,0 25-810,-20-12 179,1 28-359,-34-22-4251,-8 29 3621,-16 35-89,3-16-212,1-11 1,-2 1 930,-6 11 0,1 2 0,4-9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8:06.43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0 170 16977,'43'8'1080,"-1"-2"-721,-17-5-89,4-1-90,-3 0 270,45-11-3482,-2-2 3122,16-7 90,-20 3-262,-19 4-8,15-6-675,-13 5 1,1-1-1125,16-6 1889,24-6 0,-67 20 0,3-1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8:06.69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10 279 7892,'-10'-18'5307,"22"-21"-4317,6 20 629,35-30 0,20 7-5421,-13 7 4072,17 0 90,-35 20-716,0 4 626,-2 1 90,10 4-180,1 19-270,-13 0-180,-8 18-449,-26 1 89,-8 19 630,-18 39 0,1-20 0,-10 20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8:07.36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12 53 14908,'-7'-15'2249,"2"3"-1709,20 8-90,2 0-1,5 1 541,41 0-450,15 20-3055,7-9 2695,1 14 0,-37-12-274,6-1 1,2 0 273,5 2-1265,11-2 1,-2-1 994,-25-4-820,40-1-170,-18-22 1100,-20 6-1999,7-18 1979,-39 3 0,-8 14 0,-1-3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9:08.40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1 105 21385,'21'-18'539,"42"-9"-808,-25 15-271,32-8-4317,-24 8 4857,-10 4 0,12 3 0,-16 3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8:07.58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77 3 10141,'-27'-1'2159,"4"-1"899,11 2-2518,1 10 0,7-5-4342,8 12 4162,12-8 859,9 3-859,5-2-90,6-1 89,3-2-2357,3 0 2268,3-2 449,15 10 1,1 3 1728,-11 0-2448,3 32 0,-14 8-180,-42-10-90,-8 11 1,-5 3-631,-21 10-629,12-26 0,-1-1-810,-15 26 3187,2-7 0,14-23 0,3-3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8:08.10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56 17787,'1'14'1259,"10"2"-899,6-10-1096,26 5 1006,-7-5 269,27 0 1,5-1-180,11-2-225,-5 1 0,4-2-1761,-16-8 1,-1-1 1760,4 1 0,4-2-165,-4-4 0,4-3 0,-6 2-650,-8 4 0,-3 0 365,15-6 0,-13 2-135,-36 8-1708,-1 0-1742,-12 3 3900,-1 0 0,-3 1 0,-1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8:08.32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61 17697,'36'-13'1979,"-1"0"-540,39 0-1079,-27 5 89,29-2-179,-37 8 90,-11 0 1079,43 36-1259,-46-14 180,29 37-180,-48-27-180,-16 30 0,0-17-495,-15 23 0,-6 4-4812,-7 5 4628,6-9 1,1-5 0,3-20 0,6-12-1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8:12.75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38 18147,'4'-17'3238,"-1"3"-1529,-1 9-1259,0 4-91,1 0 631,6 42-810,-4-9 0,8 33-90,-3-16-1,-1 1-89,2 2 90,-1 1-180,0 2-1831,-2-3 1,-1 3 1650,3 13-1560,-1 0 0,0 0-1228,-2-6 2668,2-10 0,0-1 0,2 3 0,5 14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8:13.09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46 16618,'0'-24'3777,"-1"2"-7368,18 58 3861,-7-16 1408,18 40-1318,4-13-180,-5-10 548,10 10-548,-10-15-90,0 0 0,0-1 180,35 44-180,-21-20-90,-9-11 0,-3 1-90,-5 23 90,-12-24-180,-22 30 90,1-43-270,-28 32-90,13-38 91,-7 3-91,9-20-4587,0-7 295,-7-12 4742,0 1 0,-1-12 0,8 2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8:13.28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0 190 9871,'0'-24'5037,"0"1"-3867,8 4 1258,4-8-1888,7 4-90,2-2 0,-1 11-181,2 2-89,16 2-270,-5 4-449,28 2-451,-30 3-989,17 0-449,-21 1 2428,6 0 0,2 0 0,0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8:13.85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1268 147 9871,'-27'-25'4588,"0"0"-3059,-3 4-270,0 2-4521,-1 1 4701,-16 2-954,10 5-36,-14 2-1934,22 6 2384,-58 15-1014,7 10 205,30-10 0,0 2 90,-29 16 180,0 12-180,27-12 181,5-2 1,-2 6-227,4 6 0,2 1-45,-20 19-45,22-18 0,6-1 1791,8 1-1746,2 2-482,1 33 1,2 6 481,2 2-90,1 2 0,4-1 1746,11-17-1746,2-14-1976,1 6 2021,9 13 0,2 5-45,2 13-203,0-26 1,1 9 0,2-6 247,2-9 0,4-1 15,7 10 0,6 5 0,-2-6-15,-1-4 0,3-2-45,5 1 0,5 3 0,-4-11 0,21 9 45,-6-14 0,1-3-45,12 1 45,7-11 0,2-4-45,4-8-278,-9-22 1,13-5-1,-11-5 278,23-14 60,-31 1 0,8-6 0,-11 0 30,12-20 211,-29 17 0,2-6-121,18-31 0,-5-3-90,-26 29 0,-2-1-45,27-33 0,-5 0 44,-18 2 1,-4 0 1517,-6-1-1472,-10 4 0,-2-1-45,0-20 0,-8 1 0,-6 1 1173,-10 2-1218,-1 28 0,-2 1-1951,-11-23 1996,-8 9 0,-4-1-90,12 26 0,-2 1 779,-14-25 1,-3 3-780,-11 0 90,-6 2-180,-2 4-45,-16 2 0,-4 2-45,38 26 1,-3 1 179,-30-9 0,-14-2 0,16 10 0,5 9 0,6 9 0,0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8:15.46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111 1 7713,'-26'28'1349,"5"-1"-6290,6 7 5481,4 0-360,-1 3 1678,4 0-1678,4-18 1129,-2 20-1129,4-23-180,0 11-90,1-18 3392,0 0-3571,0-2 269,1 2 0,2-6 0,1 3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8:16.07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 17157,'24'32'1080,"4"17"-811,-17-14-5749,6 16 5750,-6-11-90,2 3 1408,-1 2-1318,3 10 0,1 2-90,2 7 144,-3-6 1,0 0-145,5 15-1,-5-9 1,0 1-90,7 23-45,-8-26 0,-2-5-45,-4-17 90,0-2-90,-2-7 270,4 13-270,-4-19 180,1 6-90,-5-21 3333,0-1-3063,0 0-1,-1-5-179,0-2 360,-3-10-270,-10-56-270,4 23 0,-9-44 90,7 38-180,-7-27-1651,6 22 0,0 0 1741,-7-37-90,-2-8 0,7 28 90,4 18-90,-1-10-90,0-3 180,5 32-90,-1-15-180,4 35 270,4 8-90,-1 2 3482,8 19-3392,-1 4 0,6 14 0,1 2-45,6 23 1,1 9 88,-3-1 1,0 1-855,4 7 1,0-1 809,-7-12 0,-4-9 0,-1-9-270,2 13-270,-1-6-539,0-1-990,-2-16-3485,-3-15 5554,-1-6 0,0-4 0,-2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8:09.81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521 0 23274,'-22'37'270,"3"-10"-5841,-6 7 5751,-6 3-90,6-8 1409,-9 10-1229,-23 26 769,15-16-904,-9 12 0,0 1-135,6-4 45,9-12 0,4-4-45,16-20 3392,2-1-3392,11-16 0,-1 1 0,1 0 0,1-3 0,0 2 0,1-3 0,0 0 0,0-1-90,1 0 180,-2 3-180,1-3 90,0 2 0,9 2 0,9 2 0,29 3 0,8-1-1930,2 2 1930,1-3 0,-2-1 0,-12-3-2753,0 0 2753,38 0-1841,-13-2 1841,20 1 0,-36-3 0,7 0-90,-35 0 864,16 0-1134,-29 0 927,-1 0 0,-4 0 0,-2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9:09.45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1288 16168,'2'-19'3868,"0"3"-3059,-2 11-179,0 0-91,1 0 541,0 2-720,-1 3-91,2 3 181,-1 6-270,6 35-3212,0 15 3122,4 12-1071,0-2 1161,8 20-334,-5-36 244,8 29 0,5-26 90,1-21-270,4 3 2786,4-38-2786,-16-11 90,7-14-90,-9-1 1752,0-7-1752,6-46 201,-10 25-111,2-36-703,-11 38 703,-3 2 0,-1 10 89,0 2 1,-1-22-90,0 27-90,0-21 90,-1 37-89,3 14 89,14 47 41,10 33-266,1-13 0,3 1 765,11 17-1215,12-52 1,2-17 404,-16-25 90,41-31 0,-63 5 0,-3-6-1741,-3-34 1,-4-5 1920,1 0 0,-2-6 0,-2 2-349,-4 14 484,-2-7 0,-2-4 0,2 30 0,0-3 134,-3-19 1,-1-10 0,0 9-90,-1 13 0,1 5-90,-1-15 0,0 4 0,-3-8 180,3 21-90,3 50-90,1 9 0,2 37-2094,2 12 2094,8 30 122,-4-22 0,1 9-92,1 5 0,1 8 0,0 0-462,0-5 0,-1 0 0,0 0 372,-1-2 0,1 0 0,0 2 120,3 11 0,0 2 0,0-12-386,-3-23 1,0-2 324,5 36 1,1-5 1638,7-14-1638,-7-35 1722,17-7-1812,-13-42 90,7-15-90,-6-3-90,0-5-90,4-7 0,1-2 0,3-2 1390,2 0 1,2 3-1571,6 16 1982,1 4-1982,0 13 45,-1 31 135,-10 0-3392,11 44 3572,-22 4 90,-3-6 0,-10-9 0,-6 0 270,-9 19-91,-5-9 1,-3 1-180,-11 15-254,-12-1 254,15-40 90,1-3-90,-4-4-90,2-3 90,-1-4 3132,1-4-3492,-5-3-360,-4-19-1618,11 0-901,2-24-4406,21 7 7555,1-12 0,13-15 0,1-12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8:10.36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21 38 17247,'-5'-17'3508,"1"3"-1619,1 9-540,0 4-719,1 1-450,0 35 90,2 4-135,-1 12 0,1 4-313,0 13 178,4-9 0,0-1 90,0-3-90,7 17-3393,-7-27 3303,2-1-180,3 13 0,-3-17-360,6 20-4902,-4-24 5532,3 3 0,-4-17 0,1-6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8:10.76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 84 10231,'0'-23'9625,"0"2"-7287,0 7-2068,-4-3 0,5 13-90,-3-1-90,12 23 360,35 43-3752,-15-21 3302,28 32 90,-29-42-1008,13 14 1008,-11-12-90,12 11 90,-3 0-2025,-12-11 1935,8 10 90,-18-16 1710,6 24-1800,-14-23 0,4 19 0,-22-14-90,0-5 852,-25 27-1031,4-20 89,-9 4 0,7-17-90,6-12-5757,-26-4 6027,11-13 0,-14-4 0,20-11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8:10.99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0 178 19496,'12'-34'2608,"-1"8"-2248,16-1 0,-2 10-90,6 1-90,3 2-90,3 2-360,22-1-3688,33 3 1170,-21 2 2788,-17 10 0,-4 4 0,-5 3 0,13 10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8:20.80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0 18686,'30'13'990,"1"-1"-6471,-2-5 5931,17 3 974,-9-1-1244,13 1 89,4 4 91,40 14 68,-27-7-338,21 8-1,-56-17 1,19 12-90,-22-8 90,12 7 0,-28-10 0,-4 0 3141,-3 2-2961,-19 45-270,1-21 90,-16 34 0,5-33-90,-3-2 0,-6 5 180,-4 1-135,-11 10 0,-2 3-1028,-5 6 893,5-7 0,2-1-90,11-9-179,3-2-3239,-12 38 989,20-30 1890,-7 28 0,26-44 1,2-4-1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8:22.07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1049 319 10051,'0'-23'4768,"-15"-16"-8000,-26 8 3412,-3 2-494,-8 24 0,-1 8 404,-2 8 1077,-28 15-1077,45-9-90,1 1 90,-2 1 0,-17 11 1498,-24 16-1498,14-8 45,21-10 0,0 3 0,5 3 0,3 2 45,-30 35-135,31-31 0,5-1 45,-2 19-394,18 7 0,3 0 394,0-4-862,2 6 1,4-3 861,6-20-90,10 34 154,6-8 0,4 6-64,6 4 0,5 4-30,0-8 0,4 3 0,-1-6-60,0-5 0,1-5 45,14 12 0,-2-9 670,-6-19-670,6-7 0,5-2 1329,26-1-1374,-30-14 0,1-4 90,38-6-90,-36-11 0,0-8 0,6-11 90,23-29 0,-1-7-90,-18 19 0,-1-3 393,19-23 0,-7-5-348,-35 22 0,-5 1 90,2-8 0,-1-1-90,0-1 0,-1-2 90,2-17 0,-4-3-999,-9 8 0,-4-3 954,3-17 0,-3-5-294,-5-4 0,-5 0 249,-5 10 0,-5 0 56,-1-4 1,-9 0 48,-5 20 0,-6-1 0,1 6 124,1-1 0,-3 4-229,-11-15 0,-5 7-45,-25 9-585,-5 32 1,-10 8-766,2 9 1,-2 5 815,-7 0 1,3 9 533,19 13 0,8 6 0,-9 14 0,0 3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8:24.82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100 0 9961,'-24'67'2429,"6"-10"-1620,5-3 1,2 4-90,-2 24-1,6 6 1,-1 20-1,4-7-2650,4-13 0,1 1 1631,-2 4 0,0 7 1,3-8-1545,9-2 0,2-12 1432,8 16 0,-8-36 0,3-4 0,10 15 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8:25.49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29 121 330,'-7'-24'3868,"2"1"2891,-1-3-5769,2 11 1138,-1-4-599,4 10-2488,1 5 2038,24 45-809,-7-10-135,8 18 0,1 4-135,1 9-90,-6-17 0,-1 1-180,14 31-360,-6-14 1,1 3-658,-7-15 0,2 3 1287,2 6 0,3 7 0,-3-7 0,-1-2 0,-1-3 0,8 19 0,0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8:27.11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36 192 10432,'-15'-18'4948,"3"2"-765,6 7-2834,4 3-810,15-6-269,6 4-180,17-4-1005,42-9 825,-25 5-90,35-6 0,-36 9-179,0 1 359,2 4 0,1 2 0,3 0 0,40-1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8:27.40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1 297 17517,'37'-17'2069,"0"-2"-1529,-7-3 449,37-19-809,-23 12-135,-2 3 0,5 0-630,1 2 0,-2 1-404,23-8-990,20-2-539,-61 29 2518,-1 2 0,2 14 0,5 4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8:27.61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0 178 12030,'30'-27'4318,"13"-8"-3779,-15 13-179,12-7-180,-10 12-90,-1 1-1889,17 0 180,-12 7 1619,14 2 0,-15 17 0,2 3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9:09.82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0 264 17067,'25'-28'2249,"-5"5"-1799,-11 12-1,-2 3 721,-3 7-900,-3 3-90,-3 14-1,-5 6-89,-1 11 0,-1 4-3212,1 37 3122,5-35-1672,-1 41 1672,13-40 0,-3 1-90,44-4-1714,24-71 1804,-7 16 1714,7-48-1624,-51 26-90,5-23 90,-9 12 1672,1-16-1492,-7-12-270,-8 32 0,-8-31 0,-7 53 0,-7-4 0,0 19 0,2 5 0,1 3 0,-2 2-946,-8 14 1036,2-1 0,-15 30 180,7 36 0,4 13-396,15-41 1,3-2 215,3 20-90,3-23 90,9 11 0,1-8 0,8 15-90,17-12-90,-1-18 711,14 2-890,-3-20-181,0-6-4767,9-5 5217,31-16 0,-23 2 0,21-11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8:27.87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0 254 9512,'16'28'3058,"-2"-5"1799,24-19-3508,18-27-449,20-5-2674,-8-14 1864,-14 5-3031,21-16 2042,-25 22-2265,-3 3 1,-1 2 3163,-1 7 0,9 3 0,-19 10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8:28.07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0 336 0,'34'-18'2956,"37"-26"-758,-22 13-2693,0 0 0,0 0-224,0-5-115,17-8 834,-22 9 0,0 3 0,0-2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8:28.81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39 13829,'3'-26'7556,"-3"14"-7106,4 37-91,-5 7 1,3 32-4342,3 21 4252,-1-11-135,0-22 0,1 0 905,0 33-906,-1-19 1,1 1-417,-2-16 1,0 3 191,1 18 0,0 10 0,1 2-1949,0 4 0,1 2 1,-1-3 343,-1-13 1,0-2 0,1-1 1694,0 8 0,0-1 0,0-16 0,-2-7 0,1-6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8:29.04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26 442 8432,'-11'-26'3868,"2"2"-990,4 1-6379,21-25 4310,0 16-179,19-20 441,-3 24-622,6 3 890,5-1-1249,7 3 0,2 0-780,16-5 510,-10 6 0,-1 2-629,8 4 809,-4 8 0,0 2 0,2-1 0,37 2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8:29.37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16 0 10771,'0'24'8185,"0"-2"-7375,0-7-271,-1 3 1,0-5 899,-9 57-1169,7-40-2216,3 40 0,4 5 1946,6-23-839,18 26 0,6-2 659,0-31-817,36 25 817,-28-59 90,-7-6-90,33-21 845,-4-24-575,3 0 90,-1-33 2148,-44 29-2149,-12-14 1,-6-3 940,-8 2-1075,-9-1 0,-6 4-45,-9 18 0,-14-6-180,-14 22 867,2 11-1047,-7 1-629,-3 24-1170,27 1-3524,-8 17 5683,17 0 0,6 5 0,3 1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8:30.39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1 301 17697,'5'40'2878,"1"4"-2158,-1 1 224,8 29 1,1 6-675,1 12-23,-4-25 0,3 16 1,1 1-1,-3-13-719,-2-10 0,0-3 532,1 13 0,3 8 0,-3-12 30,3 19 0,1-4 45,-5-30 0,-1 0 224,5 20-135,-1-1 1,1-1-135,-3-12 360,6 32-180,-23-96-180,1-10-90,-11-36 90,4 3-90,-7-40-842,7 31 1,0-2 841,0 2 0,0-3 45,-6-27 0,2 2-45,6 34 0,1 0 0,-3-16 0,0 1-2521,-1-25 2521,4 12 0,2-3 0,2 22 0,1 0-844,-2-28 0,3 1 844,6 26 0,3 2-669,7-9 1,2 3 578,9-28 90,15 3 597,-15 54-687,24 1 0,3 18 90,34 17-90,-28 15 1392,22 33-1392,-41-13 2232,11 16-2232,-19 2 0,-4 3 90,4 11-1031,-6-6 1,-4-1 940,-14-3 1050,-3-11-960,-2 1-454,-22 34 364,6-25 0,-19 31 0,-3-27-2016,-7-5-772,-25 12-90,23-30 3404,-1-10 1,28-33-1,3-5 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8:30.90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96 344 1590,'-7'-62'4317,"0"-1"1,1-2-2738,-2 8 0,-1 6-770,2 24-181,0 9 1260,-9 48-1619,7 0 0,-5 44 0,11-15-90,1 11 1360,1-14-1540,5 39 0,2 7-456,-3-49 0,1-1 366,0 17 0,2 8 0,0-5-225,3 3 1,2-6 89,-3-15 0,1-1-855,2 12 1,3-1 1079,1-9 0,1-5 0,12 22 0,9 14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8:31.20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168 291 8702,'0'-35'3868,"-9"-13"-1979,2 13-360,-11-5-270,5 22 630,-2 6-1079,1 8-181,-8 12-3481,6 4 3302,-7 12 359,4 22-179,8 6-1585,12 22 1,4 5 954,6 1-45,13 6 0,7-8-996,1-37 861,26 15-270,8-42 360,-2-19-68,8-5 158,-19-16 180,-7-14 0,-8-14-90,-4-29-90,-16 23 90,-23-7 0,-7 0 0,-4 13-323,-1 0 1,-3 0 412,-18-2-11,6 18-169,-12-6 60,9 23-150,-2 6-1169,-52 27-900,46 1-719,-32 25 2878,59-5 0,5 3 0,1 1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8:31.70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1542 519 8792,'-50'-83'3418,"-1"2"-3103,-7 10 1034,13 27 1,-3 4-3845,-27-16 2944,28 24 1,-6 4 418,-17 8 1,1 6-330,-4-1-1192,-5 11 1,3 6 1012,13 13-90,-27 20-292,12 24 1,3 8 111,32-28 0,1 3 295,-6 7 1,-3 6-1,9-4-295,-7 35 0,18-22 0,2 10-30,7-2 0,1 6 0,2 5-60,3-10 0,0 2 0,3 5 0,2 5-138,5-5 1,2 6 0,2 4 0,1 0-1,1-3 1,-1-7 114,0 4 1,1-7 0,1-1-1,2 3 0,5 18 1,2 6 0,2-6-1,0-15 23,3-8 0,2-8-45,1 4 0,2 0 0,0-2 0,1-1 0,1-3 0,2-1-398,-2-4 0,5 2 383,6 1 0,6 3 0,-2-5 228,-1-4 1,2-2-214,19 27 0,7-7 413,-11-35 1,8-12-369,6-13 0,9-9 0,-1-4 0,-9 1 0,0-4 0,4-10 90,13-16 0,9-14 0,-3-4 0,-12 1 163,-20 6 1,-8-1-1,0-4-223,19-21 0,0-7 0,-11 5 399,-19 7 0,-6 2-384,0-4 0,-1-2-277,-1-1 0,-3-1 367,-1 1 0,-2-6-292,-1-13 1,-1-10 0,-3 7 246,-1 1 0,-2 0-46,-1-2 1,-1-8-1,-3 9 91,-7 5 0,-4 3-303,-5-19 1,-3 0 256,1 13 1,-2 2-45,-6-8 0,-2 2 593,2 25 0,-2 1-593,-11-21 0,-5-2 897,-6 2 0,-3 1-942,-2 1 0,-3 3-431,2 10 0,-6 5 206,-20-7 0,-1 6 970,26 25 0,-1 1-1645,-7-3 1,-6-3-1,7 9-4225,-19-2 627,-15-1 4458,32 24 0,18 9 1,2 2-1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8:33.61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23 40 11940,'-10'-17'4857,"2"3"-3687,6 9 1078,-1 2-1258,3 7-540,7 33-3213,4 29 3033,3 10 45,0-1 0,-1 2-2404,0 9 2134,-1-16 0,0 0-45,-1 15 0,0 1-450,-3-19 1,0 10-1,0-6-2732,-1-4 0,0-1 3182,1 1 0,0 5 0,-2-11 0,0 13 0,-3-30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7:15.977"/>
    </inkml:context>
    <inkml:brush xml:id="br0">
      <inkml:brushProperty name="width" value="0.17143" units="cm"/>
      <inkml:brushProperty name="height" value="0.17143" units="cm"/>
      <inkml:brushProperty name="color" value="#FFFFFF"/>
    </inkml:brush>
  </inkml:definitions>
  <inkml:trace contextRef="#ctx0" brushRef="#br0">0 0 13110,'24'36'3148,"-3"8"-7459,-10-1 5030,-3 25 1,-1 5-429,1 8-156,-3-6 0,0-1 720,-4-10-631,0-1 1,0 2-584,1 14 134,-1-23 0,1-6-135,-1-14-5127,2-25 5487,2-14 0,2-13 0,4-13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9:09.92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68 11934,'32'-17'1979,"-10"6"1362,4-5-2982,-16 10-1076,0 0 987,-6 3 897,2-3-1167,-4 4 0,5 10 0,-2 6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8:33.82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1 358 11311,'31'-88'6656,"-12"36"-5847,29-26-1063,-18 48 704,5 3-3682,24-3 3232,12 7-704,2 3 435,-13 12-1858,-17 7 1678,12 14-631,-4 4 908,2 16 1,0 5 0,3 11 0,-15-8 0,0 0-1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8:34.12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92 0 9332,'-15'30'3418,"0"0"-7370,0-1 5212,2 1 719,-2 12-2337,6-9 1527,0 10-199,23 8 1,8 0-791,2-7-294,4 7 1,3-7 203,5-27 0,26-5-180,-2-19 90,7-1 90,-15-15 0,-17 2 0,-2-3 90,-2-4-1,-4-1 1,2-16 0,-13 12-90,-2-10 0,-11 20-221,-52-45 131,20 40 97,-13-10 0,-2 4-97,0 16 0,-10-2 0,15 11 1499,4 4-1948,-3 3 269,12 1-90,-6 13-4099,34 39 4369,0-14 0,27 27 0,-1-35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8:34.55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1 456 240,'38'-21'3868,"-1"0"630,18-15-3419,-24 15 1185,11-6-1005,-26 17 808,-7 6-1258,4 28-449,-8 5-90,0 30 179,-3-3 1,0 6-225,0-2 0,0 0-90,0 12 0,1 6 634,0-5 0,1 6 1,0-1-651,2-3 1,0-1 0,0 1-90,-1 0 0,1 1 0,0 0 0,2 5 0,2 1 0,-2-12 60,6 25-90,-6-40 0,1 1-751,3 6 0,0-7 1110,-2-5-735,11 12 376,-18-84 90,-3-29 0,-4-9-90,-4-22 0,1 14 0,-3-4-37,-2 1 1,-2-6 6,-4-12 0,-2-11 0,1 6 369,5 23 1,0 5 0,0-4-340,-6-25 0,-1-5 0,3 13 0,5 25 0,2 6-45,0 4 1,0-4-16,-1-8 0,1-8 0,1 7 15,3 3 0,0 3-610,-6-27 0,6 5 655,18 1-90,0 43 559,15-5-469,0 27 138,40 32-227,-7 17 89,15 16 721,-21 7-721,-21-8 0,-4 2 1685,8 17-1640,-9-13 0,-4-1-45,-5 9 2151,-6-1-2151,-11 8 0,-5 1-47,-4 4-223,-13-12 0,-10 9 0,0-13-5334,-28 2 1826,3-9 1,1-7 3937,7-25 1,4-11-1,26-9 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8:35.09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186 41 14099,'-9'-17'4767,"1"2"-3777,3 10-181,-2 2-179,0 2 359,-13 14-179,0 19-4432,9 58 3982,15-19 0,7 2-271,1-11 1,2 0-705,6 8 1,2-5 794,6 0 180,18 23-180,-10-23-405,-1-4 1,1-1 314,0-4-45,-9-12 0,-2-2-45,-4-5 90,-2-1-90,-5-4-90,-4 7 1868,-28 10-1868,3-12-180,-54 8-90,24-32 180,-16 0 0,20-11 1120,-5-16-1300,9 2 0,-11-15 969,-11-52 0,30 27 0,6 4 0,-1 0 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8:35.25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1 499 15808,'19'-62'2878,"7"-21"-7549,1 4 5031,0 1 0,-4 17 1319,-8 25-690,42-20-129,-32 34-950,64 0 0,-57 34-992,26 15 902,-21-6-90,1 0-450,18 14-269,-10-7-3508,34 18 4004,-33-20 1,14 6-1,-22-15 1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8:36.05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6267 551 9691,'-9'-27'4588,"-1"0"-8809,0 0 5390,-4 1 1139,-1 1-1588,-3 1-90,-2 3 769,-3 0 130,-49-15-1079,6 12-270,-27-7-465,20 19 465,13 5 0,-2 2 0,-4 1-90,-21-2-45,17 2 0,0 1 45,-14 1-267,13 1 0,-13 0 0,3 1 267,-4-1 0,-4 1-45,8 2 0,-9 1 0,-5 0 0,4 1 0,6 0 0,0 1 0,3 0 0,2 1-45,-8 1 0,4 1 0,-1 0-468,-12 0 0,-2 1 0,13-1 468,16 0 0,6-1-45,-1 1 0,-4 0 0,-25 4 0,-6 0-15,33-3 0,-1 1 0,-7 1 6,2 0 0,-9 3 0,-3 0 0,2 0 0,7-1 24,-9 3 0,7-2 0,-7 3 12,9-1 0,-8 2 0,-1 0 0,4 0 1,12-2 17,-15 6 0,7 0 0,8-3 0,-4 2 0,6-2 145,-2 3 0,0 0-115,6 0 0,-3 1 0,4 0 15,-8 2 0,-2 2 15,0 3 0,-6 3 0,4 0 30,-8 8 0,4 1-289,-1 1 0,4 0 199,9-2 0,7-1-335,-14 19 335,8 1 60,27-10 0,-1 10 0,3 0-353,0 14 1,3 3 292,1-10 0,-1 3 0,7-3 669,6 7 0,7-1-669,2 2 0,2 2-183,3 5 0,0 2 183,1-1 0,1 0 0,1 1 0,2-2 780,4-9 0,2 4-810,4 15 0,4 11 0,-1-8-400,1 2 1,2-2 429,0-2 0,1 5 0,0-13-45,-1-22 0,0-7 8,0 3 0,3 2 37,7 25 0,6 5-30,-7-27 0,2 2 0,3 3-5,6 15 1,3 3 0,-1-3 34,-3-14 0,-1-2 0,1-2-30,-2-4 0,1-1 0,4 3-380,8 4 1,6 5 0,1-2-1,-5-7 365,10 12 0,1 0 22,-8-13 1,6 7 0,1-1 0,-6-13-23,1-6 0,4-5-196,6-1 0,12 4 1,3-1-1,-9-4 286,14 6 0,1-2 184,-16-8 0,7 3 0,2-1 0,-1-6-109,14-3 0,0-7 0,-6-3-75,3 0 0,7-2 27,-14-7 0,12 1 0,6-2 0,-2-1 0,-9-4 198,6-5 1,-6-4 0,3-1-249,-3 3 1,5-1-1,-1 0 1,-6-3-23,-2-4 0,-6-1 0,-4-2 0,16-3 0,-2-1 45,-4 0 0,10-5-45,-17 0 0,11-6 0,6-1 0,-3-1 0,-9 3 30,2 0 0,-8 1 0,9-4-203,-8 2 1,12-4 0,4-3-1,-1 0 1,-6 1 0,-12 4 172,-1-3 0,-11 4 0,3-3-18,16-6 0,4-3 0,1-4-27,-8 0 0,2-3 0,0-1 0,-4-1 15,8-6 0,-5 0 0,5-4 30,-3 2 0,6-4 0,-2 0 0,-7 2-30,-4-2 0,-6 1 0,-4 1 30,-9 8 0,-3 1 0,1-3 0,10-15 0,2-5 0,-5 4 0,-14 15 0,-3 3 0,3-6 22,5-10 1,4-7-1,0-1 1,-3 1-80,2-11 1,-3 1 0,-1 0 116,1 1 0,-1-1 0,0-12 55,-18 24 1,2-10 0,0-6-1,-1-1 1,-2 0 0,-2 7-1,-3 9-55,4-18 0,-6 10 0,2-10-25,-3 15 0,3-11 0,0-3 0,-1 0 0,-3 5 0,-6 12 55,-5-2 0,-5 9 0,-4-4 141,-3-21 1,-4-5-1,-6-3-186,-3 12 0,-4-4 0,-3 1 0,1 3-11,-2-11 0,-1 3 0,-7 0-79,-3 13 0,-7-3 0,-1 5 0,3 11 55,-8 1 1,-1 7-131,8 9 0,-2-1 0,-9 2 120,-13 5 0,-11 0 0,-2 4 0,7 4 0,-14-7 0,-3 3 0,9 7 0,0 0 0,0 0 0,0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9:21.17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19 29 14369,'-11'-16'1889,"4"4"-1350,9 11 811,40 19-901,5 9-4430,21 10 4161,-8 4 44,-14-5 1,2 3-288,-4-3 1,1 1 106,9 9 1,1 0 0,-11-8 0,-2-2-520,24 21 595,-3-6 0,12 9 0,-3-3-908,1 0 1,2 1 809,-12-8 1,7 5-1,0 0 1,-9-8 22,6 4 0,-6-5 41,1 1 0,0 0-41,4 3 0,-2-3-45,-14-10 0,4 3 45,4 2 0,11 8 0,0-1 0,-9-5-45,3 1 0,-2-2 0,8 7 0,8 5 0,-11-8 45,-19-13 0,-4-5-45,4 4 0,-1-1-321,1-1 1,-1 1 320,1-1 0,5 2 30,5 5 0,6 5 0,-2-2-171,17 11 1,2 1 170,-4-1 0,4 3 0,-6-4-30,-3-2 0,2 2 22,-11-6 1,8 6-1,-1-1 1,-9-6-23,1 1 0,2 1 0,3 2 0,12 9 0,2 1 0,-7-6 0,-8-8 0,-4-3 0,-1 0 0,3 2 0,0 0 0,-1-2 262,24 16 0,-7-7-262,-34-21 0,-1-2 754,16 10 1,4 0-755,-2 0 0,4 0-160,-3-2 0,3 2 0,-4-3 160,3 1 0,-2-2 0,9 5 0,-5-4 995,4-2-995,1 1 0,2-4 0,1 0 0,8 4 0,0-1 0,-3-3 1004,-23-9-1139,11 3 0,2-1-45,11 0-871,-22-6 0,-3-1 961,7-1 90,-18-6-419,48 2 329,-41-6 316,1-1 1,-2 0-317,-13-3 90,15 0 0,-18 0-90,15-12 90,2 2-90,37-18 0,5-3 90,-9 5 1059,-2-2 0,0-1-1149,-2 0 90,-30 9-382,31-8 292,-37 15 363,-1 0-273,-1 2-2411,20-5 2321,2-2 90,-1 1-180,32-8 90,-57 16-629,42-12-1,-65 17 1277,9-5 1,-23 8 0,-1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9:21.49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 11 14459,'-15'-5'3148,"26"1"-2518,15 3-451,15 1 271,14 0-360,-15 0 90,15 0 0,-14 0-4072,35 15 4342,-6 4 163,7 13-433,-29-4 179,-25 12-179,-15-7-180,-15 57-361,-2-42 46,-4 1 0,-2 1-2563,-7 8 359,-1 2 2644,2-4 1,7-15 0,1-1-1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9:22.42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71 106 1320,'-19'-31'4048,"-1"2"-506,12 15-2642,0 1-1181,3 6 911,2 2 1438,-1 1-1079,2 1 1510,0 11-2049,5 30-217,1 1 126,4 30 1,3 9 228,-4-21 0,1 0-498,2 20 0,1 6 29,-2-14 1,0 4 0,0-7-75,-1-8 0,0 0 0,4 37 0,1-2 45,-6-41 0,0-3-45,1 1 0,-1 1 45,8 47-1229,-3-28 1,0 0 1183,-3-18 0,1 2 90,8 35 0,2 3-830,-3-16 0,1-3 740,0 2 0,1 1-519,6 14 1,0-4 473,-10-35 0,0 0 78,12 32 0,0 0-78,-10-35 0,0-1 410,6 15 1,1-2-321,11 23 1179,2 2-1209,-8-28 0,4 7 0,-2-6-60,-3-7 0,-1 0 0,23 36 0,-2-4 0,-2-14 45,14 5 0,3 1 0,-28-34 0,2 1-223,13 12 0,7 6 0,-6-9 178,16 6 288,-22-21 0,0-2-288,18 10-154,2-1 154,14-1 0,3-1 0,-35-17 0,0 0 0,32 13 0,8 1 30,-20-12 0,2 0 0,-7-4 675,-10-2 0,-1-1-705,14 5 0,6 2 0,-10-3 0,9 4 0,-1 0-1894,-2 0 1894,25 11-870,-24-9 870,17 7 1096,-7-3-1096,-21-7 0,4 0 0,0 0 0,-7-1-999,35 11 909,-50-19 90,-13-7 1352,1 4-1712,-9-5-1550,-5-3 1910,-1-8 0,-8-1 0,-3-9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9:22.75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36 160 12030,'-20'-12'3058,"5"1"-989,16-3-1619,6 0 629,25-20-179,38 2-810,-12 7 90,10 7-90,-36 18 0,11 9 0,-6-1 89,15 10 181,20 29-90,-25 0-90,15 19-3392,-38 7 3482,-16-19-1095,-3 11 914,-16 8 91,-5 3-90,-14 18-90,4-20-45,4-24 0,0-3-314,-6 10-5308,-16 31 5667,26-50 0,1-5 0,14-26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9:10.37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106 1 8792,'-23'3'4497,"3"1"-2518,4-2-450,5 1-3441,-2-2 2811,6 0-179,-2 1 1398,5 0-319,2 1-1529,15 8 0,5-3 0,21 7-90,2-6 0,9 1 29,11-1 1,15 1 0,-7-2 699,-13-1 1,2-1-880,18 3 0,9-1 0,-9-1 15,-22-3 0,-1-1 0,34 0 0,3-1-45,-21 1 0,2-1 0,27 0 0,-3 0-45,-40-2 0,-4 1-45,7 0 0,-1-1-2931,38 0 2931,-40 0 0,6 0-900,12 0 1,10 0 0,-5 0-1535,-2 0 0,-1 0 1024,2 0 1,5 0 0,-8 0 1499,-14 0 0,-5 0 0,0 0 0,0 0 0,-3 0 0,1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9:23.97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1196 19496,'15'15'2069,"36"-17"-1799,-7-9-1,4-4 1,3-2-90,10-4 30,-2-1 0,12-5 0,-7 2-1326,-14 6 1,2 0 1175,21-9 0,10-4 0,-10 4-15,-20 9 0,1 0 0,12-3 0,13-4 0,1-1 0,-9 4-1411,4-2 0,-1 1 1396,14-4 0,8-2 0,-12 3-30,-24 8 0,-1 0-305,14-2 1,8-3 0,-4 1 304,-1 0 0,3 0-161,-9 3 1,9-2-1,1-1 1,-10 4 160,6-2 0,-4 2 0,23-6 0,1 0 0,-4 3 0,-3 1 45,-24 6 0,4-1-45,15-3 0,9-2 0,-10 3 0,-16 5 0,-3 0 0,34-8 0,-4 2 0,0 2 0,-7 2 0,1 0 0,7-1 0,-16 3 0,-5 1 0,-23 5 470,-3 0-470,-5 0-90,10 1-180,-2 0-180,-7 1 90,-14 2-7500,-20 0 7860,-19-1 0,-4-2 0,-10-3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9:24.24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61 14369,'43'-21'2878,"-6"6"-1978,38 1-541,-25 10 1,20-1 270,-13 4-360,-6 1-2036,7 6 0,2 2 2036,1 1-180,-8 0 0,-3 2 949,-13 0-50,-6 67-1828,-25-38 839,-8 51-3,-23-54-672,-23 16 0,-6 3-4182,-4 10 4857,6-9 0,1-4 0,12-15 0,15-17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9:25.21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940 545 9152,'1'-23'6116,"-1"2"-10517,-11-5 5481,0 8 1138,-14-4-1498,0 10-91,4 6-179,-7 2 0,3 4 769,-26 16-949,6-3-1830,-16 17 1920,15-3 0,-2 5-181,6 0 1,0 2 907,-8 3 0,-3 8-817,1 18 0,-2 12 0,8-9-225,15-17 0,2 0-15,-10 16 0,-3 7 0,11-9 60,11 16 0,7 1 0,22 3 0,6 2-90,9 6-1162,1-12 1,5-7 1161,18-23 869,5-8-959,4-6 45,2-17 0,4-3 45,24 1-45,-11-14 0,0-6 45,10-13-880,-23-6 0,1-6 790,-8-2 0,-1-1 45,-1 1 0,1-6-147,3-14 1,3-8 0,-7 0 11,-4-7 0,-3-1 120,-2 7 0,2-3 0,-6 2-30,-7-7 1,-8 4 44,-8 15 0,-3 1 537,14-48-432,-18 26 0,-1-12 0,-1 10-15,-1 18 0,-2 0 360,-2-22 1,-4-8 0,-3 15-316,-11 8 266,-15-19-87,-2 34 1,-3 5 2452,-5-4-2632,-30-17 0,38 52 0,9 6 44,-14 50 1,3 18-135,7-4-634,-6 16 0,4 3 634,17 0 1558,3 7-1558,5-32 0,2 5-1369,3 29 0,3 2 1369,-2-17 0,2 0-45,2 17 0,4 4-62,4-1 1,4 1 46,-3-26 0,2 1 1,0-1 59,4 23 0,1-4 0,-1-7 0,5-11-180,33 6 23,-16-52-23,21 8-90,-27-60-180,-11-20 1,-3-4 269,4-3 135,-3 0 0,-3 3-45,-7 13 0,3-9-227,-4 16 586,-2 2-29,-3 30-151,-7 5-1164,17 85 1165,-11-45-231,6 19 1,2 0 140,0-13 0,8 19 1905,5-8-2715,29 10-5036,18-38 5846,-10-6 0,-10-58 0,-35 2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9:26.14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205 1303 10141,'-25'-5'3328,"0"2"-2338,5 2-181,-10 16-179,9-4 0,-7 15 629,4 21-450,9 14-4381,-1 19 3393,24 7-1,3-28 90,13-2-180,9-11 180,-6-17-180,11 1-2268,-5-21 2448,-7-5 0,16-14 180,-8-15 2448,6-20-2268,-10-17-995,-13-13 815,-21 4 0,-6 8 2402,-12 13-2402,1 13 539,-14-8-449,-12 4 0,7 9 180,-2 10-180,25 18 450,-17 45-540,20-14-695,3 35 1,6 6 604,11-8-45,2-3 0,1-2-659,11-5 524,2-1-1922,8-2 2012,3-6-665,21 3 485,8-14 181,3-6-1,16-26 1816,-33-10-1816,12-13 210,-22-11 1,-3-4-31,3-7-45,-5 5 0,-4-2 45,-9 0 0,-4 0 2567,-2-3-2477,-2-18 160,-5 19-250,-2-9 180,1 8 90,-1 27-270,9 12 1583,-4 29-1583,7 26 45,0 12 0,2 6-631,-3-12 0,1 0 451,4 20 0,4 2-1230,14 12 0,2-8 1275,3-6 0,-5-13 0,2-7-32,-2-27 122,12-9-90,-11-9 90,9-28 0,1-10-90,-4-5 45,4-18 0,-3-6-835,-12-8 790,-14 22 0,0-6-135,1-29 0,-4-2 90,-6 24 0,-2 0 45,6-35 0,-3-3 0,-9 25 0,-3-6 108,-3 6 0,-2-13 0,-1-5 0,0 3 0,1 11-78,1 5 0,1 8 0,-2-9-12,-1-9 0,-2-14 0,0-2 0,0 9 0,0 21 871,-6-18-709,-9 22 2937,5 102-3027,1 45-969,10-10 1,0 14-1,1-7 924,2-9 0,0 3-45,0-1 0,1 12 0,-1-1 0,1-13-279,1-7 1,1-4 233,-2 27 0,3 4-1150,4 7 1,3 0 834,1-12 0,2 3-510,0-7 1,3 5 0,0-9-526,2-5 1,2-9 1394,0-11 0,1-8 0,7 2 0,1-8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9:26.31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11 0 11490,'-11'22'4408,"39"13"-4228,1-23-6650,31 10 5301,-19-18 1169,1-1 0,-10-2 0,-3 1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9:28.07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1541 4438 15538,'-16'3'3238,"3"0"-8178,11-3 5479,-1 0 2039,2 0-2038,3-2 589,22-5-769,21-3-2448,8 0 2178,12 1 180,24 6 540,-30 1-720,39 2-686,-32 4 1,10 3 0,-7-1 595,-4-1 0,2 0 0,4 2 0,12 1 0,2 1 0,-8-1-98,-7-1 0,-5 0 0,3 0 98,18 1 0,4 0 0,1-1 0,0 0 0,0-2 0,-3 0 0,-10-2 0,-2 0 0,-2-1 45,23 1 0,-1-3-45,1-3 0,4-4-171,-7 0 1,5-1 0,-5-1 170,-23 1 0,-4 0 0,2 0 274,21-3 1,4 0 0,-15 0-275,-25 1 0,-6 0 0,47-12 90,-3 0-1,-3-8 1,-1-1-90,-41 13 0,0 0 45,34-13 0,-7-2 45,-23 2 0,-5-3-1170,-7-4 1170,-5-3 476,-9-15 0,-3-9-566,-9 7 0,-4-7 22,-3-3 1,-1-11-1,-3-3 1,0 9-23,-3-14 0,-3 2 0,-2 3 0,-2-5 0,2 10 237,1 21 1,0 0-148,-2-31 0,-1-13 0,1 8-45,1 11 0,-1-1-15,0-12 0,-1-10 0,1 13 14,3 21 1,0 7-318,-1-4 0,1-1 318,0 2 0,-1-5 45,0-7 0,-1-9 0,0 7-90,1 3 0,0 0-38,-1 0 1,0-5 0,1 9 37,0 15 0,1 4 45,-3-18 0,0-6-45,0 8 0,-1-5 0,1 4 0,-1-6 0,0 1 0,0 7 0,0-3 0,0 5-45,-3 4 0,1 6 45,-5-30-45,3 32 0,1 8 679,0 21-724,-1-1 1865,-13 13-1865,10 8 794,-17-1-794,-24 25 0,17-7 0,-27 12 0,-5 2 0,7-4 1304,5-2 1,-2-1-1305,-32 3 0,18-10 0,-13 0 0,-4-1 67,18-3 1,-2-1-1,-3-1 1,-3 1 4,-2-1 0,-6 1 0,-2 0 0,3-1 0,6-2-636,-19 1 1,7-2-1,0-1 624,-5 0 0,0-1 0,3 0 60,16 0 0,3 0 0,-1 0-30,-5 0 0,1 0 0,-1 0 0,5 0 0,0-1 0,1 2-781,4 2 0,1 1 1,6 0 780,7-1 0,-4 2 0,-11 5 0,-15 2 0,0 2 0,12-2-437,6-1 1,1 1 436,-18 2 0,-9 3 0,17-2-1036,-2 6 1036,3 1 73,-2 8 0,-1 2-73,-8 4 360,1 4 0,5 2-360,25-7 0,-12 12-663,26-12 663,-15 20 0,23-13 0,-1 2 0,-23 28 0,29-29 0,1 3-239,-3 13 0,4-1 239,-5 10-166,8-5 0,-4 13 1,6-11 165,-1 14 206,0 7 0,2-1-206,9-15 0,-3 22 0,5 2 45,9-41 0,0 0-45,1 1 0,0-2 90,1 33 551,2 0-551,8-2 1446,-2 11-1401,9 1 0,2 0-45,2-1 60,-5-28 0,4 8 0,-2-10-150,9 22 45,-8-32 0,3 6 15,3 1 0,3 6 0,-1-6-15,-4-8 0,2 1-45,3 8 0,3 7 0,-2-9 90,16 23 117,3 1-117,3 1-1165,2 0 1165,3-1-30,-4-18 0,11 11 0,-5-9-37,-12-15 0,5 0-5,7 0 0,14 11 0,6 3 0,-4-6 0,-13-14 298,-5-9 1,1-6-475,13 6 1,16 6 0,-1-3-1,-18-13 1341,14-8-3837,3-4 1,-5-3-1844,-31-12 5283,18 0 1,-30-1-1,5 0 1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9:28.47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 39 11760,'-8'-17'-1259,"2"3"-90,5 11 1349,0 1 0,0 0 0,1 2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9:29.68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17 61 10861,'-6'-19'4137,"0"2"-2050,4 4-1367,0 7 105,2 0-376,0 9 361,2 3-361,6 38 1,2 12-3277,2 5 2917,0 8 0,1 3 90,2 8 0,1 7 30,-4-16 0,3 13 0,-2-8-604,-3-6 0,1 0 454,2 10 0,1 9 0,-2-11-15,-4-15 0,-1-7 0,1-1 0,0 7-395,0 7 1,0 14-1,1 0 1,-2-10 393,1 5 1,-1-1-45,2 19 0,1 11 0,-3-18 90,-2 6-90,0-6 45,-3-11 0,1-1 45,-1 2-412,-1 14 1,0-4 411,-1-32 261,1-7 0,-2 4-351,-2 6 0,-1-5 0,2-3 0,-6 41 90,7-77 1877,0-3-1877,1 0 90,16-16-180,-5-7 1181,15-17-1271,-8-7 90,2-2 0,0-4 958,4-10 0,1-3-1048,3-6 90,6-12 0,-1 1 0,-9 15-2903,12-25 2903,-11 25-543,-3-6 363,-3 19 0,-7 4-719,-14 31 449,-1 7-1799,-7 11-629,-1 7-2481,-2 13 5359,-2 3 0,2 7 0,-1 2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9:29.90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685 522 16348,'-20'13'3598,"2"-3"-7910,-1-8 5572,-20-19-721,8 4 1206,-15-16-1296,18 7-89,-3-4-783,-24-27 693,19 18-90,-18-19-1118,-2 0 1118,18 19 537,-2-2 1,2 1-718,7 7-90,-13-12 22,24 21-2451,4 3 1436,3 4-3684,5 4 4767,6 6 0,1 0 0,1 2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9:30.81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 15808,'3'43'2968,"3"4"-3753,5 16 1,4 5 1144,2 15-31,4 5 1,5 18 0,-3-14-375,-9-37 0,2 0-270,3 13 0,5 13 1,0-2-1,-3-16-674,9 18-46,-5-13 1,1-5-514,-3-20 1548,-3-11 0,2-4 0,-2-6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9:16.39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38 17247,'45'-7'1799,"-13"0"-1529,17 9-90,0 5 90,-7-5 0,13 6-91,-20-7 1,3-1 180,17 0-615,12-5 0,18-3 0,-8 2 345,-13 4 0,0-1-868,22-4 0,11-1 0,-13 4 778,-28 7 0,-6 3-959,12-1 0,-1 1 1049,36 12 0,-7-1-342,-29-3 252,1 2 90,0 2-90,2 2 90,24 14 0,7 4-90,-35-12 0,3 3 30,14 6 0,10 4 0,-8-1-30,-11-1 0,-5-1-58,-1-1 1,-3 0 147,26 17-90,-30-17 126,4 6 0,1 1-36,4 4-46,-5-4 1,-4 0 1750,-12-5-1615,20 24-1581,-16-14 1491,12 16 512,-3 1-512,-13-15-90,10 16 90,-17-22 0,-1 1-90,1-1 90,29 30-90,-24-27-84,22 19 84,-32-35 0,-1-3 2091,18 11-2091,-12-14-1671,42 20 1671,-40-26 2165,22 7-2075,-32-18-90,16 0 0,-10-4 90,5 0 222,-19-3-582,6 0 0,-11 0-989,19-13 2402,-24 8-4021,7-11 2878,-14 9 0,-1 0 0,1-2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9:31.03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0 12210,'18'6'6027,"-3"4"-11058,2 33 5661,-5 2-91,1 4 1230,1 7-1410,2 7 1,1 3 225,7 26-585,-5-18 0,1-1-2357,4 14 2177,0-3-450,-3-14 1,-1-1-361,7 16-1322,-4-12 0,-2-4 2312,-3-11 0,0 5 0,-10-23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9:31.37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83 551 10141,'-30'-25'5847,"-4"-8"-3868,15 9-450,44-21 0,15-3-1259,2 12-2306,12-8 0,4 5 2126,1 18-180,0 2 0,2 0 770,17-3-995,-6 1 0,1 0-745,-20 6 0,-3 0 790,33-10-812,-33 9 1,-3 0 1171,2-2 2253,-5 2-1443,-7 3 89,-20 18-809,-1 8 270,11 66-360,-13-31 0,13 43-90,-13-47-1138,10 17 1048,-5-15-90,12 20 625,-14-33-624,3 2-867,-6-15-842,-5-11-2700,4-17 4588,-10-2 0,1-26 0,-7 7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9:31.84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373 154 17517,'-18'-44'1799,"-1"7"-5700,-3 16 4531,-16 0-360,6 8 1192,-12 0-1282,19 9 0,-1 3-1889,6 1 1889,-14 9-16,-3 18-74,7 1 1620,6 15-1530,21-17-2222,14 46 2132,5-24 0,3 1-45,-3 0 0,2 1 1111,11 15 0,5-2-1066,-1-11 0,0-4-678,23 35 632,-23-39 1,-2-4 45,3-1 0,-3-2 0,-1-3 0,-2 0 0,8 11 0,-5 3-131,-4 14 131,-12-20-90,-12 0 0,-20 13 90,6-16-90,-25 38-87,14-41 177,-7 6-90,6-17 270,-30 7-180,25-17 699,-22 5-789,27-36 0,5 0 147,-4-16-417,7-31 1323,8 6-1413,0-13-2564,7 12 675,8-25 2174,5 3 0,2-6 1,-2 17-1,2-1 0,6-22 1,0 0-1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9:32.26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1 359 16707,'46'-76'1709,"-13"22"-944,-1 2 0,-2 1-3625,-6 13 3129,15-24 831,-31 48-201,1 2-539,2 32-180,-1 1 413,2 31-323,0 24 0,3 12-180,1-7 0,1 3-45,-5-26 0,1 1 45,9 31 0,3 6-31,-6-31 1,2 0 0,1-1 839,11 30 0,1-1-869,-11-28 0,2 1 0,3-8 104,17-1 1,1-15-135,-2-15 0,18-30 90,-34-53-135,-13 7 0,-2-10 45,-1-6 0,-1-7 0,0 3-1011,0-11 1,0 1 1010,-1-21 0,-3 6 0,-1 6 0,0 3 0,-2 5 0,2 9-2752,-1 3 2662,1 10-90,9-25 180,-5 47 0,14 2-1841,-11 57 1841,14 50 0,-14-26 0,-2 4-327,1 0 1,0 2 326,-1 4 0,-1-2 90,5 28-135,3 12 0,0 4-462,-7-46 0,0 0 462,8 41 0,-1-5 685,-2-24-820,-2-6-757,-2-6 0,1 0 937,2 5 0,2 19 0,-16-63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9:32.95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13 43 17067,'-9'-15'-2968,"6"-2"2968,8 13 0,4-2 0,-3 5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9:33.58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128 312 8522,'7'-37'5397,"0"1"-8809,-3 5 5121,-1 4-154,-1 6-565,-2 4 2800,1 4-3520,-8-2 0,-3 18 0,-7 3-90,-1 22 134,0 20 1,1 6-225,-1 11 512,1 11 1,2 1-513,7-2-31,4-18 1,2 6-60,6 17 0,3-2 0,-3-25 0,2 0-45,3 21 0,6-6-45,16 0-90,43-12 90,-22-14 90,42-33-90,-54-23 90,13-18 90,-14 2-90,12-28 90,-4-16 342,-4-6-432,-13-4 90,-19 17 1302,-6 14-1392,-3-4-2750,-10-18 2795,-5 14 0,-4-3-45,-2 1 0,-6-1-694,-6 5 1,-7-3 0,2 8 603,6 11 0,-2 5 372,-14-8 1,2 8-463,4 18-360,-6 8-5127,-21 43 1440,24-3 4188,-6 37 0,38-9 1,2 3-1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9:34.81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 1652 3119,'-1'-20'5217,"0"-4"-2680,1 2-1817,8-21 1411,-1 9-1592,9-11-678,6 7 499,-2 13-91,8-3 2371,14 13-2010,25 28-540,-13-6 0,9 25 0,-29 1 779,-8-4-779,5 10-2358,-10-7 2358,-2 4 858,21 54-948,-18-39 0,14 38 0,-6-13 0,3-13 90,-2 4 0,-6-31-90,-13-33 2649,8-19-2649,9-18-1149,7-30 1149,-8 3 0,-4-9-2179,-9 19 2179,-1-2 90,-1 3 0,-1 4-1517,0-11 1517,-4 19 1517,3-16-1607,-6 31 2269,2-4-2359,-4 18 90,3 14 0,-1 16 3392,7 26-3662,7 29-1786,-2-27 0,1 0 1876,7 23 0,7-12 0,-19-46-269,5-8 269,9-11 90,-4-5 0,4-12-90,-10-8 180,-6 6 0,-1-7 0,-7 13 3482,-1-5-3392,-1 5 0,-1-4 0,0 8 0,-3-2-90,2 14 0,-3 6-180,16 85 90,-5-44-45,2 6 0,1-2-45,0-17 0,3-2-90,15 3 270,-11-17-90,10 1 180,-16-16 90,20-22 0,-9-5-3482,10-12 3482,-16 2 0,-5-18-270,-5 16 90,-1-11-90,-5 25-180,0 2 180,-7 2 90,4 4 0,-5 7 0,7 14 0,1 2 3302,3 16-3392,1 0 0,2 15-1259,13 39 450,2-22 449,6 19-90,6-36 450,-13-25 180,15-2 90,-4-20 360,8-13-270,-5-8-1292,-7-17 1,-3-4 1291,-2-5-180,-3 3 0,-3-1 55,-8-5 215,-3-22-893,-7 19 1,-4-12-1,1 6 623,2 6 0,-3-6 161,-5-8 1,-4-20 0,-2-6 0,0 5 0,2 17-862,-2-4 1,0 3 631,1 6 1,-1-9-1,-1 1 1,3 13 22,-1 0 0,2 16 45,4 12-34,-7-10-56,15 75 0,1 30 0,1 9 0,0 22 0,-1-18 0,2 12-90,2-7 0,2 11 0,1 1 0,-1-12 45,0 3 0,0-1 0,0 1 0,2 13 0,1-3 0,-2-17-45,5 20 0,3-8 0,1 0 90,-3-28 0,1-1 324,6 24 0,2-7-414,3-19 1792,-2-26-1792,-6-18-450,35-88 450,-30 43 135,7-31 0,-4-1 45,-17 27 90,3-28-90,-8 52 2725,1 0-2635,-3 12-90,-1 7-90,0 9 0,-2 16 0,1 6 1653,1 1-1743,0 3-3752,1 12 3302,0-6 90,7 34-2248,7-21 2698,13 9 0,-2-24 0,3-12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9:34.96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 30 18776,'-8'-17'1799,"1"4"-1979,9 45-269,-1-1-2340,11 52 2789,-1-21 0,6 4 0,-2-23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9:37.06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7277 311 8612,'-33'-35'3688,"6"9"-2878,-12-8 179,8 11-90,0 1-179,-2 1-90,-1 1-3802,-18-6 3981,-7 2-1046,-21-3 596,16 8-89,2 5 0,17 6 180,-10 3 0,-2 2-271,-4-1-59,-3 6 0,-15 3 0,12 0-30,-6 3 790,-16 5 0,3 0-790,22-3 2330,-21 5-2330,28-3 0,-21 7 0,-2 1-90,-1 1 0,1-1 0,4 0-672,23-4 717,5-3 0,-1 0 980,-12 5-980,12-5 0,1 1-45,-3 0 90,-25 9-90,19-9 45,-13 4 0,-3 0-650,-17 2 605,29-6 0,-5 2-1394,-17 3 0,5-1 1484,7-2-254,9-1 0,-11 3 1,13-3 253,0 1-897,-2 0 1,2 1 896,12-3-487,-13 4 397,19-6 1551,2-1-1551,-3 1 90,-13 4 0,-2 1-90,-1 0 560,3 0 0,1 0-560,4-2 0,-41 15 0,31-10 0,-26 9 90,57-16-953,-12 3 863,11-4 0,-22 10 0,10-6 0,0 2-1517,-15 2 1517,23-8 0,-14 4 90,-1 1-90,12-4 0,-29 9 90,10-3-90,-20 7 0,17-4 90,1 0 0,-19 7-90,28-10 1366,-28 10-1366,37-15 2194,2 2-2104,-18 6 2565,14-4-2655,-13 5 90,4-1-90,14-5 0,-10 2-3073,3-1 3163,-3-3-90,0 2 211,4-6-211,12-1 0,-12 0 90,-32 3-90,23-4 0,-21 0 0,41-6 432,-3-1-432,-50 1 0,39-2 0,-5 0 0,1-1 3392,12 0-3392,-14 0 0,-1 0 0,2 0 0,-40 0 0,54 0 0,0 0 0,2 0 0,0 0 0,-31 0 0,24 0 0,-23 0 0,-26 22-90,48-12 90,-43 21 0,64-16 0,0 5-90,-5 11 90,-6 25-90,7-7 90,2 13 0,15-21 0,0 46 0,3 7-90,0-6-294,0 5 0,2-6 384,5-34 0,0-8 0,-1 9 0,2 6-1569,2-8 0,1 2 1569,-2 11 0,0 0 0,9 29 0,-4-2 0,-1-30 0,1 1-98,0-11 1,-1 0 97,2 8 0,-1-3 0,4 3 0,1 1-90,6 21-927,3-18 1,2 1 1016,10 28 0,-12-36 0,7-1 45,15-6 0,1-8-45,9 7-71,-4-7 0,2-3 161,2-12 83,2-3-173,4-2 0,2-5 0,4-1 0,-15-7 0,2-2 1900,28 3-1900,-8-4 0,-2-2 0,-2-1 212,28-2-212,-11-1-50,-16-8 1,5-4 49,10 1 0,0-1 885,0-5 0,-4-1-885,-15 3 0,1-3-30,3-1 0,4-4 0,-6 3-723,-7 2 1,-1-1 722,9-3 0,6-1 0,-10 2 30,22-8-66,-27 8 1,6-1 35,-2 0 0,5-1 0,-4 1 30,8-2 0,0 0-126,-2 1 1,5-2-1,-12 5 36,15-4 548,-30 9 0,2 0-458,45-11 0,-45 13 0,0-1 967,-1 1 1,2 0-968,8-1 0,-2 0 0,10-2-87,-11 2 1,-1 1 86,9-3 0,20-5 0,-28 6 0,25-4-1923,1 0 1923,1 1 0,10 0-375,-20 5 375,0 1-1027,0-1 1,-2 0 1026,-6 3 0,10-2 0,-3 2-205,-21 4 205,17 0 0,22-6 0,-32 6 0,-4-1 0,2 0 0,14 0 0,-18 0 0,3-1 0,38-6-445,-6 0 535,-23 1 846,33-11-936,-44 8 0,38-12 529,-56 12-529,12-9 0,-12 6-90,31-29 90,-34 22 881,14-15-1061,-7-2-1260,1-3 1440,-1 0-90,-2 5 0,-22 24 90,2 1 0,-2 6 2179,14-16-2179,-9 13 0,27-22 0,-30 28-90,27-13 3482,-21 14-3392,10-4 90,18-5-90,-19 5 0,24-6 0,-13 3 0,-10 4 0,7-2 0,-18 4 0,-1 1 0,-2-1 90,22-12-90,-19 10 0,22-12 90,-26 12 0,15-10-90,-4-1 90,-1-1-3482,-6 0 3482,7-23-90,-12 17-1756,11-21 1756,-16 24-60,-2 0 60,1-2-1577,9-28 1577,-7 17 1667,8-22-1577,-11 25-90,1-3 1824,0 0-1554,5-18-180,-4 11 270,8-33 0,-5 9-2115,0-2 1935,-3 3 530,-5 9 0,-2 0-530,0-9-385,-1 3 0,0 2 295,-4 9-774,-9-34 1,-3-5 773,2 11-90,-3-6 0,0 5 1364,2 34-1364,-7-16-360,-15-18-646,5 17 647,-8-5-1425,14 41 1784,-23-16 0,15 21 0,-19-12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9:43.64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27 152 12300,'-15'1'5127,"4"-1"-10517,41-11 5749,-7 2-179,28-9 495,-13 7-495,4 0 983,5 0-758,18 4 0,5 1-2202,11-2 1887,-7 2 0,2 2 180,15 1-136,-37 3 1,0-1-90,-3 1 0,0 0 39,3 0 0,-1 0 5,28 0-61,-28 0 0,9 0 62,24-2 0,14-1 0,-9 0 490,-17 1 1,0-1-641,11 0 0,8 0 0,-23-1 2498,-27-1-3607,12-2-180,-21 3-540,3-1-630,-27 4 2758,-9 1 1,-2-1 0,-1 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9:16.68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37 202 8336,'-7'-31'3688,"-3"-14"-707,3 13-2262,-1-10 2399,5 24-2938,1 0-90,3 7 90,2 6-90,1 8 270,37 34-270,-14-16 0,30 26 859,-25-25-949,2 0 180,49 30-180,-43-26 0,32 20 3572,-58-30-3392,-6-4 90,-36 49-270,9-31-90,-42 46-90,28-46-3392,-10 9 3302,12-13-5743,-16 17 1605,21-17 3862,-9 13 0,27-22 0,4-2 1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49:43.94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24 148 18057,'-13'-18'1349,"2"2"-989,29-13-180,-4 13 0,15-15-1,-7 19 181,14 1-180,-6 4 90,21 2-90,-27 3-3392,14 1 3392,-23 1-90,6 0 0,-8 0 89,8 12-89,-9-6-2268,6 9 2448,-1 19-450,-11-15 90,7 20 2268,-12-19-3617,-18 58 540,9-36-1440,-4 9 0,-1-1 2339,4-16 0,-1 10 0,4-18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0:04.73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24 586 11940,'-9'-28'7466,"4"10"-6836,0 5-181,4 10 361,0 0 179,8 21-809,4 17 0,6 15-3392,1 10 3302,-3-6-2089,8 40 2089,-6-19-367,-5-22 0,0 0 367,3 21-90,-1 1 45,-5-24 0,0 0 1395,4 25-1485,-3-16 0,0 0 45,4 25 0,-1-2 2707,-2-20-2707,-4-12-90,-3-24 1126,1 7-1036,-6-32-179,-1-7-1,-13-49 90,3 11-665,-9-34 575,7 24 90,0-3-2860,-1-7 2860,2 8 0,1-2-315,-8-30 360,0-9 0,0-4 90,8 35 0,1-2-45,-1-11 0,-1-8 0,2 9 0,2 13 0,2 4-704,0-10 1,1 7 703,4 15 204,11-3 0,4 0-204,1-3 918,7-6 0,5 5-918,4 24-1869,13-4 1869,29 13 1569,-35 11-1569,28 0-45,-41 11 45,36 21-1849,-23-6 1759,23 24 2211,-32-8-2211,10 50-2031,-16-25 2076,-8-6 0,-4 5 181,-13 4 1,-5-2-137,-3 21 983,0-21 0,-3-5-983,-6-8 89,-3 0-1049,-10-1 0,-3-1 960,-5 6 978,-4-3 0,0-3-1068,6-15-2035,-14 4 416,-13-8 1764,15-13 0,-5 3 1,27-13-1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0:05.16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555 0 17517,'-21'27'2249,"-9"24"-2410,10-3 431,-8 24-3936,7-17 3936,0 7-90,1 0 888,3 1-979,4 8 1,2 3-90,0 6 0,3-9 0,2-6 0,5-26 0,1-5 0,24 2 90,6-53 630,22-37-630,-21-16 266,-9-14-266,-21 48 90,-10-10 3302,-2 3-3392,-21-30-90,-8 17-756,-4 7 666,-4 13-880,-30 19 70,13 19-1258,-12 0-541,32 19 2699,27-2 0,6 3 0,5 3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0:06.01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138 0 12120,'-29'2'3508,"3"6"-2698,8 11-91,1 6-89,1 3-180,3 3-2366,1 40 2095,6-34-1180,6 20 0,5-1 1001,3-21-270,24 45-90,-16-63 180,13 2-90,-6-31-269,13-29 449,-3-8 180,-2-10 1786,-14 1-1067,-11 15-539,-9-12 3302,-3 16-3302,-7 8-90,2 14 0,-1 7 179,1 5 1,-23 17-180,13 0-90,-16 18 180,17 11-3482,5 12 3482,11 40-180,6-28-90,9-15 0,5-1 0,19 9 0,20 9-90,16-23-427,-21-21 337,6-14-269,21-46 89,-16-9 315,-17 14 0,-3-2 45,5-27 0,-19 17 135,-1-18 0,-2-3-45,-1 3-45,-2-1 0,-5 5 45,-10 28-90,-3 5 89,0 8 1,-3 10 3361,-6 49-3271,2 28-871,0-19 1,1 2 735,1-3 0,2 2 45,4 33 0,3 5-1154,-2-12 1,2 5 1123,2 8 0,1 10 0,0-9-60,-1-2 0,1-5-905,1 14 0,0-8 995,1 0-545,-5-35 0,-1 0 724,4 24-257,-4-23 0,0-3 617,-2-3 476,-10-3-656,-25-100-359,6 12-60,4-9 1,2-2-31,0-14 0,-1-7-90,0-8 0,-1-8 45,5 17 0,0-5 0,1-1 0,1-2 695,-1-1 0,1-1-740,1-11 0,3 6-374,1-9 464,4 45 0,2-2 747,5-16 1,6 2-1018,20-18 1710,-16 25 0,5 4-1620,29 6 180,-20 42-90,20 20 577,-17 2-577,11 18 90,-10 3 848,-2 7-848,-2 19 0,-1 6-1759,1 9 1759,-4-6 0,-4-1-90,-12-2 90,-2-15-90,-3 6-642,-12 22 1,-4 5 641,1 0-221,1-22 1,-3 9-1,2-13 131,-4-3 0,-5 14-989,1-7-499,10-28 1668,-3 8 0,16-40 0,2-4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0:07.05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109 1149 0,'30'-54'5098,"-8"14"-867,7-13-3062,-16 29 2317,-1-4-3126,-12 20 1346,-15 19-1436,-1 5-90,-12 20-90,7-7 0,-1 4 0,0 0-90,1 3 1129,-4 18-1219,8-13-1282,-1 31 1012,12-27-762,3 0 1032,12-13 1799,-2-22-1889,8-1-351,22-41 441,-14 5-180,31-44 270,-28 25 2783,3-12-2558,-11 8 0,-2-1 2154,1-4-2199,8-41 0,-19 62 90,-2 8-91,-1 4-3301,-1 5 3392,-1 5-90,-2 4-180,-2 19 270,-11 58-180,9-19 0,-4 46-90,16-31 0,1-8 0,7 9-2269,1-20 2180,12 7 89,-3-18 2268,10 1-2358,9-52 0,3-14 0,-1-4-46,3-9 0,-3-5 46,-14-15 90,-1-5-135,-7-4 0,-1-4 658,-8 27 1,-2-2-569,7-30 0,-2 1-45,-5-11 180,-2 1 0,-4 1-2495,-1 8 2675,-5 25 0,-1 1-180,-6-30-53,0-2 53,-8 38 0,1 30-1,0 9 91,-19 56-180,18-11 0,-2 18 0,4 2-90,9-4 0,1 26-135,11-16 1,4 0 134,3 11 626,5 5 1,5-1-806,15 0 2578,11 7-2399,-9-25 258,-4-12-348,-13-18 90,-3-2 0,-2-2 90,-4-3 270,1 10-180,-9-10 894,0 7-804,-8-14 0,-1 4 270,-13 29-270,6-16-3392,-9 20 3392,9-30-90,2-1 90,3-3 179,18 30-359,-1-24-90,16 20 90,-4-32-90,-5-6-315,26-19 1,2-6 224,-8-2-90,21-17 0,-3-5 180,-27 5-90,20-43-803,-36 39 983,2-15 0,-11 17 90,-3 0 270,-10-31 2724,-1 29-2814,-9-26-180,5 47 0,-1 0-2905,3 15 2995,1 3-180,-18 27 0,15-9-90,-11 21-1285,19-12 1286,9 9-91,2-3 0,8 3 0,2-13 1466,31-5-1556,-7-24-225,4-16 1,-3-8 404,-8-12 801,-8-1 1,-8 0-622,-17 14 0,-11-20-1035,-3 27 1125,-10-3 722,-25 14-272,-19 47-450,6-14-217,-2 38 306,33-9 91,4 26-90,7-3-180,18 23 1031,9-38-1031,12 5-315,14-16 0,6-3-314,4-2-47,1-2 1,1-10-2293,5-35-1260,-1-6 3381,3-15 0,-7 0 1,-3-1-1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0:07.34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16 34 18506,'-7'-17'1080,"1"4"-3959,4 9 2272,1 5 0,1 4 0,2 6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0:07.51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1 173 19676,'20'-31'-360,"-1"1"-5570,-7 9 713,13-12 5217,-10 12 0,8-5 0,-14 16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0:08.20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38 557 10591,'-18'-8'5217,"4"0"-9078,8 1 5660,16-7-1350,3 0 1381,31-13-1560,-6 13 0,21-5-1193,31 6 1103,-32 7 0,5 1-45,7 1 0,1 0-820,-1 1 0,-3 1 730,-9 2 0,-1 0 0,-5 0 0,0 0 0,5 0 0,1 0-250,3 0 0,1 0 250,2 0 0,2 0 0,1 0 0,7 0-23,-8 0 1,8 1-1,6-1 1,6-1-53,-5-1 0,8-1 0,3-1 0,2 1 0,-2-1 0,-5 1 30,-2 0 0,-4 1 0,-1 0 0,1 0 0,4-2 0,0 0 0,6 0 0,1-1 0,-3 0 0,-6-1 0,-13 1-45,25-4 0,-12-1 196,5-2 0,-1 0-151,-6 1 0,5-2-90,-8 0 0,10-3 0,0-1 0,-10 3-45,12-3 0,-2 1 15,10-3 0,9-2 1,-19 2-279,-35 7 1,-7 1-1672,44-12-629,-8 2 2698,-8 1 0,-8-1 0,-3 1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0:08.56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32 25073,'27'-2'449,"2"0"-359,-4 2-449,45 0-1,-20 0-1979,31 0-719,-12-9 2210,3 4 0,0-5 0,-7 7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0:13.34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1 330,'33'14'2519,"3"-8"4330,0-12-6130,-1 26-449,-3-1 0,-17 31 180,-14-4-90,-10 13-314,-1-1 0,-2 1 223,-6 15 540,3-11 0,3-2 90,2 2 1639,2-13-2088,5-7-270,10-22 0,-2-9 90,13 6 179,15-15-269,9-14-90,5-1 0,-6-12-2178,4-7 1998,0-5 1998,11-14-4066,4-15-1199,-27 27 748,0-6 2592,-28 31 0,-2 1 0,-2-1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9:17.42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272 369 1230,'0'-32'3778,"0"1"1897,-8-43-4775,3 37 2768,-16-54-3218,10 63 990,-7-17 269,-19 15-1349,-17 83-270,8-33 1462,15 38 1,10 10-1463,12-1 135,2 17 0,3 7-1172,8-23 0,1-1 992,-1 21 0,1-2-45,4-20 0,2-6 25,5 33 65,-5-29 0,3 8 0,-2-4-90,2 5 0,0 0 0,-2-6 0,1 4 0,-2-8-45,-2-10 0,-2-3-270,-1 11 1,-2-3-2385,0 19 1215,-5-14 0,-3-2 1484,-10 5 0,-5-13 0,-1-11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0:13.74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454 204 8522,'-20'-27'3778,"-1"-3"-6200,-8-4 3861,7 8-360,-6-2 474,8 12-833,0 1-518,-6 2 247,7 5 271,-4 3-450,7 4 2023,-2 1-2023,-11 16-1350,-15 25 1440,3 20-270,4 8 1935,16-7-1845,9 12-2158,5 15 1978,7-37 0,1 0 90,7 40-1403,8-17 1313,2-20 1132,2-2-1132,4-4-135,13-1 0,4-1 45,4 4 0,-1-9 0,1-5-118,0-17 29,2-8-1,-9-7 90,1-2-135,16-22 0,1-5 225,2-2 45,10-12 0,-4-9 135,-18-21-45,-21 19 0,-4-2 1744,2-34-1699,-24 19 0,-8 1-1560,-8-5 1425,1 20 0,-5 0 135,-35-23-431,10 22 341,-22-12 2043,17 28-2178,-7 10 0,-3 3-135,-7 1-90,13 5 1,3 4-1980,14 12-5037,-22 23 7237,20-2 1,-18 22 0,34-10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0:17.06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0 19946,'4'19'1709,"0"13"-5391,-1 0 3922,1 32 0,1 24 0,1 2-240,2 4 0,1 3 0,0 0-145,-2 2 1,-1 1 0,1-1-6,2-3 0,2-1 0,-3-14 329,-4-21 1,0-9 0,3 20-1,-4-1 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0:17.26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105 618 8702,'-23'-39'5847,"-5"-11"-4318,10 14-270,-1-4 630,8 14 0,5 8-1439,9-17-91,6 12 1,13-15 90,15 4 0,4 2-450,10-8-45,9-1 0,2 3-135,-3 8 0,21-7-2789,-19 21 1,-1 2 2968,-3 0 0,-1 4 0,-5 3 0,-25 7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0:18.26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412 542 2039,'-17'-34'4408,"-1"3"-2879,-1 10-360,-2 2 1056,-4 5-1416,-2 4 1494,-6 5-1134,-28 24 1244,19-1-2144,0 25 1,5 8 2296,12-2-2611,4-1 0,5-1-45,10-3-90,4-9 90,9 15-3052,9-6 2962,5 0 0,7-8-396,16-20 396,-17-9 90,28-19 0,-7-27 180,-7-4 0,5-15 90,-23 17-1349,-3-2 1349,-3-1-1254,-3-2 1524,2-34-180,-9 30 2149,2-21-2239,-8 43 0,-1 6 450,0-1-540,-2 2 1265,4 31-1355,-1 4-90,7 34-90,3-9 90,1 3 3212,5-1-3662,22 32 360,-12-31 0,18 16-89,-7-36 179,-16-13-90,11-1-90,39-68 270,-40 30 45,6-8 0,-3-5 315,-15-29-180,-9 27-1,2-24 271,-10 29-270,-3 15 90,1-4-90,0 14 180,-1-1-1,1 2-269,0-2-90,1 11 0,0 4 90,7 32-3572,15 48 3482,-4-18-90,11 26 90,-4-41 90,35 3-90,-26-16 0,24-6 0,-41-27 0,16-15 0,30-37 90,-19 8-90,16-24 0,-40 30 0,-1 1 0,-3-1 90,1-15 0,-6 11 90,1-26 270,-9 22 0,-2-3-181,-2 17 1,-1 8-90,0 8 3212,0 0-3212,-4 17-180,6 13 0,-3 20 90,8 12-1696,1 4 0,0 2 1696,4 22 0,2 20 0,0 7-84,-4-32 1,-1 4 38,-1-3 0,0 10 0,1 1 0,-2-8 0,1 11 0,-1 1-1,-2-5 1,0 12 0,-1-2 0,-2-14-436,1-15 0,-3 0 421,-3 28 0,-2 13 0,-1-12 60,-2-21 0,-1-3-45,-4 29 0,-8 0-135,-16-10 1,-5-11 179,-13 4-90,17-30 0,-6-17-45,-12-51 0,2-17-45,2-1-45,-10-17 0,3-5-225,16-3-1798,-8-18-1080,23 21-1571,6 2 4809,6 1 0,6-2 0,4-1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0:18.92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75 572 8792,'2'-34'3688,"0"6"989,-2-28-4599,-7 8 912,3-10 114,-8 11-385,5 19 1620,-10-44-2069,10 40 0,-7-27-1,12 49 62,0 1 29,-1-5-180,1 8-180,1 2 466,1 9-376,3 33 0,2 20-90,3 7 90,1 10-90,-1-21 180,5 23-135,-2-25 0,0-1-3437,6 32 3392,6 4 90,-10-51-90,0-6 180,22 4-91,-16-18 1,38-18-90,-32-15-2178,30-37 2178,-26 15 90,7-17-45,-15 10 0,-2-1-45,5-17 1134,-6 13 0,-1 0-1134,-4-7 0,5-23 0,0-10 2846,-3 18-2846,-2 9-89,-9 45-1,1 4 90,7 57-1703,4 51 1748,-7-41 0,0 2-45,1 15 0,-1-2 0,4 22 90,1 6-1414,-7-45 1,0 1 1323,1 1 0,-1 0 0,1 4 0,-1 0-740,1 1 1,-1 1 739,1-1 0,0 6-15,1 16 1,2 11 0,-2 0 104,-2-4 0,-1 0 0,0 0-60,2-2 0,1 0 0,-3-4-321,0 19 1,-4-13 290,-10-11 90,2-15 0,-9 21 0,1-30 0,-27 11 0,11-30 90,-14 2-180,15-31 0,-31-32 0,16 8-45,0-8 0,-2-7-225,2-10 1,2-2-1,-18-22-141,23 21 0,6 1-2737,15 0 3148,6-13 0,13-5 0,5-11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0:19.78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1 989 0,'51'-65'2219,"-3"2"-1229,-6 3 1348,-8 2 1,-1-2-540,7-19-1484,-13 25 0,-4 3 1689,-11 5-1555,-9 23 1428,-13 4-1157,-16 13-540,-9 7-91,-4 11 181,-2 21-180,17-5-90,-6 14 90,7 13-90,8-11 2179,-4 38-2269,14-14 0,13 14-168,1-31 258,12-15 0,-8-31 0,15-12-90,24-27 90,-9 2-1810,24-33 1900,-40 28 36,6-12 53,-14 15 541,3-28-540,-10 25 0,1-19 0,-12 35 180,0 3 2250,-1 4-2610,-6-1 90,3 9 2719,-5 3-2719,4 21 90,-2 45-90,3-11 274,-2 37-364,17-29 0,5-2-205,8 13 205,-5-17 0,3-8 0,7-22 0,-13-18-90,27-21 0,-17-1-1189,22-17 1189,-20 3 0,10-24 0,-10 10 0,8-19-1480,-17 13 0,-1 0 1480,5-20 0,-4 2 0,-2-4 352,0-24-262,-8 18 0,-3 2 0,-6-8-1265,-2-3 1265,-11 78-1093,4 11 1093,-3 9 949,-7 21-949,4 2-90,-5 56 0,14-30 45,10 18 0,5 6 669,-2-23 1,1-1-535,5 5 0,-4 3 180,-17 28 0,-6-10-180,1-30-524,-5 7 1,0-8 523,11-37-90,2-3 90,1 0 0,8 2-90,14-7-450,50-37 0,11-16 180,-8 5 180,12-12 1,-6-2-91,-36 12-271,11-17 451,-16 16 180,10-11 0,-21 22 359,17-22-449,-26 30 90,9-9-90,-27 36 2268,-1 6-2088,1 19 3302,0 10-3302,0 27-180,1-10-90,7 24 180,16 4-1066,-2-17 886,11 2 90,-11-44-90,11-1 0,-8-11-540,28-14 270,-28-13-90,15-15-1889,-23-1-809,-4-6-1259,-5-3 3542,-3 5 0,-3-5 1,-1 6-1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0:19.89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74 16438,'0'-23'1529,"0"1"-1799,9 1 270,17 16 0,-1 3 0,12 16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0:20.09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0 21565,'21'0'-2789,"-2"0"91,-4 9 2698,-4 5 0,4 11 0,-6 3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0:20.99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51 472 11041,'-18'2'2518,"2"0"-1438,12-1 449,-2 0 180,2 0 90,1-1-1170,69-10-750,-27 4 391,16-1 0,10 0 134,15 3 1,-3 1-315,-27 1 0,0 0-1190,33 0 0,-4 1 1280,-12 1-90,17 0 64,10 0-64,-21 0 0,5 0-379,7 0 1,4 0 348,-13 0 0,4 0 0,-2 0-807,18 0 0,-1 0 747,-3 0 0,1 0 30,-25 3 0,0 1 0,-3-1-30,11-1 0,3-1 0,7 3 0,9 0 0,-8 0-295,-8-4 1,-1 0 294,-2 1 0,6-1 0,-3 1 0,15-1 0,-3 0-757,-3 0 0,2 0 757,-16-3 0,5-1 0,1 0-185,7-2 1,3-1 0,-4 0 214,-12 0 0,-2 0 0,1-1 87,9 0 1,2-1 0,-5-1 17,11-3 0,-6-1-45,-18 3 0,-1 0-45,17-4 0,4-1 45,-19 1 0,3-2 0,-6 2 461,-2 1 0,2-1-491,19-6 0,10-2 0,-13 3-15,-30 7 0,-2 0-45,37-9 0,-4 1-90,-16 3-180,31-5-554,-46 11 644,8 0 249,-24 5-519,-5 0-8896,3 1 9346,-15 2 0,1 1 0,-14 3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0:57.78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7530 4180 15898,'14'-1'2249,"-2"-2"-1710,-11-4 271,0-2-1,1-43-539,0-10-4431,0-29 4161,-1 14 801,-1 12-981,-7-21 1,-2-3 89,1-7 0,0 28 0,-4-16 0,0-1 0,1 15-153,1 13 1,0 3 242,-1-11 0,-2-6 0,-1 2-980,-5-19 1,1 6 979,5 27 0,0-1 45,-5-26 0,-2-5-45,-1-1 0,0 3 0,4 11 0,-1 0 19,-3-16 0,0 1-19,6 25 0,2 6-1298,-6-20 1298,7 25 0,1 0 1397,-6-23-1442,4 16 1,1-3-1,1 4 0,1 1 45,-6-37 780,8 42 0,1 4-780,-1-16-90,2 7 0,-2-17 0,4 35 90,-1 3-90,4 26 2993,-1 0-3083,0-2-78,0-3 168,0 3 921,0 0-1010,1 1-541,0-8 450,-1-6-90,0-10-179,0-2 89,1-1-4021,-3-35 4111,2 29 180,-2-27-180,-1 25 540,-1 6 0,0-4 270,-3-1-271,3 23-89,-1-7 180,2 16 0,0-1-270,0 2 90,0 0 0,2 8-125,-3-6 35,3 7 0,-2-3 0,1 3 0,1 1 0,-2-1 0,-7 0-90,3 1 3330,-5 0-3330,5 2 7,-20-2-366,-22 0 179,-11 0 90,0 1 0,17 2-3752,-21 0 3932,22 0 0,-26 0 2,13 9 178,12-4 135,-19 6 0,-2 0-225,7-3-45,1 1 0,2-1 45,14-1-1,-2-1 1,-7 3 0,-2 0 0,-6-1-45,-3 2 0,2 0-1427,12-3 1382,-14 0 739,9-2 1,-1-1-740,-5 0 0,4-1 0,2 0 0,8 1 0,1-2 0,0 2-1974,-39 1 1974,30-3 90,-46 2 0,13-2 927,1-2-927,1 1 0,28-1 224,-2-6 1,1-1-225,-3 3 0,1-3 0,3 0 0,15 5 0,0-1 90,0 0-180,0-1-967,-1 1 1057,-20-3 0,14 2 2131,-15-1-2221,-3-1 0,-2 1-90,-18-1-298,15 0 0,3-1 298,4 1 90,21 1 363,1-3-452,-19-2 2601,-5-4-2422,-20-3-2917,-2-2 2917,19 4 232,-15 1-322,35 5-270,-34-1 180,35 3 90,-14 0-1785,17 3 1695,-17-3 1573,-24 1-1573,-3 0 0,26 2 1,1 2-1,-6 0 90,-15 0 45,23 7 0,3 2-45,-3-1 44,-10 2 1,2 1 483,22-3-528,-17 1 0,19 0 379,0 0-379,0 1 90,-50 11 3107,24-4-3152,-9 3 0,-1 0-45,-3 1-1402,30-7 1,3 0 1401,2-2-161,-13 0 251,21-3 180,-48 3-180,50-5 89,-31 0 1,25-1-2305,7-2 2125,3 1 90,20-2 0,-15 3 2035,10-2-2215,-16 4-198,3 1-702,-12 10 810,9-5-89,-3 7 3391,21-9-3662,-20 14 180,2-4 270,-4 7-90,9-8 90,12-5 1,1 2-1,-19 14 90,15-10 90,-13 9 89,15-13 91,-5 7-270,8-8 0,-1 4 90,8-4-90,5-7 0,-4 10 90,6-8-90,-3 23 90,3-10 90,-1 39 0,2-27-90,1 18 0,9 4 180,-2 10-906,6 1 816,0 20 0,-5-36 90,9 41-91,-6-37-3210,3 18 3210,-4-22 91,4 24 90,1 6-225,-6-31 0,2 5-772,2 24 1,1-2 726,2 19-45,-4-30 0,-2-4-13,-1-8 58,0-2 0,-1-1 180,8 39-180,-6-31 0,6 29-704,-5-37 0,1-2 614,0 5 90,4 9 0,-1-3 0,-3-17 38,8 33-128,-9-42 180,17 53-90,-9-39 0,14 40 0,-4-26 1427,-8-17-1427,3 5-90,-11-25 0,0 2 90,18 36 0,-13-26-46,9 19 1,-1 0-45,-7-18 0,15 36 2359,-22-50-2359,-1 1 0,1-1 60,16 45 0,11 29 0,-7-16-1244,-1-8 1184,0 4 0,6 17 0,-5-23 2896,-3-28-2896,-10-16-2806,34 40 2896,8-17-90,-9-6 0,13 0-588,-11-27 1,1-3-132,25 6-46,-8-3 1,3 0-1530,-22-6 0,-5 0 2294,35 8 0,-4 2 0,-22-7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9:18.13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1516 9691,'29'-28'5757,"18"-12"-4587,-10 11 628,29-16-178,8 6-5338,-11 8 3988,10 0-90,-30 18 1046,0 1-1046,18-4 90,25-5 80,-1-2-260,-3 0-305,-28 6 395,15-13 0,-35 14-1014,25-14 924,-46 22-800,0-3 710,-7 3 281,-3 1-371,-1-2-189,-1 1-81,-13-27 3143,3 14-2963,-11-22 1295,7 21-1295,-7-11 0,4 6 90,-8-18 0,10 16 90,-5-23 0,9 17 90,-2-12 90,5 7-90,1-2 225,0-13 0,1-4-3437,-2-6 3212,2 9 0,-1-2 629,-2-21 91,2 11-1236,-1 3 516,4 26 90,5 33 0,4 21-90,7 34 0,1 8-90,5 27 90,-6-16 0,0 1-240,4 27 240,-1-1 0,-2 1-90,-1 2 296,-5-33 1,1 2-252,-2-5 0,1 3 0,1 12 0,0 1 0,2-1 0,-1-3 0,-1-7 0,0-5 2972,8 27-2837,-6-50 228,3 1-228,-1-29-90,1-6 0,9-23-90,3-9 0,10-17-3291,-3-2 3021,4 6 1,5 2-271,30-8 747,4-10-387,-22 43 0,-23 30-269,20 47 359,-11 9-595,-17-28 0,-4 2 775,-7 21 90,-8-21 360,-3 21-270,-11-4-91,3 3 91,-13-14 2615,3-19-2705,-3-4-2471,-13 4 2651,-5-7-1210,-13-4 940,11-12 1081,7-8-1531,-11-17-5559,8-7 1061,-10-8 5473,14-6 1,17 9 0,1-4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1:00.29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29 973 15178,'-15'2'3688,"3"-1"-3238,10-4 270,3 1-451,11-14 181,18-11-180,18-15-90,2 1-462,3 0 372,-10 10-3239,7-2 3329,15-10 0,4-1-180,11-6-287,-9 5 1,1 0 331,-25 17 0,1 2 0,37-17 0,5 0-45,-27 11 0,1 2 0,4 0 0,5-1 0,-2 4 45,12 0 0,-4 4-563,-11 2 1,0 2 517,12-3 0,-5 3 0,7 2-90,2 3 90,-1 1-1451,2 3 1451,-3 1 264,-10 3 1,1 0-265,17 0-10,-22 2 1,-1 1-81,11 1-519,-13 2 0,1 0 429,20-1 45,-27 0 0,0 2 1311,11 8-1536,-19-4 0,12 6-1543,-14-5-2594,-16-3 4591,4 0 0,-18-2 0,-4-1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1:00.58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87 94 10411,'-27'-27'6027,"-1"-1"-5128,17 16-269,-1-1-91,7 7-179,3 3 360,0-1-450,5 3 449,17 7-539,2 2 90,34 13-180,-17-4 0,16 7-3212,22 13 3212,-27-10-45,3 1 0,1 3 135,16 18-180,-3-1 89,-18-3 91,-29-7 0,-11-11-135,-15 23 0,-8 4-135,-4-8-1134,-2 4 0,-3-3 954,-2-11-180,0-2-1268,-1 2-3949,-13 22 6015,16-20 1,-6 14 0,21-29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1:07.81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1068 19586,'17'1'1799,"8"9"-1439,-7 2 359,39 30-4790,-21-18 4250,23 13 361,24-11-1859,-43-16 1409,42 7 0,-38-33 90,6-15 0,3-9-90,-14 8 0,0-6-804,23-35 1,-8-3 713,-13-7 0,-20 29 0,-5-1 0,-4-36-90,-5 32 90,-3 6 0,-4-5-45,-8 6 0,-2 0 43,-1-3 1,-4-1 1,-7-6 0,-4 5 981,-15-6-981,-3 16 1784,-7 19-1874,-8 13 0,-8 15 90,11 14 0,19 20 0,14 19 0,7 8-90,6-8 0,4 2 90,-3 27 0,4 1-45,9-27 0,4-3-49,5 4 1,6-1 3,6-4 0,3-2 90,16 31 546,14-9-636,27-44-90,-9-33 235,-22 3 0,0-9-235,5-29 0,-7-8 90,1 0 90,-17 8 0,-6 3 3294,-15 14-3384,-4 6-156,1-2 156,-7 17 0,1-2 0,-8 69 90,1 9 0,-1 17 0,4-40 0,4 0 90,17 43-90,-2-27 180,18 12-3303,5-63 3213,1-17-1741,4-9 1741,-13-19-1601,-1-12 1600,-8 5-89,6-14 90,-14 12 0,0 1-90,-3 1 90,-1 2-90,-3 2 1782,-2 6-1782,5-8-90,-9 17 1831,5-5-1741,-9 19 0,7 25 0,-4-2 3392,6 22-3392,-1 8-3392,4 8 3392,7 12 0,-1-16 90,25 2 0,-2-35-2269,44-11 2179,-30-20 90,9-18-90,-17-8 0,-14 3 2359,10-14-2359,-15 6 45,-2-12 0,-1-4-2314,2-4 2314,-6 5 0,-2-2 1271,-8-19-1316,-6 32 0,-9-27 0,-3 55-1773,-29 16 1863,15 18 90,-23 53-90,24-14 89,-2 32-89,13-15 0,2 3 0,1-22 0,2 4-353,2 18 0,4 10 0,1-5 308,3 4 0,4 1-15,2 0 0,2 6 0,0-8 14,-1-4 1,1-4-155,3 10 1,-1-8 109,-1-1 1498,-1-4-1364,-6-13 1,-2 1-45,1 15 45,-1-19 0,-6 2 135,-23 3 0,-6-7-180,1 1-45,-7-6 0,-1-10 45,7-33 2105,-3-4-2105,-14-15 0,7 1 45,-9-20 0,0-6-135,3-4 528,5 2 1,4-2-529,8-6 484,5-6-799,7-7 0,4-5-2194,6-27-1494,6 10 0,6 1 4003,18-5 0,-6 39 0,2 1 0,14-18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1:08.34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718 18 8072,'-35'-10'3958,"7"3"-3328,-25 15 1618,0 13-1348,-1 8-1767,3 14 1,2 5 1316,1 2-91,3 10 1,2 10-359,17 4 1,6 0 88,4-19 0,2 0-739,-3 35 1,8-4 828,18-6-928,25 6 928,-9-41 1018,15-24-1108,-10-40 0,-4 2 90,9-20 89,-1-17-179,-7-16-372,-3-9 282,-11-3 1427,-10 31-1787,-15-8 0,-10-14 0,-7 12-180,-11 20 1,-2 2 314,1-51 0,-6 14-450,-13 65 1,5 21-46,27 8 1,-28 25-3329,42 3 4048,7-5 0,4 12 0,3-11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1:08.73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258 155 8882,'4'-21'6836,"-16"-8"-5217,-8 17-989,-8-3-91,-10 24 271,4 11-136,5 21 1,1 6-585,-3 8 0,10-7 0,5 1 270,12 15-360,8-13 90,3 7 0,9-24-90,25-8-237,-10-14 147,22 2-90,-16-14 90,-4 0 0,15-10 0,-15 3 90,9-10 90,14-19 0,-28 15 0,19-21 270,-34-3-270,-6 16 0,-9-32 0,-6 32 90,-9-12-3246,-8-1 3246,-8-2-92,-19-13-88,15 18-180,-3 4-2788,14 14 180,11 9 2788,-5-2 0,14 11 0,1 2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1:09.61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225 8 11221,'-23'-7'989,"-7"16"-6379,9 5 5929,-5 15 1320,5-4-330,-16 45-1259,18-30 134,0 14 1,4 1-225,9-9 0,-2 16 90,8-16-180,11-3 90,-2 1-90,9-3-1229,19-5 1139,-11-16-450,30 4 270,-25-20-270,13-2-719,14-14 0,4-5-1,10-3 810,0-1 1,-4 0-91,-19 0 90,-8 6 0,-19 5-449,2 1 2717,-9 2-2267,1 0-1260,-1 1 1079,-8 2 0,5 0-89,-9 3 1477,1 0 0,-1 0 0,1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1:10.24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472 1310 9602,'7'-26'4497,"-2"2"-3238,-4 8-269,0-3-91,-11-14-179,1 5-115,-20-20-155,9 22 180,-24-10-360,16 21 449,-45-1-629,23 25 245,-17 2-245,26 15 0,15-2 79,3 7 11,-8 40-1528,16-18 1438,-4 30-1409,25-30 0,6-2 1319,3 4 0,19 33-508,-9-67 508,5-9 0,-6-6 45,23-25 0,2-9 45,-3-1-90,13-14 0,-1-4-655,-15 0 655,12-18 90,-20 12 662,-6-7 1,-2-3-753,6-20 0,-8 16 0,-2-4 0,-10 15 0,-3-2-723,-1-28 0,-1-2 723,0 27 0,-3-2 0,-4-6 0,-3-6 0,-2 13-1387,-2-5 1387,-2 13 0,-1 0 855,-5-12-1035,-4 10 752,0 30-662,-1 81 90,9 14 1137,5-9 0,3 2-1137,0 37 0,6-10 0,0 4 1393,-1-25 0,1 4-1461,2-1 1,3 11 0,1 0-1,-1-11-1544,1 0 1,1-3 1581,0 3 0,2 5 0,1-6-60,4-2 0,0-7-1479,11 29 1569,-10-38 0,1-2-1818,7 2 1818,32-1-90,-30-27-16,21-36 1,-1-13 105,-20-10 769,8-19 0,-3-5-679,-16 0-252,-3-39 1,-3-2 341,-4 26-135,-2-12 0,-1 9 1665,-5 47-1710,0-3 0,0 3 90,0 5 598,-5 3-688,2 14 201,-3 22-201,4 15 3068,1 9-3158,1 2-2953,0-4 434,10 61 2609,4-9 0,-4-34 0,1-1 0,10 22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1:11.13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56 927 8972,'-9'-54'3058,"-1"4"-2248,2 7 269,0 7 2429,-2-2-3148,5 32-90,-1 7 89,11 53-359,2-7-1014,4 8 1,2 2 743,3 4-179,10 36-91,-5-48-362,13 10 632,-4-16 180,21 13 270,-20-33 450,5-1 180,-9-18 179,5-31-629,-10 10 1546,-1-24-1276,-17 17 269,-23-45-809,7 36 213,-20-31 147,-22 49-360,13 24-3392,-17 0 3392,29 20 0,11-5-1552,-5 64 1462,12-33-133,2-2 1,4 3 132,15 14 0,0-11 0,12 3 0,-2-24-115,32 7 205,-19-24-90,15 3 0,-24-22 0,4-15 2301,-5 2-2301,9-13 90,0-23-90,-14 13 2352,9-39-2263,-20 20-2795,0-7 2706,-6 17-179,-1 15 164,0 13 15,2 4 0,4 22 0,12 38 0,-2 3 0,8 22 0,-8-26-275,0-2 275,2-1 90,31 39 90,-25-49-90,25 23 0,-24-73 90,3-15 90,12-40-180,-14 15-100,1-15 10,-16 29-90,-1-1 0,7-39 90,-8 39 0,6-25-90,-11 52 0,0 2 90,0 5 184,-1 2-94,10 18 3297,-5 3-3387,10 17 0,-5 4 90,2 6-46,2 17 1,1 3-45,5 11-123,-5-9 1,3 0 122,13 8 0,-6-23 90,24 18-241,-19-38 241,13-2-90,-20-18 90,1-7 0,21-36-90,-4-12-198,11-23 108,-30 20 0,-5-1-989,3-21 989,-10 24 0,-1-3-135,-3-8 1,-2 0-1212,-3 9 0,-1-3 1211,2-42 1,-3-5 179,-6 17 0,-3-1 75,3 10 0,0-3 0,-2 5 15,-2-9 0,-2 5 0,1 3 0,-1 3 44,2 10 1,0 2-225,-2-8 1,0 1 228,3 12 0,-1 4-364,-9-30 890,10 129-740,6 7 0,2 15 0,1-1-105,1 25 0,2 1 135,-1-15 0,1 2 1,1-8-91,1-12 0,1-4-1508,6 10 1,2-3-202,3 16 1886,1-13 0,1-3 1,0-16-1,7 10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1:11.51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1 144 18506,'21'-39'1350,"0"5"-6921,20 13 5032,13 3 179,3 1 386,6 7-1915,-15 7 1568,13 2 1,-13 0 0,6 1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1:11.80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102 26 16797,'-20'-14'2339,"3"3"-1170,1 14-1079,8 5 0,-3 3 0,12 13-4161,15 11 4161,13 12 859,5-2-679,40 9-180,-35-28-2269,25 10 2359,-37-20-646,2 2 826,-9-2 1948,-2-1-2038,-28 23-1859,-33 11 1679,3 3-90,-17 1-90,26-27-809,-29 22-545,25-18-5482,-26 24 6926,44-33 0,-3 0 0,13-14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9:22.59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75 13110,'27'-7'3148,"-3"2"-7549,26 4 5030,-12 1-179,44 9 929,-2-3-1019,1 7-314,-20-9 0,-2-1 224,3 0 44,8 0 1,9-3-482,10-8 1,-1-2 211,-20 6 0,1 0 493,31-8 1,-10-1-539,-32 6-946,14-3 856,-25 4 0,-5 1-179,10-1 973,-19 3-1243,7-2 634,-24 3-545,-1 0-340,-8 0 790,-5 0 0,0 2 0,-4-2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1:11.93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9 7609,'25'-3'2609,"-3"1"-1600,-7 0-1098,-4 1-461,-5 2-169,-5 0-3556,-6 6 4275,-9 4 0,-8 3 0,-4 2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1:14.26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1039 3128 12930,'29'23'3148,"13"1"-2608,-8-14-1,15 1-5480,17-3 5301,-12-4-674,-5 0 1,5 0 492,-6-2 1,5 0 592,37 2 0,8 0-682,-4-1 0,0 0-681,0 1 1,2-1 620,-25-1 0,2-1 0,-6 0-30,-2 0 0,-2 0 0,21 1 0,-1-1 45,-23 0 0,-3-1-45,-1 1 0,5-1 90,16 0 0,9 0 0,-7 1 363,-7-1 0,1 0-393,17 0 0,12 0 0,-4 0-30,-22-3 0,-3 0 0,4-1 30,18 1 0,4 0 0,-2 0-476,-14-2 0,-1 1 0,-2-1 446,-4 1 0,-1 1 0,-7-1-30,-6 1 0,-4-1 45,-1 1 0,5-1-45,7-1 0,6 0 0,-2 1 588,8-2 1,3 0-589,-12 2 0,9-1 0,0 0 0,-8 0 0,14-1 0,-2 1 30,5-1 0,7 1 0,-9 0-30,-11 1 0,-3 0 58,23-1 0,-3 1-58,-31 1 0,-3 0 45,-5 0 0,8 0-15,28-1 0,14 0 0,-9 0-30,-21 1 0,1 0-38,16 0 1,11 0 0,-17 0 37,9 2-644,-31 0 1,2 1 688,1 0 0,-2-1 561,-9 1 0,0 0-606,10 0 0,-5 0 0,-2 0 0,29 0-471,0 6 0,0 2 471,1-2 0,-1 3 0,-6 0 1471,-29-4-1561,38 6 90,-33-3 0,27 2-90,-21 2 2198,-17-3-2198,28 7-73,-35-7 73,18 5 3207,-31-7-3117,5 1 0,-16-4 0,-2-1 360,6-1 359,-10-1-539,12-11 0,-17-3 649,4-29-739,-8 11 0,-1-18-3392,0 11 3302,-10-28-1881,4 10 1792,-9-19 42,6 17-43,0 3 0,-3-12-60,-3-16 0,-3-12 0,2 7 105,0 0 1,0 0 44,0 1 0,-2-5 0,2 12-45,4 24 0,1 5-445,-1-6 1,0 0 489,0 1 0,0-1 90,-4-21 0,-2-7-30,3 11 0,-1-5 0,1 5-60,-1-4 0,0 3-30,2 5 0,0-2 0,3 15 30,2 15 0,0 2 1908,-3-13-1998,-7-32 90,2 14-90,1-1 2417,8 43-2417,0 10-2537,5 9 2627,-5-7 1297,-2 1-1297,0 3-2358,-15-14 2268,-1 5 0,-3 0 90,0 4-90,7 7 90,3 1 0,1 1 0,3 1 2179,-3-1-2179,-11-1-90,3 1 90,-7 0 0,9 2 0,-1 2-2269,-1 2 2179,-31 0 2099,12 2-2009,-19 0 0,17 1-2182,6 0 2182,-46 13-90,3-3 90,23 1 0,-7 0-45,-28 2 0,1-2 906,36-4 0,0 1-861,-7-1 0,-6 1 0,10-2-1324,-17 2 1324,27-4 0,0 0 0,0-2 0,-1 0 0,-5 1 0,-2-1 0,3 0 0,-1-1-95,0 0 0,5 0 95,-6 1 0,-3-2 0,-20 0 0,0 0 0,-4 0-649,25 0 1,-3 0 648,-23 0 0,-12 0 0,8 0 0,5 0 0,3 0-188,-16 0 0,2 0 188,25 0 0,5 0 0,16 0 0,1 0 0,-2 0 0,-1 0-447,-12 0 1,-2 0 446,3-4 0,2 1 1015,-31 1-970,37-3 0,4-1 45,-9 3-90,-18-2 89,2 0 1,18 1 1517,-36-4-1517,37 3 0,1-1-189,-26-3 99,28 3 0,4 0 2309,8 0-2309,0-1 90,4 0-90,-2-1 0,3-1 90,-17-5-90,13 3 0,-13-5 0,0 1-2120,-9-5 2120,-15-5-445,18 8 0,1 0 445,-14-4 0,24 7 0,1 2 0,-21-3 0,21 6 0,-1 0-90,-33-5 90,3 5 0,2 1 1783,14 5-1783,12-1 0,2 2 0,9 2 0,7 0-447,-26 6 1,-4 1 446,0-1 0,1 2 0,0 1 2179,-1 2-2269,12-2-1090,-12 2 1,-1 1 1089,1-1-227,-3 0 0,3 1 227,12-3 90,-14 4-45,13-1 0,1 0-45,-8 2 90,7-1 0,1 0-154,7-1 154,0 0-90,-1 1 90,1 0 535,-20 8-625,-11 4 2232,2 2-2187,25-9 0,1 1 45,-7 3-90,-10 6 0,-1 0 200,7-2-155,-15 11 0,2 1 1077,25-12-942,-31 20-2700,51-28 2700,2-1-119,3-1 119,3 0 0,-10 11-90,13-10 90,-9 11-90,17-16 90,-1 3-776,4 1 776,0 11 1969,1 42-1969,1-26-55,1 29 100,8-2 0,2 5-1117,-1-12 1,0 1 1026,2 26 0,1-1 1071,-2-32 1,0-3-1027,0-2 0,0 2-900,4 12 0,2 0 855,-4-7 0,1-1 0,2 3 0,0-6-72,-1-6 117,1 1 0,0-2 0,0-1 90,1-2-1479,7 19 1389,-4-16 836,7 15-836,-4-21 102,0 0-12,12 17-180,-8-17 90,4 0 0,1 0 0,3-2-90,18 22 2078,-21-32-1988,27 19 0,-18-18-45,13 6 0,2-1 44,-8-9 1,21 10 0,1 0 0,-15-14-801,-6-1 1,-1-1 800,-5-5-396,-2-1 396,2 0 0,45 14-90,-36-12-90,29 9 0,-51-16 0,-5-2-90,-3-1-180,-3-1-3190,4 5 3550,-7 1 0,1 2 0,-8-1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1:15.35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806 200 0,'-21'-32'3507,"-1"2"-163,-4 1 1154,-46-19-3779,27 25-134,-4 4 0,0 4-45,14 12 1404,-32 11-1584,31 2 945,-16 10-586,5 14 1,2 4-450,-6 8-147,6-1 0,3 2 147,12 7-2359,4 9 2269,5 7-669,12-4 1,1 3 578,0 18-398,10-23-1,4 11 1,1-10 308,10 27 457,-3-20 0,10 4-727,12-14 0,10 1 0,-4-8 504,-11-12 1,2-2-385,10 10 0,5 6 0,-2-14-4887,26-6 899,-20-15 4618,16-1 1,-35-15-1,-1-4 1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1:15.92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141 78 7976,'-32'-15'3598,"2"2"-569,5 1-2400,5 3 1447,4 1 83,-1-2-1530,58 6-539,-21-2 600,71 13-600,-46-2 90,18 8 0,16 5 0,-13 7-180,10 3-122,-21 13 212,-31-13-90,2 14-180,-19 22 90,-10 5 0,-2-18 0,-2 1-90,-9 22 90,-1 1-315,2-17 1,1-1 224,0 6-180,0-1 0,3-5 180,7-26-89,8 6-1,2-27 0,7-2 0,5-13 197,3-6-197,9-11 1,2-6-1,1-8 494,11-22 1,2-4 45,0 0 1537,-3 2 0,-1-2-547,-1-9-528,-18 28-462,8-16 0,-22 37-91,-3 6 361,-3 3-360,-17 11-90,2 7 0,-20 22 0,14-1-90,-4 12-3077,11-8 3077,-1 38-90,7-34-63,-1 29 63,19-19 0,-3-17-359,39 17 269,1-51 0,6-1 0,4-39 180,-28-3-2218,-1-3 2128,-11-1 90,-14 15 2128,-2 7-2218,-12-31-981,0 28 1071,-11-26 0,1 31-114,-23-9 24,16 19-360,-20-4-180,29 21 1155,-10 23-3403,17-3-1260,-2 19 3444,10-13 1,9 16 0,1 1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1:16.51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242 1140 11670,'-35'-39'6297,"13"14"-11148,-13 9 6020,19 13 690,2 2-1140,-14 17-449,10-4 180,-16 27-270,21-13 769,-3 10-859,11-11 0,1-3 0,3-2-2358,1-2 2358,0-2 2178,8 5-2178,-3-10-90,7 4 90,-4-13-90,1-1 270,30-16 3212,-18 5-3122,29-25-270,-32 14 90,2-10-3393,-9 9 3663,-2 1-270,4-20-180,-7 24 90,6-2-90,1 76-556,-4-11 556,8 37 3072,-6-35-3072,10 20 0,-3-19 0,33 37 0,-20-52 0,20 12 0,-27-39 90,3-4-3162,22-33 3162,-15 6 0,21-29-1533,-16-12 1623,-12 12-90,8-24 0,-16 20-451,-6-9 0,-1-3 361,1-22 45,-4 4 0,-2 1 1152,-5 1-1152,-1 36 0,-1-6-15,-7-13 0,-2-9 0,0 9 15,4 16 0,-1-1-45,-3-15 0,-2-7 0,1 15-1585,-1 5 1585,0 5-558,-7-3 558,1 48 65,-1 7-65,5 53 1385,7 9-1385,3 11-90,1-9 45,1-13 0,1 10-45,5 3 0,1 8 1,1-4 1079,-1 8 1,0-1-1021,2-3 0,1 3 0,2-8-942,4-8 0,1-6 702,2-2 1,2 0-1081,5 6 1,1-4-2168,15 19 3517,13-20 0,-24-36 0,11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1:17.58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3490 1388 11041,'13'-47'7106,"-4"13"-5937,2-3-180,-7 16-89,1 2 359,-2-5 540,1-17-1529,-1 5 180,-15-48-3662,3 40 3436,-10-11 1,-4 0-225,-1 6-1739,-21-28 1739,14 37 90,-7-2-45,-30-17 0,-6-3-45,-3-1 0,-2 1 0,1 4 0,16 16-45,-19 0 0,-5 1 1033,38 18 1,-2 0-989,-18-6 0,-9-3 0,10 7 2550,-23-4-2595,30 12 0,1 2 45,-23-3-278,5 6 0,-1 3 188,-5 0-498,11 2 1,2 2 587,10 5-2209,-12 0 2164,-19 11 0,-4 4-717,42-8 1,0 2 761,-42 9 0,4 3-1209,13 6 1119,4 1 90,-1 7-387,9 4 0,1 2 387,23-14 0,0 3 74,-15 16 1,-6 8 0,9-5-75,17-11 0,4-1 0,-21 23 0,3 1-264,3 9 309,10 3 0,-1 7-45,10-12 0,0 3 572,-6 11 1,3 9-543,10-4 0,4 7 0,4-10 474,3-18 0,3-1-504,-2 14 0,0 7 0,3-12-430,4 9 430,3 11 45,7-25 0,6 16 0,1 2 0,-1-11 184,-1 1 0,0 2-229,3 2 0,2 13 0,1-1 0,-2-18-321,0-17 1,0-7 320,1 2 0,4 7-220,11 22 1,8 13 0,-4-9 219,-5-12 0,2 1 22,0-3 1,6 11-1,0-2 1,-6-13-23,-2-9 0,-1-6 45,11 19 0,0-2-195,-11-22 1,-1-3 149,3 1 0,0 0 190,-1-3 1,4 2-161,8 3 0,6 4 0,-2-4 308,-1-2 0,1-1-293,22 20 0,9 0 15,-11-24 0,6-3 0,-7-5-60,-5-3 0,2-1 30,19 7 0,11 2 0,-6-7 15,-10-8 0,1-6-15,-2-1 0,7-1 0,-6-2 302,3 0 1,-3-2-333,14-1 0,-9-4 90,-13-5 1983,4-1-2073,22-10-1012,-12 2 1057,-13-4 0,5-3-45,-2-6 0,-2-1 0,-13 6 0,2-5-306,7-13 0,5-9 1,-11 4 305,16-22 0,-26 15 0,4-8 0,-9 5-474,8-30 474,-19 25 0,-2 0-1157,10-32 1157,-2-4 0,-18 29 0,1-8 0,-2 3-178,0-1 1,-1 0 177,0-3 0,0-7 0,-2 7 252,-5 9 1,-2-6-217,-4-8 0,1-19 0,-1-8 0,-1 5 0,-1 15-36,3-10 0,-2 0 18,-2 4 0,0-17 0,0-4 0,-2 7 0,-2 23-89,-4 17 0,-3 5 101,-1-15 0,-2-8 0,-3-1 0,-4-3 0,-3-2 0,1 3-30,2 13 0,1 2 0,-2 0 0,-3-6 0,-3 0 0,-1 6 0,-8-4 0,-4 6-135,-9-1 0,-3 2 282,5 1 0,-6 3-2096,-4 13 0,-7 2 0,6 7-525,9 11 1,1 4 2473,-25-13 0,1 8 0,-3 18 0,1 6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1:26.71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93 346 21924,'24'37'720,"-2"3"-270,1 47-360,-8-26-2876,-4-11 1,-1-1 2875,0 9-90,-1-1 749,1 17 1,2 4-750,-1 7 475,1-5 0,-2-7-475,-11-33 0,0-17 90,-22-63 3302,1-12-3392,-5-20 0,-1-6-500,-3-11 500,9 22 0,1 3 0,4 4 90,1-3 0,1-2-90,-1-10 45,3-3 0,2 4-369,6 23 324,3-20-45,18 22 0,4 5 45,2 2 0,31-40-90,-22 72 577,2 3-487,5 4 0,-9 2 0,36 15-45,-10 13 0,0 4 45,31 13-455,-19 1 0,-7 2 455,-18-6 0,11 15-90,-7 8-2919,-13-13 3009,6 17-278,-8 10 188,-6 8 45,-11-29 0,-3 5-725,-2 13 1,-5-1 769,-4-17 0,-2-1 0,-1 2 0,-1-5-114,-12 6 114,2-21 0,-1-5 90,-12 4 0,-16-1-90,7-9 89,-10-6 50,19-18-49,-4-1 0,4-2-90,-3 0-90,-8-12-4471,-47-28 1773,41 15 2788,-25-17 0,67 36 0,1 2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1:27.35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187 1195 9995,'0'-23'4768,"-7"-3"-3779,3 13-179,-7-1-181,4 9 1,0 1-180,-2 3 1192,-27 23-1282,10 11-180,-15 12-90,22 0-3978,9 4 3798,5-13 90,1 8 786,4-19-966,8 9 0,-2-12-89,7 6-619,8-18 798,-4-23 450,6-48 0,-4-14-2179,-3-14 2089,-2 3 0,-3 5-180,-9 29 2358,-2 17-2268,0 18-180,3-1 90,0 11-90,2 2 90,5 21 3302,7 22-3302,18 41 0,-5-12-751,8 17 661,-14-38 0,13 11 89,-7-18-3262,22 10 3263,-14-30-1097,21-25 1007,-22-13 0,4-26 0,-14-17-361,-5-15 271,-2-4 0,-8-3 1,-8 21-91,-2 10 90,-1-5 0,-4 0 0,-1-2 378,-3-25-288,0 1 0,-2-4 90,2 30 0,-1 3 45,-1-12 0,0 0-45,-1 8 0,1 3-90,-3-21 0,1 16 90,4 29-90,2 30 696,2 14-696,1 20 0,2 12 0,0 2 0,6 20 0,1 5-180,1 28 45,1-19 0,2 3-746,-3-9 0,1-5 656,-2-16 0,1 1-1080,5 32 1,1 1 1304,-1-26 0,0-2 0,0-2 0,0-1 0,12 34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1:27.89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0 11400,'32'7'720,"37"7"-990,-22-4 0,29 4-315,-23-6 1,-2 0 314,6 0 135,-5 0 0,-2 0-45,-12-3 1,-3-1 538,21-1-89,-26-1 270,14-1 0,-32-1 539,0 0 3688,3 0-4137,-1-10-180,-4 7-1,-4-7-89,-8 9 0,0 2 360,-16 8-541,2 1 1,-12 8 360,-23 34-450,24-22 0,-18 29 0,32-31 0,2 1-180,3 9 0,4-9 0,9 17-90,3-22 0,9 8 0,-2-20-269,8-3-181,29-31 540,-19 4 0,19-24 90,-32 10-90,-1 0 90,-3-3 360,9-51-90,-13 40 90,5-35-1,-14 56 991,0-8-1171,-1 18 1,0-8-90,0 19 450,-2 1-450,4 26-90,0-2-90,5 23 0,1-6-90,1 3-180,3 2-5640,10 21 3211,-4-16 2429,8 13 0,-8-27 1,1-4-1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1:28.02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27 15538,'10'-15'60,"-3"4"0,-6 10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9:22.85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38 69 13739,'-14'-17'3598,"2"1"-2159,8 9-899,1 2-90,0-2 809,2 3-809,34-5-270,-18 5-3303,76 10 3123,-57 1 90,39 12-1621,-42-8 1621,1 2-90,-3 1 90,-3 1-90,-3-1 180,0 5-90,-9-7 90,-1 4-180,-22 26-90,-2-15 291,-16 27-381,3-25-1977,-2 1-3600,-38 35 5757,30-29 0,-26 27 0,39-38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1:28.67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41 331 16797,'-24'0'3329,"10"1"-2700,11-1-449,40 5-4341,-10-4 4340,55 3-89,-30-4 19,3-5 1,2 0-20,20-3-45,-24 0 0,0-1-45,29-4 89,2-3-44,-23 4 0,5-2-45,24-7 0,2 0-262,-18 3 1,0 0 81,-4 1 0,3-2 1,-10 3-157,28-9-249,-33 10 0,-2 0-2918,16-4 3503,22-1 0,-24 7 0,16-2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2:57.76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1691 939 13379,'-39'-20'2789,"1"3"-2070,4 10-179,-4 2 270,-26 0 179,-31 2-629,8 0-180,30 2 0,-3 0-1,0 1 1,-1 0-620,-14 6 1,-1 1 484,9-5 0,2 1 0,2 5 0,5-1-45,-4-2 90,1 0-90,1 0 90,-20 2-90,21-2 90,-35 4-90,32-3 0,1 0 0,19-1-752,21-3 572,-1 3 180,10-2-90,-2 2 0,11 3 90,8 17 90,1 0-90,7 14 0,-3-8 90,0 3 180,11 60-180,-9-38-981,2 33 0,-1 2 981,-5-17-90,0-6 0,-2-1 509,-1-4-419,-1 3-90,0 2 90,0 2-45,0-5 0,-1 11-15,0-11 0,-1 4 0,1 5-771,0 22 1,0 5-1,0-5 741,-1-18 0,0-4 0,0 1 0,0 3 0,0 1 0,0-3 0,1 19 0,0-6 0,0-23 0,-1 0-139,2 20 0,-1-7 139,1-14-112,3 21 112,-2-22 2028,2 14-2028,0-15 0,2 8 0,-1-15 3032,1-4-3032,-1-23 0,-1-8 0,1 3 0,-1-11 812,2 0-812,1-1 273,3 2-363,2-1 90,18 2 0,-7-6-89,15 2 89,-10-9-90,60 0 90,-37-2 0,4-5 0,3-1 0,12-2 0,-9-3 0,1-1-1798,28 1 1798,-36 3 0,1 0-90,42-3-2707,-23 3 2797,7 0 0,2 0-290,5 1 290,2-1 0,1 1 0,-2 1-45,-11 0 0,5 1 0,-17 2 0,3 1-225,1-2 1,7 1-1,-5 0 270,4 1 0,-1 0-45,14-1 0,2 1 45,8 1 0,-5 2 0,-34-2 0,0 1 0,38 0 0,-2 0 0,1 0 22,-26 2 1,19 1-1,3 0 1,-13-1-23,1 0 0,0 0 22,0 1 1,13 0-1,-2 0 1,-18-1-23,-17 0 0,-7-1 1071,0 0 0,6 0-1041,17 0 0,9-1 0,-7 1-210,-11 0 0,-1-1 210,10 1 0,7-1 0,-10 0-921,26 0 891,-46 0 0,3 0 0,24 0 0,6 0-139,1 1 0,5-2 139,-18-1 0,3-2 0,2 0 0,13 2 0,1 1 0,-4-2-297,6-3 0,-2 0 297,-23 4 0,1 1 0,-7-1 219,-9 1 0,-1 0-219,42-1 0,2 0-573,-37 1 0,1-1 573,33 1 0,-3-1 0,4-1 1955,-2 2-1955,-26 0 0,0 0 52,-16 0 0,0 1-52,15-1 0,0 0 0,25 1 0,-31-1 0,5-1 0,15 1 0,5 0 0,-18-1 0,3 1 0,0 0 0,-2 0 0,0 0 0,-3 0 0,15 0 0,-6 1 0,-19 0 0,-2 0 0,13-1 0,-3 1 0,19 0 1070,-20 0 1,-1 0-1071,0 0 0,0 0 0,1 0-30,2 4 0,15 1 0,-10-1-29,27 0 59,-31 1 0,9 0 0,-6-1-45,-1-3 0,-9 0 45,11-1 0,-7 1 0,-2 0 0,-12 1-2679,2 0 2679,-2 0 91,44 1-91,-34-1 0,31 1 0,-26-1 440,1 0-440,16-1 0,-27 0 0,-6-1 2943,26 0-2853,14 0-90,-34-5 0,-1 0 546,29 0-456,-36-7 0,37-3-90,-41 7 0,36-7 0,-52 8 0,-2 0 0,31-14 0,-23 8 0,34-15-90,-41 15 90,8-3 0,15-9-2635,-7 3 2635,6-3 0,-17 9 90,-17 10 54,-2 0-144,11-5-2179,-7 4 2179,8-5 695,-1 0-695,-6 4-162,4-3 252,-9 5-90,-4 2 89,-1 0-89,0 0 90,-1 0 1521,0 0-1521,0 0 305,2-4-305,0-3 90,9-35-90,-7 13-90,5-27 0,-10 23 45,-1-17 0,1-3-135,-1-1 90,2-31 0,-1 0-90,-2 27 250,0 6 1,0 1-161,-2 4 0,1 1-90,-1-23 45,0 21 0,0-1 45,0-32 0,0-15 0,0 50 0,0 1 0,6-30 0,0-5-348,-1 9 393,2-12 0,1-3 45,-1-7-90,-2 27 0,1-17 0,-5 45 3012,0 4-3012,-1-43 0,0 35-3227,0-24 3227,0 37-2069,-9-22 2069,5 22 223,-12-34-223,10 42 0,-7-22 0,7 27-90,-10-16 2358,9 22-2268,-5-9 0,-10-3 0,10 12 0,-16-15 0,18 19 3392,-6-4-3392,2 2 0,-3-2-90,-11-7-3302,5 7 3302,-7-5-399,-4 3 489,6 4-2226,-9-1 2226,9 3-355,-48-6 265,17 4 90,-24-3 0,34 9 57,2 2-57,-3 1-90,-2 1 90,5 0 0,-43-3 0,44 2 0,-53-6 0,40-3 0,10 2-1208,-20-9 1208,36 9 1424,-9-5-1424,13 3 113,0 1-23,-25-14-90,5 2 0,-10-5 2037,14 7-2037,15 5 3249,-1 1-3249,-42-19 0,28 14 122,-31-15-122,-13 2 0,39 13 0,-39-12 0,51 19 0,-1 0 0,0 0-1645,-9-2 0,-2-1 1645,-5-2-108,-5 0 1,2 0 107,12 4 0,-14-5-2129,19 6 2129,-19-6-234,10 4 1,-1 0 233,-23-7 0,17 5 0,-2 0 0,-30-6-156,41 11 1,-1 0 155,-44-9 1744,21 6-1744,13 5 0,1 0 0,-9-1 0,-4 1 0,1 0-1314,11 4 1314,9 1 0,-3 0 0,-38-1-45,6 0 0,-2 0 45,34 2 0,0 1 315,-17-1 0,-2 0-315,8 2 0,2 1-759,7 0 1,-2 1 758,-14-1 0,-3 0 0,-9 1 0,5 0 966,-15 0-966,10 4 0,1 1 0,-2-1 0,12 3 0,-3 0 0,14-3 0,0 0 0,-17 1 0,1 0-369,16 0 1,3-1 368,3 0 0,3 0 0,-22 1 0,21-1 0,-4 0 0,-1 0 0,0 1 0,1-1 0,-5 1 10,-22 1 1,-11 0 0,12 0-11,26-2 0,1 0 0,-18 0 0,-9 2 0,14-2 0,-3 1 0,2 1 0,-6 0 0,-3 0 90,-8 1-90,10-1 0,4 0 546,10-2-636,-1 1 90,-26 0 0,19 0 0,-18 0-686,29-1 686,6-1 0,0 0 1129,-14 1-1129,20-2 0,-6 0 0,-20-1 0,3-1 0,-2 1 331,-1-1 1,4 0-332,21 0 731,-43 0-731,33 0-90,-33 0 45,28 0 0,2 0 45,-2 0-45,-7 0 1,3 0 322,23 0-278,-12 0 0,3 8-2043,-1-5 2043,-12 6 0,5-5 367,16-2-457,7 2 90,12-2 2134,0 0-2224,-46 9-1855,39-6 1945,-31 5-90,41-3 90,-5 3-1526,-11 7 1526,10-5-90,-13 15 90,26-15 1427,-23 20-1517,24-15 90,-9 8 2269,11-9-2269,0 1 0,0-1 0,-1 2-90,-6 10 0,-9 11 90,7-9 3392,-5 6-3392,17-22 0,-2 4-90,1-3 90,4-4 0,0-1 0,3-4 0,0 1 0,-3 4 90,0-1 0,-4 3 360,-2 1-360,5-6 0,-2 3-1,6-7 91,-5 3-90,4-1 0,-10 3 0,9-4-90,-4 1 90,5-2-90,-3 0 0,0 1-90,-1 0-180,2-1-3597,-5 4 1258,6-3 2609,-13 8 0,8-7 0,-7 3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1:40.75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47 34 18776,'-1'-22'3598,"-1"10"-2968,-10 69-360,5-11-90,-1 16 0,1 6 179,2 22-269,1 9-780,8-24 1,4 1 734,0-18 0,1-1-45,3 17 0,3-2 0,-1-18 0,1-5 0,14 17 0,2-9-2631,3-7 2541,3-8-133,38 3 223,-34-24-90,30 1-1900,8-68 2080,-21-5-90,-15 14 0,-3-5-394,-12-6 0,-6 0 484,1-15 425,-7 7 0,-3-4-425,-3-31 29,-1-2 16,-20 1 0,-4 4 1657,1 14-1792,-10-19 0,-3 6 2428,8 45-3238,-13-16-4857,30 93 1350,3-7 4633,15 45 1,3-20 0,2 2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1:41.52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9 1409 14819,'-3'-18'4407,"0"3"-9258,2 9 5571,0 2 2218,0 1-2578,2 8 949,0 0-1129,6 34 0,0-11-2449,4 25 2359,11 19 2179,-2-15-2269,11 21-2269,-11-41 2269,-3-15-550,-7-14 550,-1-5 1396,21-31-1396,-13 8-31,15-27 31,-20 14 0,-1 0 2672,0-1-2762,12-41 90,-11 40 0,9-27 1101,-15 53-1101,1 3 1015,0 2-925,3 3 0,32 36 0,-15-12-90,25 31 0,-25-18 147,-1 2-147,17 20-945,-10-12 1035,28 21-90,-6-24-45,-6-20 0,4-6 45,28-11 0,8-11 0,-21-37 0,-27 10 0,-4-7 0,-1-6-354,4-29 354,7-14 90,-26 10 0,-12 23-1286,-10 0 0,-2-1 1286,-2-4 602,-12-35-603,0 69 1,-14 3 0,7 13-90,-5 2-1851,-26 54 1851,31-17 0,-29 40 0,31 28-90,8-2 1179,6-45 1,3 4-1225,10 28 0,6-7 135,1-24 0,2 5 0,3-7-90,5-31 90,4-10 0,11-18-2178,23-55 2178,-18 15 44,-14 5 1,-4-2 1715,-5-11-1670,-3-6-90,0-11 30,-8 2 0,1-15 0,-2 8 15,-2 16 0,0 1-45,1-9 0,0-7 0,-2 0 150,-5 4 0,-2 1 0,-1 10-926,0-29 836,0 27 0,0-8 0,0 12 30,-2-2 0,-1 8 0,2 5 0,-2-12-90,4 34-372,-3-4 372,5 40 0,-3 20 0,1 14-90,1 36 0,-1 8 0,1 12-175,1-4 0,0 0 86,1 5 44,4-18 0,1 4-546,-3-20 0,2 4-129,2 4 1,3 12-1,1 1 1,-2-13-804,0 0 0,1-2 144,1 8 0,2 8 0,-1-15 1912,8 7 1,1-9 0,1-3-1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1:42.38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72 249 11400,'-5'-17'4318,"1"2"-2249,1 5 359,1 5-1978,-8 18 720,-6 48-901,2-13-89,-1 30 90,13-39 0,9 15 0,3-18-180,3-1 0,1-27 0,0-16 269,25-49-269,-16 20-1696,0-9 0,-4-2 1606,-9 3 90,-2-14-2268,-7 13 2268,-1 9-426,0-1 336,-8 1 90,3 14-90,-8-3-1316,5 16 1406,0 3 1496,-9 5-1496,-2 13 0,-5 7 134,2 47 1,4 11 1433,4-19-1613,-1 19 0,4-3-45,11-31-90,9 34 45,9-20 1,3-1 44,10 27 0,-1-28 0,9-14 84,43-40-84,-22-8-90,23-33 2494,-48-2-2404,-1-2-90,-2-7-2779,10-28 2779,-4-11 90,-16 33 0,-2 1-510,5-34 600,-9 14 363,-23-12-363,1 51 334,-12-21-334,1 61 0,-1 5-90,-5 9 90,-5 25-770,9-3 590,-2 19-980,14-12 890,2 3-657,4-10 568,10 22 1108,8 0-1289,18 26 180,-3-16 0,5-6 1,-14-22-1,-1-1-502,-2 0 232,7 33 450,-11-26-338,1 16 518,-15-34-537,-16 33 627,6-27 90,-11 28 555,7-37-556,5-10 91,-2 2 270,6-7 0,0-6 630,5 1-1260,14-14-90,5-2-2878,45-33 1984,-22 14-3513,29-17 4497,-29 16 0,-4-2 0,0-2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1:42.85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287 262 7982,'-15'-83'7646,"1"11"-3238,-9 28-3689,9 23 361,-18-12-271,20 28-539,-8 2 360,-22 25-451,21-8-89,-17 19 0,32-14 0,3-1 0,33 64-90,-11-40 0,3 4 0,1 0 0,2-10 90,12 14-3482,2 1 3392,3 4 0,-12-15 0,-11-13 90,-12-14 0,-3 0-2268,-19 21 2178,3-13 0,-17 16-776,8-22 866,-3-3 1704,-1-2-1794,-2-4-90,6-2-90,-3-3-180,-16-12 180,13 1-180,-15-12-2759,15-47 3119,23-4 0,-1-26 0,22 14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1:43.05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0 556 8516,'16'-57'2023,"0"1"1,6-27-354,-9 35 1,1-1 128,12-47-1079,-10 28 1858,6-21-2398,-15 80 769,-2 16-859,-4 53 0,1 5 2053,0 16-2143,2 10-1564,0-23 0,1 11 1264,2 4 0,2 10 0,0-3-600,0-10 1,0-1 0,1 1-141,0 9 1,0 1-1,2-6 1040,5 10 0,-1-11 0,5 8 0,-8-35 0,1 1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1:43.20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35 298 10321,'-18'-30'7646,"2"-10"-6567,20-10-809,3 9-270,21-3-450,18 14-259,3 14 1,4 3-1,21-6 1,-19 11-1,-1 1 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1:44.18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313 1192 12120,'-17'-24'7106,"-18"-13"-6386,12 16-181,-15-7-179,18 20 0,1 4-90,4 1 0,-2 3 179,-28 45-359,23-19-853,-23 38 763,36-29 90,2 1-3195,10 52 3105,1-42 0,8 38 90,0-58 269,16-1-269,-8-14 90,21-17 0,-20-6 0,8-17 0,-9 6 386,-1-3-386,6-23 0,-6 11 3302,3-19-3392,-7 17 0,1-15 0,-4 15-90,3-7 0,-6 15 0,-2 12 0,1-2-90,-1 15 90,9 20-90,-5 0 0,6 19 0,-8-6 0,0 5-90,1 1-269,15 31 359,-12-33-180,14 23 180,-19-43-3392,4-2 3212,-5-6 180,1-1 0,1-1 90,19-39 0,-13 18-90,12-31 0,-21 27 0,2 1 0,-4-1 0,3 1-89,-4 2-271,7-12 270,-3 15 90,3-6-90,0 18 180,10 20 3392,-4-1-3482,16 27-1130,-8-3 1130,0 2 0,6 8-270,20 0 270,-15-10-121,19 1 121,-27-25 90,0-3 0,0-3 90,9-1 450,3-3-271,9-9 271,0-8-270,-12-5 540,9-23-631,-24 18 1376,13-29-1286,-24 29 91,2-9-90,-16-14-180,-2 19-90,-19-25 0,-2 35-90,-8 3-90,-18 34 90,20 1-180,-18 39-3064,25 2 3064,3 26-68,11-5 158,10-13 91,13 0-181,5-20 90,46-14 450,-15-37 179,26-46-269,-37-11 90,-15 12 0,-3 0-25,2-18-65,-4 5 0,-1-1 0,0-19 180,-8 9 0,-1-14 0,-1 10-707,-1 21 0,-2 0 437,-1-23 0,-3-11 0,0 13 2958,-3-10-2868,-2 22 0,-2-10 0,2 10-90,-2-14-1479,-2 14 1,0 24 1388,7 56-846,-1 32 0,1 10 666,3 16 180,5-1 0,2 21 0,1 4 0,-1-17 0,1-12 0,-1 0 0,3 9 0,-1 1 0,0-1 0,1 1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1:44.60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4 148 9332,'-2'-54'9830,"1"18"-7967,1-3 386,0 21-900,15 28-1079,-5 8 0,12 27-1,-7 6-179,-1 12 0,0 10-225,-1 8 1,0 3-1652,-4-30 0,-1-1 1651,5 32 0,-1-3-707,1 3-1407,0-5-809,-2-5-1440,0-6 4498,-2-5 0,-2-5 0,0-2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9:29.93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0 15988,'2'16'899,"0"-1"-6289,0-7 5570,0 1 90,3 9 1318,-1 3-1408,5 20 770,-2-12-1310,4 29-360,-5-25-179,3 17-810,-2-18-360,-2-2 2069,1-3 0,-2-4 0,0-1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1:45.20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124 845 1770,'-27'-44'5396,"2"2"-3507,3 1 1709,-9-35-794,13 11-2040,17 0 1,7-1 492,7 1-1167,31-25 1874,-12 54-1964,8 0 0,2 0 0,2 2-90,2 4 0,19-10 0,-16 14-90,29-12 0,-20 24 360,30 44-90,-41-4-165,3 42 75,-42-21-823,-3 6 1,-1 6 867,0-3 0,1 1-45,-1 11 0,1 0 749,-1-11 0,1-4-749,2 25 90,2-1-90,7 6 0,2 1 0,5 7 0,-2-12 0,1-7 0,4-23 8,0-7-8,17 4 2958,31-14-2958,17-45 90,-34-14 0,-4-9 90,15-34 129,-36 22 1,-7 4-220,-7 11-90,0-2 90,-8 17 0,3 1-270,4 32 90,1-6-180,8 38 0,-10-21-2858,15 13 1959,5-17 483,-5-5 326,16-21 665,-22-8-935,31-61 720,-33 15 270,12-17-1760,-39 17 1670,-1 42 2119,-6-9-2119,5 21 361,2 2-362,-2 2-89,1 1 360,-9 30-450,8-5 3482,-4 30-3662,19 9 0,0-15-810,35 37-1348,-14-52-4113,23 13 1954,-15-35 3840,2-6 0,2-2 0,0-3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1:46.34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520 1554 1680,'-13'-37'4497,"-2"0"-1777,-2 0-1461,-4 1 1246,-2 3-1696,-1 0 1052,-28-19-1411,18 22 0,-21-13-181,24 30 721,-36 27-810,30-1 0,-25 24-90,42-5-219,3 5 218,3 5-1611,3 3 1522,5 4-308,7 0 0,3 2 218,5 10 372,3-5 0,4-2-282,5-15-504,21 7 504,-15-32 1427,38-28-1337,-32-5 0,22-25 269,-20-9-89,-1-14-486,-15 19 0,-3-3 306,7-35-46,-16 29 1,-3 1 45,-1-15-597,-6 8 0,-1-1 507,-4-20 45,1 26 0,-2 1-45,-5-32 0,-2 2 90,-3 2 416,-2 1 0,-2-3-461,7 30 0,0 0 646,-10-39 0,-1 10-691,7 41 2066,7 27-2156,11 50 0,12 44 0,-3-15-180,7 24 0,2 7 180,-7-38 1,0 0-46,6 32 0,1 2-81,-1-20 1,0-5 80,-2-14 0,1 0-45,10 27 0,4 1-90,3-17 0,1-3 180,-6-9 1,1-2-91,34 32-2103,-29-57 2193,-1-6-175,5-10 175,-2-17 180,-3 0-90,-7-16 90,-9 4 0,-4-5 2330,-4-23-2060,-22-4-180,0 3 0,-13 13 450,-27 39-540,28 7-1,-26 15 1,34 2 401,2 3-491,0 40-90,8-30 2517,1 31-2787,8-40 91,14 42-1,-4-25-222,11 3 0,4-5 312,2-13 0,20 8 1,-23-32-1,1-3-2909,7-13 3089,-3-1 279,33-53-99,-35 26-590,-2-24 0,-4-2 590,-14 19 131,-5-10 1,-4 2 138,-5 21-270,-5-5 0,7 28-119,4 14 209,9 42-270,0-13 0,17 55 0,-8-39 1906,10 15-1996,-7-24 90,3-2-90,1-5 90,2-5-2268,14-5 2268,-8-11 0,3-4 641,17-49 1,-3-14-552,-13 11-217,-1-10 0,5-15 0,-10 1 127,-17-10 0,-7 2 0,4-3 0,0 0-172,-5 5 0,-3 6 172,-1-8 1160,-4 28 1,-1-3-1071,-1-13 0,-2-3 0,-3-16 0,-1 1 321,2 14 0,0 4-366,-1 7 0,1 5 135,-2-11-180,1 7 985,-3-21-895,10 81 897,-4-28-1077,9 75 0,8 56 0,-2-11 0,-3-38 0,-1 1-132,3 24 0,0 12 1,2 0-1788,0-5 0,1-1 0,0-9-1394,-1-10 1,1-1 3402,0 12 0,2 7 0,1-14 0,9 10 0,0-5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1:46.82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91 325 10411,'-23'-17'6207,"2"2"-4588,3 1-450,6 4-270,2 0 1170,3 2-1439,68-11-630,-29 6 0,56-8 0,-46 10 0,1-1 0,0-1 90,-1 0-90,-1-1 90,28-12 90,-15 0-180,2-1-3302,-28 6 3302,-24 12 90,-13-5-90,-11 10 0,-2-3 0,-17 17 90,11 1-90,-22 25 89,18-5 1,-20 54 3302,34-33-3437,6 22 0,7 3 45,13-12-45,21 15 1,7-5 44,2-32-241,8-4 0,1-6 151,-4-21 90,5-1-90,-16-9 90,42-41 0,-38 17 90,35-31-90,-57 27 180,-1-8 90,-7 9 90,-2-20-270,-11 11-3173,4 0 3263,-7 8 90,6 7-270,2 11 82,1-1-262,10 29-90,-1-1-5756,36 61 4177,-20-37 1849,21 34 0,-20-46 0,2-1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1:46.94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33 21385,'24'-9'3598,"-3"4"-3778,-11-6-360,-4 7-1709,-3 2 2249,-2 1 0,0 0 0,0 1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2:17.95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299 164 1410,'-26'-40'6746,"6"12"-1606,-17-16-2802,5 18-1796,-18 0 178,-4 48-890,15 1 440,18 26 0,8 8 1337,6 2-1473,7 15 1,8 17-158,7-14 1,6 10 0,2 1 0,-3-9-216,-6-10 1,-1-6 0,3 6 192,6 17 0,4 10 0,0-1 0,-2-12-450,4 10 1,-4-12 314,-7-25 0,-2-2 0,7 20 0,-6-12-9175,-12-36 9355,-8-10 0,-2-10 0,-4-5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2:18.99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139 1120 15628,'-41'-55'4138,"16"21"-3329,-11-15 361,20 23-631,5 9-179,1-1 540,13-11-721,11-5 1,39-28-3572,-9 21 3302,23-3 90,-9 19-1640,-10 8 1640,11-2-772,-15 10 772,-1 0-180,24 2 180,-26 3-90,16 2-287,-32 2 377,8 11 2009,-6 0-1919,3 15 0,-16-8 1995,-5 2-1815,-6 15-270,-1-16 1346,-1 15-1346,0-19 651,-1-1-651,7 15-90,4-11 90,5 7-90,2-20-89,16-20 89,-3-7 0,14-17 180,-16 4-90,-10 8 90,-8 6 179,-7 9-269,-2-1 90,-8-1 270,-30 5-270,-3 11 0,-15 9 0,14 11 0,10 0 0,3 1-497,3 3 587,-8 29-180,16 3 0,-4 0-45,31 1 0,10 0-45,14-5 0,17 6 0,5-6 0,-4-22 0,32-6 90,-22-45 317,-19 5-272,11-17 0,0-5 45,-13 2-90,27-32 90,-46 28-90,-5-5 90,-3 1-90,-5 0 270,-1-14-270,-5 24 90,-10-17-90,1 36-3392,-13 0 3392,-9 21 0,-8 11 0,-1 5 0,7 7-270,10 28 90,11-23 0,-1 26 90,18-19-90,-2-12 0,14 14 0,-3-25 1,0-4 89,1-11 0,25-43 90,-23 17 0,26-46 0,-37 36 0,1-22-90,-22-30 90,3 29-90,-20-32 90,14 63 3302,-4-1-3302,-8 29 0,12 5 90,-9 18-90,13 2 90,5 3-90,0 4 90,2-6 90,3 6-90,9 16 89,5 22-1695,12-5 0,3 0 1516,5 16 45,-5-29 0,2-8 20,0-21-65,5-4-2170,3-7 2170,2-8-1512,-8-5 1602,15-20 1018,-14 0-1108,30-36 45,-29 8 0,-2-2 45,22-30-30,-30 11 0,-2-13 0,-5 7-15,-7 13 0,-5-3-23,-3-12 1,-2-14-1,-2-1 1,0 14 67,-3 6 0,-3 3-60,-1-4 0,-2-5 0,0 13 60,-5-2 0,-5 9 0,-1 8 285,-34-5-195,15 55-90,-14 18 90,33 61-180,18-18 0,4 2 860,2-16 1,1 0-861,2 13 0,2-1-89,6 22-1,3 3-90,2 2-90,3-1-1571,2-2 1571,3-3-1978,2-5 2248,0-17 0,2-1 0,8 11 0,-9-19 0,-1-1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2:19.54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42 93 9781,'-10'-26'5307,"1"3"-3777,3 7-271,0 3-5930,2 5 6740,0 2-121,2 18-868,1 49-900,9 25-227,-4-30 0,0 1 2,4-3 0,0 2-180,2 11 0,1 4-2101,0 2 1,2 4 2325,3 16 0,1 0 0,-3-21 0,-1-4 0,0-7 0,0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2:20.21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59 679 9602,'-26'-61'9624,"10"15"-9084,0-9-91,21 9-179,6 14-90,14-9 0,4 9-90,48-28-1630,-24 22 1540,-10 7 0,0 1 0,5-1 0,0 0 90,-4 3-2732,28-15 2822,-29 18 360,32-14 269,-52 29-539,10 13-90,-27 7 19,1 39-20,-7-14-1352,1 26 1353,-1-11 911,0 35-1001,7-4 0,1 5-934,-4-25 1,1 1 843,5 24 0,3 4-135,8 10 0,0-7-54,-8-39 0,0-1 189,11 41 0,1-6 1544,-1-28-1814,25 23 949,-18-39-769,21 13 90,-25-47-90,-5-5 2870,0-4-2870,12-30-1938,3-21 2118,-1-7 0,-8-5-2078,-19 29 2168,-1 4 495,1-8-585,-4 18 90,3-7-180,17 63-90,-8-19 0,19 40-180,-5-21 90,-6-11 232,36 7-231,-35-23-182,56-25-179,-30-40 450,4 3 90,-15-18-145,-33 33 145,-3 1 2591,-3 10-2232,-13-35-179,4 41 2406,-16-28-2316,7 43 450,-39 36-630,29-11 90,-23 33-1,39-21-2925,17 59 2746,2-36-90,13 40-43,-1-54-137,14 8-2879,9-18 1,5-3-1079,10 9 4227,30-1 0,-60-35 0,-8-1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2:20.76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602 1480 1949,'-24'-45'7016,"3"11"-2870,-21-25-3246,13 27 269,-13-3 0,-2 2-809,0 6 1400,-37-16-1490,46 32 450,-48 26-720,42-6 90,-32 25-180,51 46 0,12-42 643,0 46-553,19-39-90,0-7 0,11 15 2922,-2-21-2922,40 1 0,-26-18 90,43-20 179,-30-24-657,0-10 568,-4-9-2147,-5-18 2147,-11 7 90,-1-13 0,-4-3-1030,-3-10 850,-4 20 0,-3-8-45,-10-27 0,-6 1 45,3 41 0,-2-1 0,-2-20 0,-3-9 0,0 12 274,-9-19-304,0 26 0,-5-9 0,-2 15-60,-19 9 90,12-7 0,3 20 360,1 80-360,20 16-89,3 11 1066,4-9-1157,0 15-90,8-8 0,3 13 0,0-6-855,0-5 1,1 3-698,1 3 1,4 12 0,0 0 0,-1-12 1821,4-1 0,0-5 0,6 21 0,1-2 0,-6-29 0,-1-1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2:21.30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144 1646 11474,'24'-36'1349,"-2"-4"-68,-9-8 0,-5-3-921,-6-19 524,-1 11 0,-4 2-614,-16 8-90,-1 5 1659,-21 17-1660,18 13-89,-25 20 2160,30 13-2116,2 27 1,4 7-135,2-9-90,6 27 0,5 0 629,6-19-719,10 37-2751,11-25 2751,6-11 90,3-6 0,7-20 180,-7-31 0,-3-5 90,2-36 180,-13-30-2375,-6 5 2240,-9 5 0,-3 1-136,-4 8-141,-8-44 142,3 59 2027,-7-5-2117,9 27 0,3 16 90,4 24-90,2 14 0,5 10 213,10 24 1,4 2-303,4 1 44,-1-1 0,1-5-1805,1-27 1760,3-6-1745,35-9 1745,-26-13 45,15-24 0,0-12 135,-2-27-45,-10 0 0,-5-4 443,-3-32-443,-23 39 0,-4 0-45,1-32 1979,-5-5-1979,-5 35 0,0 0 0,-1-41 0,-9-2 0,-2-3 0,4 41 0,-1-3 86,-9-30 1,-5-14 0,-1 8-42,-4 5 0,-1 6 429,2-7 1,-1 11-475,-16 10-2230,35 106 2230,1 26 1660,4-5-1795,5 10 1,3 8-1092,-1-5 1,2 2 1090,2 17 1,0 2-59,0-9 1,1-2-1157,2 2 0,1-3 260,-2-17 0,0 0-1025,4 15 1,0-3 2113,10 21 0,1-10 0,0-7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19:30.91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45 1 10231,'-15'5'2339,"2"0"-1260,10-5-179,0 1-91,0 0-179,1 0-90,0 0 359,0 0-539,1 0 0,1 0-1,0 1-89,2-1 360,3 2-450,1 0 180,14 3-180,1 0 89,12 1-89,0-2 0,2-1 360,65 1-450,-44 0-1741,-3-3 0,-1 0 1741,-4 3 0,2-3 0,-1 2 0,3 1-415,14-1 325,-16-1 0,2 0 0,23 0-90,-18-1 0,2-1 0,-1 0-90,-10-1-1380,23 1 0,-2-1 1200,-32 0-1902,15 0 1,-3 0 2261,-27 0 0,6 0 0,-24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2:21.76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31 336 19316,'-17'-27'3148,"3"5"-3058,21 6-5750,8 8 5570,16-3 108,5 7-198,7 0-876,3 2 606,8-2 0,5-1 90,25-8-316,-27 7 0,1-4 676,29-20 1442,-50 11-1262,20-17 1938,-83-16-1848,16 26 220,-37-14-40,5 39-270,12 16 2332,-9-3-2422,13 22-90,18-12-135,16 32 0,11 8-45,12 1-1256,7 4 0,3-5 1346,4-24-310,8-12 310,-33-23 90,-1-3 0,5-14 0,-4 2 90,17-39 0,-21 19 2268,5-24-1369,-15-16-809,-3 35 3392,0-25-3572,-7 49 0,4 9-457,-2 4 367,9 17-90,2 3-5666,38 61 1618,-17-32 4228,-3-5 0,2-3 0,0-5 0,1-2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2:21.86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 13020,'23'0'6566,"-2"0"-6566,-12 0 0,1 0 0,-1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2:23.29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178 133 7951,'1'-44'9830,"0"18"-6606,-18-17-2774,9 34-90,-20-1 5,11 25-95,-5 10 0,-1 12-90,2 4-1558,7 23 0,2 4 1288,2-6-45,2 31 0,10 9-1310,15-35 0,4-3 1310,-5 2 0,2-1 28,6-1 1,8-8-344,39 5 360,-22-30-1416,30 2 1686,-24-43 0,-11-7 1712,12-33-1532,-28 9 270,7-39-180,-24 14-226,-8 9 1,-4-1-448,-8-20 403,-12-16-90,0 37 45,-10 2 0,-3 0 7,-4-3-277,-2 3 0,-2 7-225,11 23 360,-23 12 0,29 36 0,-7 19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2:23.82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453 7 15718,'-24'-6'3598,"-13"13"-2878,12 6-91,-12 14-89,8 1 224,4 16 1,1 3-495,-4 9-225,7-4 0,3 0-546,9 5 501,5-12-3077,2 9 3077,13 11-2117,-1-12 2027,11 18 119,7-15-29,-5-20 390,7 2-300,-10-23 629,6-6-359,-6-15 1170,0 0-631,-12-35-725,-10 13 6,-8-25-1,-5 13-89,-5 0 0,-3 0 0,-1 3-45,-9-4 0,-2-1-135,-2-1 90,1 3 0,1 3-180,9 12 2812,0 1-2632,-6-2 0,18 14 0,-5-2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2:24.36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268 189 10681,'3'-29'7466,"0"4"-6387,-11-1-179,2 11-91,-7-1-179,2 12-91,-6 4-89,3 0-3482,-17 15 3662,-3 8-2359,-10 28 1819,9-4-222,8 10 132,13-15 0,4 1 0,4 0 0,2-11-180,22 50 180,-5-52 306,18 36-216,3-59-90,2-19 0,3-1 431,7-30 18,-4-28-2016,-7 12 1746,-3-22 1,-21 36 266,-1-20-356,-5 16 1181,-1-26-1181,-4 39 0,0-11 90,-6 31 2016,4 19-2106,-4 9 0,6 26-90,0 1 2879,7 40-2834,-2-26 0,2 5-1148,9 36 0,2 4 1103,-6-26 0,1 0 0,1-4 0,2 4 0,0-4-724,1 2 0,-1 0 724,5 18 0,-1 0 45,-4-20 0,-2-3-45,-3-5 0,-1-1-392,-3-6 0,-1-3 392,-1 30 89,-5-7 1,-4-2-90,-7-1-75,-3-12 1,-4-4 164,-8-15-90,-11 5-79,-9-22 79,5-12 93,-38-20-93,32-8 880,-16-16-790,17-13-1682,-4-29 1457,26 17 0,3-2 45,-10-27-3187,33 24 0,10-10 0,2 11 3120,10-10 1,4-8-1,2 2 1,3 12-1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2:25.12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316 332 9602,'-29'-45'8365,"0"16"-7556,-7-3-179,9 23-5211,-3 7 4941,-2 20 0,-3-4 1498,-7 32-1408,13 35 210,8-17-705,15-13 0,6-2 45,9-5-90,10 2-2112,35-6 2202,-28-22 90,31 4 1276,-27-39-1277,-3 3 91,10-19 90,-12 2 270,17-44-390,-18 24 30,10-32-1,-23 37 1,-4 1-90,-3 0 270,-2-20-180,-10 7 2774,3 0-2864,-6 19 0,6 16-90,1 10 90,1 2 0,-1 12 1155,3 4-1155,2 17-90,1 5-3187,9 37 3277,-2-11-90,7 18 0,4 4 144,10 18-189,9-6 0,2-4 45,3-16-2269,20 0 2269,-36-56 0,-7-6 0,1-3 0,27-43-90,-20 14 45,2-12 0,-2-5-224,-1-23-1,-7-3 0,-2-2 270,1-7 1089,-9 22 0,-2 6-1179,-4 20 90,-2 13-90,1 0 90,0 11 0,17 79 0,-8-33-45,1 11 1,0 2 3004,1-4-3140,0 0-2104,7-2 0,2 1 1744,3 0-1618,24 33-631,-27-62 2789,2-4 0,-8-8 0,-1-3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2:25.45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96 17607,'3'-17'2878,"0"2"-2248,-1 8 359,0-1 361,0 4-721,12 39-359,0 13-90,8 24-180,-5-4 90,2 5-568,7 15 388,0-2 90,-3-16 0,-1-29 0,-4-45-90,1-3 0,0-29-90,-2-24-3323,1-15 3413,-1-4 0,-3 2 409,-3 25-319,-2 5-2268,0 3 2268,4-6 90,-4 16 0,10-9 90,-10 29 2178,13 11-2358,-10 14 90,6 15-90,-5 1-90,-2 8 90,3 24 2192,-2 9-2462,0 1-179,0 9-1,-6-37 0,2 8-1799,-5-23 2249,4-3 0,-4-12 0,2-1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2:25.62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25 16528,'9'-14'2338,"1"3"-2518,-7 11-5307,1 5 5487,-1 1 0,1 1 0,0 1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2:26.49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1 143 19496,'22'-38'2788,"11"-3"-1978,0 18-540,2 1 0,-3 8 179,4 9-449,-7 15 90,4 0-90,-11 14 0,-10 1 0,-5 3 0,-2 5-270,-10 47 1,-6-1-403,-5 20 582,1-19-135,7-8 0,2 0 135,0-5-314,1 1 0,2 0 314,11-1 90,-1-12 90,16 40 270,15-3-270,-17-47 0,1 1 225,4 3 1,1-2 134,16 34-180,-20-34 758,-15 16-848,-29-36 180,-31 13-3662,9-20 3392,-11-4 0,29-14 269,-56-28-359,50 11-305,-40-24 305,62 20 0,12-27 0,6 9-90,25-42 0,-5 30-90,14-14-90,13-9 355,-24 32 1,2-1-176,0-1 0,-1 1 45,1 0 0,-1 1-135,12-15-1126,1-3 0,0 0 1396,2-4-1,-1 2 1,-4 2-1166,-18 23 1166,4-8 0,-16 22 0,-5 6 90,-4 4 1174,-10 6-1264,1 4-90,-8 5 2347,1 6-2347,-5 12-180,0 5 2615,2 7-3334,38 8 629,-11-23-90,28 5 0,-9-40-719,26-28 1079,-13-2 540,5-15-271,-44 19-89,-7 20-90,-12 3 360,-10 16 629,-46 28-899,30-9 90,-28 25 0,55-17-90,4 5 90,3-2 359,21 52-539,0-38-90,19 37-219,-5-48 129,4-4-180,2-6-9561,43-4 9672,-31-9 0,50-13 1,-37-8-1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8:52:38.52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33 17967,'0'-16'3598,"0"3"-3149,1 9 901,0 4-1170,2 33-90,-1-15-1562,3 32 1,1 5 1561,-1-10-90,7 48-590,-4-29 590,0-14 90,2 13 0,15 30-90,-10-42-90,13 13 0,4-4 90,-3-22-135,22 1 0,3-7 135,-5-16-1097,7-5 1,4-4 1006,20-15 0,0 1-160,-7-8 250,-29 3-90,12-5 0,1-1 90,0 0 0,-2 0 0,-4 2-90,-19 7 90,-3 0 483,-1 5-483,5-2 2129,-3 4-2129,18-1-1847,-22 3 1847,7 0 2269,-21 0-2089,2 0 269,3 0-359,2-8 90,-5-7 90,3-48 3122,-11 22-3302,3-47-90,-8 47 90,1-12-90,-1-26 90,-1 38 0,1-32 180,-1 52-91,0-1-268,0-1-91,0 7 90,0-3 0,0 4 90,0 2-90,-8-4 0,-20-2 90,3 5 0,-24 2-90,21 9 90,-9 1 0,-20 1-90,9 12 90,-27-1 0,-9 18 0,38-14-3482,-14 5 3482,50-16-270,-6 2 180,10-3 0,-4 0-90,5 1 90,3-3 90,-3 2-90,4-2 3482,-1 1-3392,1 0 0,-2-1 0,1 0 0,0 2 90,-2-1-90,1 0 0,-10 3 0,3 0-90,-10 2 1,-6 2-1,3-1-180,-28 9 90,11-7 180,0 2-3572,10-6 3482,19-2 0,0-2 0,4 1 90,4-2-90,-1 1 0,1-1-180,-2 2 180,2-1 3213,-1 3-3213,3 3 90,1 3 0,9 9 0,-5-7 0,7 3-90,-7-5 90,3 5 0,0 2 0,-1-1-90,-2-3 90,-2-5-90,0 1-90,1 9 90,-1-7 180,0 17-90,-9-10 0,2 2 0,-6-5-3302,1-7 3302,3-3 0,-8 2 0,0-2 90,-4 0 0,-19-1-90,5-12 0,-8 0 0,13-9 0,8 0 3392,-12-15-3392,6 2 90,-3-4 0,5 1-90,11 15 359,-15-21-269,18 25-90,-9-11 90,15 19 0,-8-11 0,6 9-90,-5-11 0,7 13-90,-2-7 90,3 7-90,-3-7 90,4 8-90,-4-8 0,4 7 90,-2-4-90,2 5 0,0 0-269,1-1 269,14 1 0,-1 2-3302,19 1 3392,-9 2-90,7 0-90,43-11-360,-31 4 91,27-6-2880,-46 9 3329,-10 3 0,-7 0 0,0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0A21-3686-6587-2CF9-DB130C13A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D966A-DAD8-8B7D-72EE-4BF9DCAE8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9FBEC-DF07-FC80-641A-2E63880C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E0E5-57B1-0643-9CDE-3C51F93C71EC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883DF-BD09-71C1-27BA-5B4CC81A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945AE-09BA-A358-2741-AF6680F8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174C-61D5-8D4D-B46A-3E7EB1F7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7F4EE-8CCC-F052-06EC-5544A64B7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BAA7E-A5FA-2091-89DC-263D4AF53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DC33B-61FC-21F0-3A60-2685D287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E0E5-57B1-0643-9CDE-3C51F93C71EC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2ECBE-CD42-D6F2-E25B-CB016A66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C7B95-9EFE-8351-A108-3A2F9D85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174C-61D5-8D4D-B46A-3E7EB1F7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713023-E793-94F0-F0CD-A9E638F19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5B93F-283C-CB98-3A08-6B551D524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C6D4-0A98-5869-BF27-F0069140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E0E5-57B1-0643-9CDE-3C51F93C71EC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C7945-CE27-6F56-93A2-D8A38B49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CB12C-B32A-74AC-0E0F-F08E192F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174C-61D5-8D4D-B46A-3E7EB1F7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8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B202-92A8-9839-F8D0-ECC9E3BF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05DE5-3050-D68B-3882-8C78B9C21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DE771-11B0-AB69-1889-BB7DFEAE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E0E5-57B1-0643-9CDE-3C51F93C71EC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C44C1-ECD8-E886-8F46-AC038113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9FA1B-4A6E-863C-27A9-A2E37E307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174C-61D5-8D4D-B46A-3E7EB1F7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3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B153-3702-44B9-B739-48E3849D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824D0-EBFF-9C8F-2BBF-653620BA2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42E6-635B-C77A-2F08-73623A62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E0E5-57B1-0643-9CDE-3C51F93C71EC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9F43E-40F2-82CC-F751-5F296A27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AEF93-0A39-E5E8-807C-4E3FE317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174C-61D5-8D4D-B46A-3E7EB1F7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3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AE9F-C4D7-4654-6971-90EC1AF9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2345A-3E49-6CD4-7EF0-7E4C39255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5008A-2EF6-3ECC-7EDC-C4A0A9785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B8D8F-8932-94CB-10BC-67745ABC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E0E5-57B1-0643-9CDE-3C51F93C71EC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DEEAE-A27C-938A-C95C-2482B0E8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57104-9292-E552-62FE-F7A4A06B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174C-61D5-8D4D-B46A-3E7EB1F7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2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5FA6-FDD5-D510-A352-1DA77794B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6C33C-EC7A-8989-796D-4357D4426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C4354-15EE-1394-AC05-D5AAEA167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0B106-F726-95E7-FCAD-DB8429E2C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93E6B-3F0A-515F-BA67-47BCB1563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7BEB2-DB04-3EC1-6732-9CA0BE77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E0E5-57B1-0643-9CDE-3C51F93C71EC}" type="datetimeFigureOut">
              <a:rPr lang="en-US" smtClean="0"/>
              <a:t>3/24/23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503987-B351-9BD6-7F24-C5AF74D7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CD07F-A356-5681-19DC-8F6E62A1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174C-61D5-8D4D-B46A-3E7EB1F7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6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07F9-182B-2735-318A-E06628508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41AFD-C4E3-3B48-82DD-2C21EA44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E0E5-57B1-0643-9CDE-3C51F93C71EC}" type="datetimeFigureOut">
              <a:rPr lang="en-US" smtClean="0"/>
              <a:t>3/24/23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98836-5671-C33C-F9F6-B1F5B121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9ECD3-7A55-6353-873F-CBD512A8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174C-61D5-8D4D-B46A-3E7EB1F7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ED24-86D4-C0DE-3CA8-AE1120A3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E0E5-57B1-0643-9CDE-3C51F93C71EC}" type="datetimeFigureOut">
              <a:rPr lang="en-US" smtClean="0"/>
              <a:t>3/24/23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A3C101-F810-2EC1-C999-72EA4F80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2EE44-9D47-B8BF-2DDF-66CDD52D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174C-61D5-8D4D-B46A-3E7EB1F7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5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3C07-A8DB-95D5-731B-A97CE1C4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EEC5-44CB-EF19-EE29-4348957A3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52482-E5CC-5C11-6C8A-D8B0D5F34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9F078-854A-B279-3193-43D8F7D5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E0E5-57B1-0643-9CDE-3C51F93C71EC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DB00B-8A54-802E-66C4-04084BB9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70911-7584-CBF2-FED3-4586C923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174C-61D5-8D4D-B46A-3E7EB1F7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2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04C4-69CF-03BE-2C8B-A8DB79DB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95B01-9E05-761D-BDD8-F659E5675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554CC-B85E-5485-B9E3-9F803B262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6A628-B09F-A9AD-FB28-8A68E4C7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E0E5-57B1-0643-9CDE-3C51F93C71EC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6E477-06C8-3CE5-F999-5B26396C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6F59C-26CA-872A-F5CE-5E006C70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174C-61D5-8D4D-B46A-3E7EB1F7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2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19AF4-ED53-7782-F5DD-D4F27BDB7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5B0D0-77EC-BD94-C638-3A5CE26D5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6D8EB-46B5-9983-C06E-D25DFA55D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2E0E5-57B1-0643-9CDE-3C51F93C71EC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7B448-4B26-2AE0-E03E-723A82DCB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E9299-4BE3-63A1-1C64-4F7C68894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D174C-61D5-8D4D-B46A-3E7EB1F7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87.png"/><Relationship Id="rId21" Type="http://schemas.openxmlformats.org/officeDocument/2006/relationships/image" Target="../media/image939.png"/><Relationship Id="rId42" Type="http://schemas.openxmlformats.org/officeDocument/2006/relationships/customXml" Target="../ink/ink951.xml"/><Relationship Id="rId63" Type="http://schemas.openxmlformats.org/officeDocument/2006/relationships/image" Target="../media/image960.png"/><Relationship Id="rId84" Type="http://schemas.openxmlformats.org/officeDocument/2006/relationships/customXml" Target="../ink/ink972.xml"/><Relationship Id="rId138" Type="http://schemas.openxmlformats.org/officeDocument/2006/relationships/customXml" Target="../ink/ink999.xml"/><Relationship Id="rId159" Type="http://schemas.openxmlformats.org/officeDocument/2006/relationships/image" Target="../media/image1008.png"/><Relationship Id="rId170" Type="http://schemas.openxmlformats.org/officeDocument/2006/relationships/customXml" Target="../ink/ink1015.xml"/><Relationship Id="rId191" Type="http://schemas.openxmlformats.org/officeDocument/2006/relationships/image" Target="../media/image1024.png"/><Relationship Id="rId205" Type="http://schemas.openxmlformats.org/officeDocument/2006/relationships/image" Target="../media/image1031.png"/><Relationship Id="rId226" Type="http://schemas.openxmlformats.org/officeDocument/2006/relationships/customXml" Target="../ink/ink1043.xml"/><Relationship Id="rId107" Type="http://schemas.openxmlformats.org/officeDocument/2006/relationships/image" Target="../media/image982.png"/><Relationship Id="rId11" Type="http://schemas.openxmlformats.org/officeDocument/2006/relationships/image" Target="../media/image934.png"/><Relationship Id="rId32" Type="http://schemas.openxmlformats.org/officeDocument/2006/relationships/customXml" Target="../ink/ink946.xml"/><Relationship Id="rId53" Type="http://schemas.openxmlformats.org/officeDocument/2006/relationships/image" Target="../media/image955.png"/><Relationship Id="rId74" Type="http://schemas.openxmlformats.org/officeDocument/2006/relationships/customXml" Target="../ink/ink967.xml"/><Relationship Id="rId128" Type="http://schemas.openxmlformats.org/officeDocument/2006/relationships/customXml" Target="../ink/ink994.xml"/><Relationship Id="rId149" Type="http://schemas.openxmlformats.org/officeDocument/2006/relationships/image" Target="../media/image1003.png"/><Relationship Id="rId5" Type="http://schemas.openxmlformats.org/officeDocument/2006/relationships/image" Target="../media/image931.png"/><Relationship Id="rId95" Type="http://schemas.openxmlformats.org/officeDocument/2006/relationships/image" Target="../media/image976.png"/><Relationship Id="rId160" Type="http://schemas.openxmlformats.org/officeDocument/2006/relationships/customXml" Target="../ink/ink1010.xml"/><Relationship Id="rId181" Type="http://schemas.openxmlformats.org/officeDocument/2006/relationships/image" Target="../media/image1019.png"/><Relationship Id="rId216" Type="http://schemas.openxmlformats.org/officeDocument/2006/relationships/customXml" Target="../ink/ink1038.xml"/><Relationship Id="rId237" Type="http://schemas.openxmlformats.org/officeDocument/2006/relationships/image" Target="../media/image1047.png"/><Relationship Id="rId22" Type="http://schemas.openxmlformats.org/officeDocument/2006/relationships/customXml" Target="../ink/ink941.xml"/><Relationship Id="rId43" Type="http://schemas.openxmlformats.org/officeDocument/2006/relationships/image" Target="../media/image950.png"/><Relationship Id="rId64" Type="http://schemas.openxmlformats.org/officeDocument/2006/relationships/customXml" Target="../ink/ink962.xml"/><Relationship Id="rId118" Type="http://schemas.openxmlformats.org/officeDocument/2006/relationships/customXml" Target="../ink/ink989.xml"/><Relationship Id="rId139" Type="http://schemas.openxmlformats.org/officeDocument/2006/relationships/image" Target="../media/image998.png"/><Relationship Id="rId85" Type="http://schemas.openxmlformats.org/officeDocument/2006/relationships/image" Target="../media/image971.png"/><Relationship Id="rId150" Type="http://schemas.openxmlformats.org/officeDocument/2006/relationships/customXml" Target="../ink/ink1005.xml"/><Relationship Id="rId171" Type="http://schemas.openxmlformats.org/officeDocument/2006/relationships/image" Target="../media/image1014.png"/><Relationship Id="rId192" Type="http://schemas.openxmlformats.org/officeDocument/2006/relationships/customXml" Target="../ink/ink1026.xml"/><Relationship Id="rId206" Type="http://schemas.openxmlformats.org/officeDocument/2006/relationships/customXml" Target="../ink/ink1033.xml"/><Relationship Id="rId227" Type="http://schemas.openxmlformats.org/officeDocument/2006/relationships/image" Target="../media/image1042.png"/><Relationship Id="rId12" Type="http://schemas.openxmlformats.org/officeDocument/2006/relationships/customXml" Target="../ink/ink936.xml"/><Relationship Id="rId33" Type="http://schemas.openxmlformats.org/officeDocument/2006/relationships/image" Target="../media/image945.png"/><Relationship Id="rId108" Type="http://schemas.openxmlformats.org/officeDocument/2006/relationships/customXml" Target="../ink/ink984.xml"/><Relationship Id="rId129" Type="http://schemas.openxmlformats.org/officeDocument/2006/relationships/image" Target="../media/image993.png"/><Relationship Id="rId54" Type="http://schemas.openxmlformats.org/officeDocument/2006/relationships/customXml" Target="../ink/ink957.xml"/><Relationship Id="rId75" Type="http://schemas.openxmlformats.org/officeDocument/2006/relationships/image" Target="../media/image966.png"/><Relationship Id="rId96" Type="http://schemas.openxmlformats.org/officeDocument/2006/relationships/customXml" Target="../ink/ink978.xml"/><Relationship Id="rId140" Type="http://schemas.openxmlformats.org/officeDocument/2006/relationships/customXml" Target="../ink/ink1000.xml"/><Relationship Id="rId161" Type="http://schemas.openxmlformats.org/officeDocument/2006/relationships/image" Target="../media/image1009.png"/><Relationship Id="rId182" Type="http://schemas.openxmlformats.org/officeDocument/2006/relationships/customXml" Target="../ink/ink1021.xml"/><Relationship Id="rId217" Type="http://schemas.openxmlformats.org/officeDocument/2006/relationships/image" Target="../media/image1037.png"/><Relationship Id="rId6" Type="http://schemas.openxmlformats.org/officeDocument/2006/relationships/customXml" Target="../ink/ink933.xml"/><Relationship Id="rId238" Type="http://schemas.openxmlformats.org/officeDocument/2006/relationships/customXml" Target="../ink/ink1049.xml"/><Relationship Id="rId23" Type="http://schemas.openxmlformats.org/officeDocument/2006/relationships/image" Target="../media/image940.png"/><Relationship Id="rId119" Type="http://schemas.openxmlformats.org/officeDocument/2006/relationships/image" Target="../media/image988.png"/><Relationship Id="rId44" Type="http://schemas.openxmlformats.org/officeDocument/2006/relationships/customXml" Target="../ink/ink952.xml"/><Relationship Id="rId65" Type="http://schemas.openxmlformats.org/officeDocument/2006/relationships/image" Target="../media/image961.png"/><Relationship Id="rId86" Type="http://schemas.openxmlformats.org/officeDocument/2006/relationships/customXml" Target="../ink/ink973.xml"/><Relationship Id="rId130" Type="http://schemas.openxmlformats.org/officeDocument/2006/relationships/customXml" Target="../ink/ink995.xml"/><Relationship Id="rId151" Type="http://schemas.openxmlformats.org/officeDocument/2006/relationships/image" Target="../media/image1004.png"/><Relationship Id="rId172" Type="http://schemas.openxmlformats.org/officeDocument/2006/relationships/customXml" Target="../ink/ink1016.xml"/><Relationship Id="rId193" Type="http://schemas.openxmlformats.org/officeDocument/2006/relationships/image" Target="../media/image1025.png"/><Relationship Id="rId207" Type="http://schemas.openxmlformats.org/officeDocument/2006/relationships/image" Target="../media/image1032.png"/><Relationship Id="rId228" Type="http://schemas.openxmlformats.org/officeDocument/2006/relationships/customXml" Target="../ink/ink1044.xml"/><Relationship Id="rId13" Type="http://schemas.openxmlformats.org/officeDocument/2006/relationships/image" Target="../media/image935.png"/><Relationship Id="rId109" Type="http://schemas.openxmlformats.org/officeDocument/2006/relationships/image" Target="../media/image983.png"/><Relationship Id="rId34" Type="http://schemas.openxmlformats.org/officeDocument/2006/relationships/customXml" Target="../ink/ink947.xml"/><Relationship Id="rId55" Type="http://schemas.openxmlformats.org/officeDocument/2006/relationships/image" Target="../media/image956.png"/><Relationship Id="rId76" Type="http://schemas.openxmlformats.org/officeDocument/2006/relationships/customXml" Target="../ink/ink968.xml"/><Relationship Id="rId97" Type="http://schemas.openxmlformats.org/officeDocument/2006/relationships/image" Target="../media/image977.png"/><Relationship Id="rId120" Type="http://schemas.openxmlformats.org/officeDocument/2006/relationships/customXml" Target="../ink/ink990.xml"/><Relationship Id="rId141" Type="http://schemas.openxmlformats.org/officeDocument/2006/relationships/image" Target="../media/image999.png"/><Relationship Id="rId7" Type="http://schemas.openxmlformats.org/officeDocument/2006/relationships/image" Target="../media/image932.png"/><Relationship Id="rId162" Type="http://schemas.openxmlformats.org/officeDocument/2006/relationships/customXml" Target="../ink/ink1011.xml"/><Relationship Id="rId183" Type="http://schemas.openxmlformats.org/officeDocument/2006/relationships/image" Target="../media/image1020.png"/><Relationship Id="rId218" Type="http://schemas.openxmlformats.org/officeDocument/2006/relationships/customXml" Target="../ink/ink1039.xml"/><Relationship Id="rId239" Type="http://schemas.openxmlformats.org/officeDocument/2006/relationships/image" Target="../media/image1048.png"/><Relationship Id="rId24" Type="http://schemas.openxmlformats.org/officeDocument/2006/relationships/customXml" Target="../ink/ink942.xml"/><Relationship Id="rId45" Type="http://schemas.openxmlformats.org/officeDocument/2006/relationships/image" Target="../media/image951.png"/><Relationship Id="rId66" Type="http://schemas.openxmlformats.org/officeDocument/2006/relationships/customXml" Target="../ink/ink963.xml"/><Relationship Id="rId87" Type="http://schemas.openxmlformats.org/officeDocument/2006/relationships/image" Target="../media/image972.png"/><Relationship Id="rId110" Type="http://schemas.openxmlformats.org/officeDocument/2006/relationships/customXml" Target="../ink/ink985.xml"/><Relationship Id="rId131" Type="http://schemas.openxmlformats.org/officeDocument/2006/relationships/image" Target="../media/image994.png"/><Relationship Id="rId152" Type="http://schemas.openxmlformats.org/officeDocument/2006/relationships/customXml" Target="../ink/ink1006.xml"/><Relationship Id="rId173" Type="http://schemas.openxmlformats.org/officeDocument/2006/relationships/image" Target="../media/image1015.png"/><Relationship Id="rId194" Type="http://schemas.openxmlformats.org/officeDocument/2006/relationships/customXml" Target="../ink/ink1027.xml"/><Relationship Id="rId208" Type="http://schemas.openxmlformats.org/officeDocument/2006/relationships/customXml" Target="../ink/ink1034.xml"/><Relationship Id="rId229" Type="http://schemas.openxmlformats.org/officeDocument/2006/relationships/image" Target="../media/image1043.png"/><Relationship Id="rId240" Type="http://schemas.openxmlformats.org/officeDocument/2006/relationships/customXml" Target="../ink/ink1050.xml"/><Relationship Id="rId14" Type="http://schemas.openxmlformats.org/officeDocument/2006/relationships/customXml" Target="../ink/ink937.xml"/><Relationship Id="rId35" Type="http://schemas.openxmlformats.org/officeDocument/2006/relationships/image" Target="../media/image946.png"/><Relationship Id="rId56" Type="http://schemas.openxmlformats.org/officeDocument/2006/relationships/customXml" Target="../ink/ink958.xml"/><Relationship Id="rId77" Type="http://schemas.openxmlformats.org/officeDocument/2006/relationships/image" Target="../media/image967.png"/><Relationship Id="rId100" Type="http://schemas.openxmlformats.org/officeDocument/2006/relationships/customXml" Target="../ink/ink980.xml"/><Relationship Id="rId8" Type="http://schemas.openxmlformats.org/officeDocument/2006/relationships/customXml" Target="../ink/ink934.xml"/><Relationship Id="rId98" Type="http://schemas.openxmlformats.org/officeDocument/2006/relationships/customXml" Target="../ink/ink979.xml"/><Relationship Id="rId121" Type="http://schemas.openxmlformats.org/officeDocument/2006/relationships/image" Target="../media/image989.png"/><Relationship Id="rId142" Type="http://schemas.openxmlformats.org/officeDocument/2006/relationships/customXml" Target="../ink/ink1001.xml"/><Relationship Id="rId163" Type="http://schemas.openxmlformats.org/officeDocument/2006/relationships/image" Target="../media/image1010.png"/><Relationship Id="rId184" Type="http://schemas.openxmlformats.org/officeDocument/2006/relationships/customXml" Target="../ink/ink1022.xml"/><Relationship Id="rId219" Type="http://schemas.openxmlformats.org/officeDocument/2006/relationships/image" Target="../media/image1038.png"/><Relationship Id="rId230" Type="http://schemas.openxmlformats.org/officeDocument/2006/relationships/customXml" Target="../ink/ink1045.xml"/><Relationship Id="rId25" Type="http://schemas.openxmlformats.org/officeDocument/2006/relationships/image" Target="../media/image941.png"/><Relationship Id="rId46" Type="http://schemas.openxmlformats.org/officeDocument/2006/relationships/customXml" Target="../ink/ink953.xml"/><Relationship Id="rId67" Type="http://schemas.openxmlformats.org/officeDocument/2006/relationships/image" Target="../media/image962.png"/><Relationship Id="rId88" Type="http://schemas.openxmlformats.org/officeDocument/2006/relationships/customXml" Target="../ink/ink974.xml"/><Relationship Id="rId111" Type="http://schemas.openxmlformats.org/officeDocument/2006/relationships/image" Target="../media/image984.png"/><Relationship Id="rId132" Type="http://schemas.openxmlformats.org/officeDocument/2006/relationships/customXml" Target="../ink/ink996.xml"/><Relationship Id="rId153" Type="http://schemas.openxmlformats.org/officeDocument/2006/relationships/image" Target="../media/image1005.png"/><Relationship Id="rId174" Type="http://schemas.openxmlformats.org/officeDocument/2006/relationships/customXml" Target="../ink/ink1017.xml"/><Relationship Id="rId195" Type="http://schemas.openxmlformats.org/officeDocument/2006/relationships/image" Target="../media/image1026.png"/><Relationship Id="rId209" Type="http://schemas.openxmlformats.org/officeDocument/2006/relationships/image" Target="../media/image1033.png"/><Relationship Id="rId220" Type="http://schemas.openxmlformats.org/officeDocument/2006/relationships/customXml" Target="../ink/ink1040.xml"/><Relationship Id="rId241" Type="http://schemas.openxmlformats.org/officeDocument/2006/relationships/image" Target="../media/image1049.png"/><Relationship Id="rId15" Type="http://schemas.openxmlformats.org/officeDocument/2006/relationships/image" Target="../media/image936.png"/><Relationship Id="rId36" Type="http://schemas.openxmlformats.org/officeDocument/2006/relationships/customXml" Target="../ink/ink948.xml"/><Relationship Id="rId57" Type="http://schemas.openxmlformats.org/officeDocument/2006/relationships/image" Target="../media/image957.png"/><Relationship Id="rId106" Type="http://schemas.openxmlformats.org/officeDocument/2006/relationships/customXml" Target="../ink/ink983.xml"/><Relationship Id="rId127" Type="http://schemas.openxmlformats.org/officeDocument/2006/relationships/image" Target="../media/image992.png"/><Relationship Id="rId10" Type="http://schemas.openxmlformats.org/officeDocument/2006/relationships/customXml" Target="../ink/ink935.xml"/><Relationship Id="rId31" Type="http://schemas.openxmlformats.org/officeDocument/2006/relationships/image" Target="../media/image944.png"/><Relationship Id="rId52" Type="http://schemas.openxmlformats.org/officeDocument/2006/relationships/customXml" Target="../ink/ink956.xml"/><Relationship Id="rId73" Type="http://schemas.openxmlformats.org/officeDocument/2006/relationships/image" Target="../media/image965.png"/><Relationship Id="rId78" Type="http://schemas.openxmlformats.org/officeDocument/2006/relationships/customXml" Target="../ink/ink969.xml"/><Relationship Id="rId94" Type="http://schemas.openxmlformats.org/officeDocument/2006/relationships/customXml" Target="../ink/ink977.xml"/><Relationship Id="rId99" Type="http://schemas.openxmlformats.org/officeDocument/2006/relationships/image" Target="../media/image978.png"/><Relationship Id="rId101" Type="http://schemas.openxmlformats.org/officeDocument/2006/relationships/image" Target="../media/image979.png"/><Relationship Id="rId122" Type="http://schemas.openxmlformats.org/officeDocument/2006/relationships/customXml" Target="../ink/ink991.xml"/><Relationship Id="rId143" Type="http://schemas.openxmlformats.org/officeDocument/2006/relationships/image" Target="../media/image1000.png"/><Relationship Id="rId148" Type="http://schemas.openxmlformats.org/officeDocument/2006/relationships/customXml" Target="../ink/ink1004.xml"/><Relationship Id="rId164" Type="http://schemas.openxmlformats.org/officeDocument/2006/relationships/customXml" Target="../ink/ink1012.xml"/><Relationship Id="rId169" Type="http://schemas.openxmlformats.org/officeDocument/2006/relationships/image" Target="../media/image1013.png"/><Relationship Id="rId185" Type="http://schemas.openxmlformats.org/officeDocument/2006/relationships/image" Target="../media/image1021.png"/><Relationship Id="rId4" Type="http://schemas.openxmlformats.org/officeDocument/2006/relationships/customXml" Target="../ink/ink932.xml"/><Relationship Id="rId9" Type="http://schemas.openxmlformats.org/officeDocument/2006/relationships/image" Target="../media/image933.png"/><Relationship Id="rId180" Type="http://schemas.openxmlformats.org/officeDocument/2006/relationships/customXml" Target="../ink/ink1020.xml"/><Relationship Id="rId210" Type="http://schemas.openxmlformats.org/officeDocument/2006/relationships/customXml" Target="../ink/ink1035.xml"/><Relationship Id="rId215" Type="http://schemas.openxmlformats.org/officeDocument/2006/relationships/image" Target="../media/image1036.png"/><Relationship Id="rId236" Type="http://schemas.openxmlformats.org/officeDocument/2006/relationships/customXml" Target="../ink/ink1048.xml"/><Relationship Id="rId26" Type="http://schemas.openxmlformats.org/officeDocument/2006/relationships/customXml" Target="../ink/ink943.xml"/><Relationship Id="rId231" Type="http://schemas.openxmlformats.org/officeDocument/2006/relationships/image" Target="../media/image1044.png"/><Relationship Id="rId47" Type="http://schemas.openxmlformats.org/officeDocument/2006/relationships/image" Target="../media/image952.png"/><Relationship Id="rId68" Type="http://schemas.openxmlformats.org/officeDocument/2006/relationships/customXml" Target="../ink/ink964.xml"/><Relationship Id="rId89" Type="http://schemas.openxmlformats.org/officeDocument/2006/relationships/image" Target="../media/image973.png"/><Relationship Id="rId112" Type="http://schemas.openxmlformats.org/officeDocument/2006/relationships/customXml" Target="../ink/ink986.xml"/><Relationship Id="rId133" Type="http://schemas.openxmlformats.org/officeDocument/2006/relationships/image" Target="../media/image995.png"/><Relationship Id="rId154" Type="http://schemas.openxmlformats.org/officeDocument/2006/relationships/customXml" Target="../ink/ink1007.xml"/><Relationship Id="rId175" Type="http://schemas.openxmlformats.org/officeDocument/2006/relationships/image" Target="../media/image1016.png"/><Relationship Id="rId196" Type="http://schemas.openxmlformats.org/officeDocument/2006/relationships/customXml" Target="../ink/ink1028.xml"/><Relationship Id="rId200" Type="http://schemas.openxmlformats.org/officeDocument/2006/relationships/customXml" Target="../ink/ink1030.xml"/><Relationship Id="rId16" Type="http://schemas.openxmlformats.org/officeDocument/2006/relationships/customXml" Target="../ink/ink938.xml"/><Relationship Id="rId221" Type="http://schemas.openxmlformats.org/officeDocument/2006/relationships/image" Target="../media/image1039.png"/><Relationship Id="rId242" Type="http://schemas.openxmlformats.org/officeDocument/2006/relationships/customXml" Target="../ink/ink1051.xml"/><Relationship Id="rId37" Type="http://schemas.openxmlformats.org/officeDocument/2006/relationships/image" Target="../media/image947.png"/><Relationship Id="rId58" Type="http://schemas.openxmlformats.org/officeDocument/2006/relationships/customXml" Target="../ink/ink959.xml"/><Relationship Id="rId79" Type="http://schemas.openxmlformats.org/officeDocument/2006/relationships/image" Target="../media/image968.png"/><Relationship Id="rId102" Type="http://schemas.openxmlformats.org/officeDocument/2006/relationships/customXml" Target="../ink/ink981.xml"/><Relationship Id="rId123" Type="http://schemas.openxmlformats.org/officeDocument/2006/relationships/image" Target="../media/image990.png"/><Relationship Id="rId144" Type="http://schemas.openxmlformats.org/officeDocument/2006/relationships/customXml" Target="../ink/ink1002.xml"/><Relationship Id="rId90" Type="http://schemas.openxmlformats.org/officeDocument/2006/relationships/customXml" Target="../ink/ink975.xml"/><Relationship Id="rId165" Type="http://schemas.openxmlformats.org/officeDocument/2006/relationships/image" Target="../media/image1011.png"/><Relationship Id="rId186" Type="http://schemas.openxmlformats.org/officeDocument/2006/relationships/customXml" Target="../ink/ink1023.xml"/><Relationship Id="rId211" Type="http://schemas.openxmlformats.org/officeDocument/2006/relationships/image" Target="../media/image1034.png"/><Relationship Id="rId232" Type="http://schemas.openxmlformats.org/officeDocument/2006/relationships/customXml" Target="../ink/ink1046.xml"/><Relationship Id="rId27" Type="http://schemas.openxmlformats.org/officeDocument/2006/relationships/image" Target="../media/image942.png"/><Relationship Id="rId48" Type="http://schemas.openxmlformats.org/officeDocument/2006/relationships/customXml" Target="../ink/ink954.xml"/><Relationship Id="rId69" Type="http://schemas.openxmlformats.org/officeDocument/2006/relationships/image" Target="../media/image963.png"/><Relationship Id="rId113" Type="http://schemas.openxmlformats.org/officeDocument/2006/relationships/image" Target="../media/image985.png"/><Relationship Id="rId134" Type="http://schemas.openxmlformats.org/officeDocument/2006/relationships/customXml" Target="../ink/ink997.xml"/><Relationship Id="rId80" Type="http://schemas.openxmlformats.org/officeDocument/2006/relationships/customXml" Target="../ink/ink970.xml"/><Relationship Id="rId155" Type="http://schemas.openxmlformats.org/officeDocument/2006/relationships/image" Target="../media/image1006.png"/><Relationship Id="rId176" Type="http://schemas.openxmlformats.org/officeDocument/2006/relationships/customXml" Target="../ink/ink1018.xml"/><Relationship Id="rId197" Type="http://schemas.openxmlformats.org/officeDocument/2006/relationships/image" Target="../media/image1027.png"/><Relationship Id="rId201" Type="http://schemas.openxmlformats.org/officeDocument/2006/relationships/image" Target="../media/image1029.png"/><Relationship Id="rId222" Type="http://schemas.openxmlformats.org/officeDocument/2006/relationships/customXml" Target="../ink/ink1041.xml"/><Relationship Id="rId243" Type="http://schemas.openxmlformats.org/officeDocument/2006/relationships/image" Target="../media/image1050.png"/><Relationship Id="rId17" Type="http://schemas.openxmlformats.org/officeDocument/2006/relationships/image" Target="../media/image937.png"/><Relationship Id="rId38" Type="http://schemas.openxmlformats.org/officeDocument/2006/relationships/customXml" Target="../ink/ink949.xml"/><Relationship Id="rId59" Type="http://schemas.openxmlformats.org/officeDocument/2006/relationships/image" Target="../media/image958.png"/><Relationship Id="rId103" Type="http://schemas.openxmlformats.org/officeDocument/2006/relationships/image" Target="../media/image980.png"/><Relationship Id="rId124" Type="http://schemas.openxmlformats.org/officeDocument/2006/relationships/customXml" Target="../ink/ink992.xml"/><Relationship Id="rId70" Type="http://schemas.openxmlformats.org/officeDocument/2006/relationships/customXml" Target="../ink/ink965.xml"/><Relationship Id="rId91" Type="http://schemas.openxmlformats.org/officeDocument/2006/relationships/image" Target="../media/image974.png"/><Relationship Id="rId145" Type="http://schemas.openxmlformats.org/officeDocument/2006/relationships/image" Target="../media/image1001.png"/><Relationship Id="rId166" Type="http://schemas.openxmlformats.org/officeDocument/2006/relationships/customXml" Target="../ink/ink1013.xml"/><Relationship Id="rId187" Type="http://schemas.openxmlformats.org/officeDocument/2006/relationships/image" Target="../media/image1022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36.xml"/><Relationship Id="rId233" Type="http://schemas.openxmlformats.org/officeDocument/2006/relationships/image" Target="../media/image1045.png"/><Relationship Id="rId28" Type="http://schemas.openxmlformats.org/officeDocument/2006/relationships/customXml" Target="../ink/ink944.xml"/><Relationship Id="rId49" Type="http://schemas.openxmlformats.org/officeDocument/2006/relationships/image" Target="../media/image953.png"/><Relationship Id="rId114" Type="http://schemas.openxmlformats.org/officeDocument/2006/relationships/customXml" Target="../ink/ink987.xml"/><Relationship Id="rId60" Type="http://schemas.openxmlformats.org/officeDocument/2006/relationships/customXml" Target="../ink/ink960.xml"/><Relationship Id="rId81" Type="http://schemas.openxmlformats.org/officeDocument/2006/relationships/image" Target="../media/image969.png"/><Relationship Id="rId135" Type="http://schemas.openxmlformats.org/officeDocument/2006/relationships/image" Target="../media/image996.png"/><Relationship Id="rId156" Type="http://schemas.openxmlformats.org/officeDocument/2006/relationships/customXml" Target="../ink/ink1008.xml"/><Relationship Id="rId177" Type="http://schemas.openxmlformats.org/officeDocument/2006/relationships/image" Target="../media/image1017.png"/><Relationship Id="rId198" Type="http://schemas.openxmlformats.org/officeDocument/2006/relationships/customXml" Target="../ink/ink1029.xml"/><Relationship Id="rId202" Type="http://schemas.openxmlformats.org/officeDocument/2006/relationships/customXml" Target="../ink/ink1031.xml"/><Relationship Id="rId223" Type="http://schemas.openxmlformats.org/officeDocument/2006/relationships/image" Target="../media/image1040.png"/><Relationship Id="rId18" Type="http://schemas.openxmlformats.org/officeDocument/2006/relationships/customXml" Target="../ink/ink939.xml"/><Relationship Id="rId39" Type="http://schemas.openxmlformats.org/officeDocument/2006/relationships/image" Target="../media/image948.png"/><Relationship Id="rId50" Type="http://schemas.openxmlformats.org/officeDocument/2006/relationships/customXml" Target="../ink/ink955.xml"/><Relationship Id="rId104" Type="http://schemas.openxmlformats.org/officeDocument/2006/relationships/customXml" Target="../ink/ink982.xml"/><Relationship Id="rId125" Type="http://schemas.openxmlformats.org/officeDocument/2006/relationships/image" Target="../media/image991.png"/><Relationship Id="rId146" Type="http://schemas.openxmlformats.org/officeDocument/2006/relationships/customXml" Target="../ink/ink1003.xml"/><Relationship Id="rId167" Type="http://schemas.openxmlformats.org/officeDocument/2006/relationships/image" Target="../media/image1012.png"/><Relationship Id="rId188" Type="http://schemas.openxmlformats.org/officeDocument/2006/relationships/customXml" Target="../ink/ink1024.xml"/><Relationship Id="rId71" Type="http://schemas.openxmlformats.org/officeDocument/2006/relationships/image" Target="../media/image964.png"/><Relationship Id="rId92" Type="http://schemas.openxmlformats.org/officeDocument/2006/relationships/customXml" Target="../ink/ink976.xml"/><Relationship Id="rId213" Type="http://schemas.openxmlformats.org/officeDocument/2006/relationships/image" Target="../media/image1035.png"/><Relationship Id="rId234" Type="http://schemas.openxmlformats.org/officeDocument/2006/relationships/customXml" Target="../ink/ink1047.xml"/><Relationship Id="rId2" Type="http://schemas.openxmlformats.org/officeDocument/2006/relationships/customXml" Target="../ink/ink931.xml"/><Relationship Id="rId29" Type="http://schemas.openxmlformats.org/officeDocument/2006/relationships/image" Target="../media/image943.png"/><Relationship Id="rId40" Type="http://schemas.openxmlformats.org/officeDocument/2006/relationships/customXml" Target="../ink/ink950.xml"/><Relationship Id="rId115" Type="http://schemas.openxmlformats.org/officeDocument/2006/relationships/image" Target="../media/image986.png"/><Relationship Id="rId136" Type="http://schemas.openxmlformats.org/officeDocument/2006/relationships/customXml" Target="../ink/ink998.xml"/><Relationship Id="rId157" Type="http://schemas.openxmlformats.org/officeDocument/2006/relationships/image" Target="../media/image1007.png"/><Relationship Id="rId178" Type="http://schemas.openxmlformats.org/officeDocument/2006/relationships/customXml" Target="../ink/ink1019.xml"/><Relationship Id="rId61" Type="http://schemas.openxmlformats.org/officeDocument/2006/relationships/image" Target="../media/image959.png"/><Relationship Id="rId82" Type="http://schemas.openxmlformats.org/officeDocument/2006/relationships/customXml" Target="../ink/ink971.xml"/><Relationship Id="rId199" Type="http://schemas.openxmlformats.org/officeDocument/2006/relationships/image" Target="../media/image1028.png"/><Relationship Id="rId203" Type="http://schemas.openxmlformats.org/officeDocument/2006/relationships/image" Target="../media/image1030.png"/><Relationship Id="rId19" Type="http://schemas.openxmlformats.org/officeDocument/2006/relationships/image" Target="../media/image938.png"/><Relationship Id="rId224" Type="http://schemas.openxmlformats.org/officeDocument/2006/relationships/customXml" Target="../ink/ink1042.xml"/><Relationship Id="rId30" Type="http://schemas.openxmlformats.org/officeDocument/2006/relationships/customXml" Target="../ink/ink945.xml"/><Relationship Id="rId105" Type="http://schemas.openxmlformats.org/officeDocument/2006/relationships/image" Target="../media/image981.png"/><Relationship Id="rId126" Type="http://schemas.openxmlformats.org/officeDocument/2006/relationships/customXml" Target="../ink/ink993.xml"/><Relationship Id="rId147" Type="http://schemas.openxmlformats.org/officeDocument/2006/relationships/image" Target="../media/image1002.png"/><Relationship Id="rId168" Type="http://schemas.openxmlformats.org/officeDocument/2006/relationships/customXml" Target="../ink/ink1014.xml"/><Relationship Id="rId51" Type="http://schemas.openxmlformats.org/officeDocument/2006/relationships/image" Target="../media/image954.png"/><Relationship Id="rId72" Type="http://schemas.openxmlformats.org/officeDocument/2006/relationships/customXml" Target="../ink/ink966.xml"/><Relationship Id="rId93" Type="http://schemas.openxmlformats.org/officeDocument/2006/relationships/image" Target="../media/image975.png"/><Relationship Id="rId189" Type="http://schemas.openxmlformats.org/officeDocument/2006/relationships/image" Target="../media/image1023.png"/><Relationship Id="rId3" Type="http://schemas.openxmlformats.org/officeDocument/2006/relationships/image" Target="../media/image930.png"/><Relationship Id="rId214" Type="http://schemas.openxmlformats.org/officeDocument/2006/relationships/customXml" Target="../ink/ink1037.xml"/><Relationship Id="rId235" Type="http://schemas.openxmlformats.org/officeDocument/2006/relationships/image" Target="../media/image1046.png"/><Relationship Id="rId116" Type="http://schemas.openxmlformats.org/officeDocument/2006/relationships/customXml" Target="../ink/ink988.xml"/><Relationship Id="rId137" Type="http://schemas.openxmlformats.org/officeDocument/2006/relationships/image" Target="../media/image997.png"/><Relationship Id="rId158" Type="http://schemas.openxmlformats.org/officeDocument/2006/relationships/customXml" Target="../ink/ink1009.xml"/><Relationship Id="rId20" Type="http://schemas.openxmlformats.org/officeDocument/2006/relationships/customXml" Target="../ink/ink940.xml"/><Relationship Id="rId41" Type="http://schemas.openxmlformats.org/officeDocument/2006/relationships/image" Target="../media/image949.png"/><Relationship Id="rId62" Type="http://schemas.openxmlformats.org/officeDocument/2006/relationships/customXml" Target="../ink/ink961.xml"/><Relationship Id="rId83" Type="http://schemas.openxmlformats.org/officeDocument/2006/relationships/image" Target="../media/image970.png"/><Relationship Id="rId179" Type="http://schemas.openxmlformats.org/officeDocument/2006/relationships/image" Target="../media/image1018.png"/><Relationship Id="rId190" Type="http://schemas.openxmlformats.org/officeDocument/2006/relationships/customXml" Target="../ink/ink1025.xml"/><Relationship Id="rId204" Type="http://schemas.openxmlformats.org/officeDocument/2006/relationships/customXml" Target="../ink/ink1032.xml"/><Relationship Id="rId225" Type="http://schemas.openxmlformats.org/officeDocument/2006/relationships/image" Target="../media/image1041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08.png"/><Relationship Id="rId21" Type="http://schemas.openxmlformats.org/officeDocument/2006/relationships/image" Target="../media/image1060.png"/><Relationship Id="rId42" Type="http://schemas.openxmlformats.org/officeDocument/2006/relationships/customXml" Target="../ink/ink1072.xml"/><Relationship Id="rId63" Type="http://schemas.openxmlformats.org/officeDocument/2006/relationships/image" Target="../media/image1081.png"/><Relationship Id="rId84" Type="http://schemas.openxmlformats.org/officeDocument/2006/relationships/customXml" Target="../ink/ink1093.xml"/><Relationship Id="rId138" Type="http://schemas.openxmlformats.org/officeDocument/2006/relationships/customXml" Target="../ink/ink1120.xml"/><Relationship Id="rId107" Type="http://schemas.openxmlformats.org/officeDocument/2006/relationships/image" Target="../media/image1103.png"/><Relationship Id="rId11" Type="http://schemas.openxmlformats.org/officeDocument/2006/relationships/image" Target="../media/image1055.png"/><Relationship Id="rId32" Type="http://schemas.openxmlformats.org/officeDocument/2006/relationships/customXml" Target="../ink/ink1067.xml"/><Relationship Id="rId37" Type="http://schemas.openxmlformats.org/officeDocument/2006/relationships/image" Target="../media/image1068.png"/><Relationship Id="rId53" Type="http://schemas.openxmlformats.org/officeDocument/2006/relationships/image" Target="../media/image1076.png"/><Relationship Id="rId58" Type="http://schemas.openxmlformats.org/officeDocument/2006/relationships/customXml" Target="../ink/ink1080.xml"/><Relationship Id="rId74" Type="http://schemas.openxmlformats.org/officeDocument/2006/relationships/customXml" Target="../ink/ink1088.xml"/><Relationship Id="rId79" Type="http://schemas.openxmlformats.org/officeDocument/2006/relationships/image" Target="../media/image1089.png"/><Relationship Id="rId102" Type="http://schemas.openxmlformats.org/officeDocument/2006/relationships/customXml" Target="../ink/ink1102.xml"/><Relationship Id="rId123" Type="http://schemas.openxmlformats.org/officeDocument/2006/relationships/image" Target="../media/image1111.png"/><Relationship Id="rId128" Type="http://schemas.openxmlformats.org/officeDocument/2006/relationships/customXml" Target="../ink/ink1115.xml"/><Relationship Id="rId5" Type="http://schemas.openxmlformats.org/officeDocument/2006/relationships/image" Target="../media/image1052.png"/><Relationship Id="rId90" Type="http://schemas.openxmlformats.org/officeDocument/2006/relationships/customXml" Target="../ink/ink1096.xml"/><Relationship Id="rId95" Type="http://schemas.openxmlformats.org/officeDocument/2006/relationships/image" Target="../media/image1097.png"/><Relationship Id="rId22" Type="http://schemas.openxmlformats.org/officeDocument/2006/relationships/customXml" Target="../ink/ink1062.xml"/><Relationship Id="rId27" Type="http://schemas.openxmlformats.org/officeDocument/2006/relationships/image" Target="../media/image1063.png"/><Relationship Id="rId43" Type="http://schemas.openxmlformats.org/officeDocument/2006/relationships/image" Target="../media/image1071.png"/><Relationship Id="rId48" Type="http://schemas.openxmlformats.org/officeDocument/2006/relationships/customXml" Target="../ink/ink1075.xml"/><Relationship Id="rId64" Type="http://schemas.openxmlformats.org/officeDocument/2006/relationships/customXml" Target="../ink/ink1083.xml"/><Relationship Id="rId69" Type="http://schemas.openxmlformats.org/officeDocument/2006/relationships/image" Target="../media/image1084.png"/><Relationship Id="rId113" Type="http://schemas.openxmlformats.org/officeDocument/2006/relationships/image" Target="../media/image1106.png"/><Relationship Id="rId118" Type="http://schemas.openxmlformats.org/officeDocument/2006/relationships/customXml" Target="../ink/ink1110.xml"/><Relationship Id="rId134" Type="http://schemas.openxmlformats.org/officeDocument/2006/relationships/customXml" Target="../ink/ink1118.xml"/><Relationship Id="rId139" Type="http://schemas.openxmlformats.org/officeDocument/2006/relationships/image" Target="../media/image1119.png"/><Relationship Id="rId80" Type="http://schemas.openxmlformats.org/officeDocument/2006/relationships/customXml" Target="../ink/ink1091.xml"/><Relationship Id="rId85" Type="http://schemas.openxmlformats.org/officeDocument/2006/relationships/image" Target="../media/image1092.png"/><Relationship Id="rId12" Type="http://schemas.openxmlformats.org/officeDocument/2006/relationships/customXml" Target="../ink/ink1057.xml"/><Relationship Id="rId17" Type="http://schemas.openxmlformats.org/officeDocument/2006/relationships/image" Target="../media/image1058.png"/><Relationship Id="rId33" Type="http://schemas.openxmlformats.org/officeDocument/2006/relationships/image" Target="../media/image1066.png"/><Relationship Id="rId38" Type="http://schemas.openxmlformats.org/officeDocument/2006/relationships/customXml" Target="../ink/ink1070.xml"/><Relationship Id="rId59" Type="http://schemas.openxmlformats.org/officeDocument/2006/relationships/image" Target="../media/image1079.png"/><Relationship Id="rId103" Type="http://schemas.openxmlformats.org/officeDocument/2006/relationships/image" Target="../media/image1101.png"/><Relationship Id="rId108" Type="http://schemas.openxmlformats.org/officeDocument/2006/relationships/customXml" Target="../ink/ink1105.xml"/><Relationship Id="rId124" Type="http://schemas.openxmlformats.org/officeDocument/2006/relationships/customXml" Target="../ink/ink1113.xml"/><Relationship Id="rId129" Type="http://schemas.openxmlformats.org/officeDocument/2006/relationships/image" Target="../media/image1114.png"/><Relationship Id="rId54" Type="http://schemas.openxmlformats.org/officeDocument/2006/relationships/customXml" Target="../ink/ink1078.xml"/><Relationship Id="rId70" Type="http://schemas.openxmlformats.org/officeDocument/2006/relationships/customXml" Target="../ink/ink1086.xml"/><Relationship Id="rId75" Type="http://schemas.openxmlformats.org/officeDocument/2006/relationships/image" Target="../media/image1087.png"/><Relationship Id="rId91" Type="http://schemas.openxmlformats.org/officeDocument/2006/relationships/image" Target="../media/image1095.png"/><Relationship Id="rId96" Type="http://schemas.openxmlformats.org/officeDocument/2006/relationships/customXml" Target="../ink/ink1099.xml"/><Relationship Id="rId140" Type="http://schemas.openxmlformats.org/officeDocument/2006/relationships/customXml" Target="../ink/ink112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54.xml"/><Relationship Id="rId23" Type="http://schemas.openxmlformats.org/officeDocument/2006/relationships/image" Target="../media/image1061.png"/><Relationship Id="rId28" Type="http://schemas.openxmlformats.org/officeDocument/2006/relationships/customXml" Target="../ink/ink1065.xml"/><Relationship Id="rId49" Type="http://schemas.openxmlformats.org/officeDocument/2006/relationships/image" Target="../media/image1074.png"/><Relationship Id="rId114" Type="http://schemas.openxmlformats.org/officeDocument/2006/relationships/customXml" Target="../ink/ink1108.xml"/><Relationship Id="rId119" Type="http://schemas.openxmlformats.org/officeDocument/2006/relationships/image" Target="../media/image1109.png"/><Relationship Id="rId44" Type="http://schemas.openxmlformats.org/officeDocument/2006/relationships/customXml" Target="../ink/ink1073.xml"/><Relationship Id="rId60" Type="http://schemas.openxmlformats.org/officeDocument/2006/relationships/customXml" Target="../ink/ink1081.xml"/><Relationship Id="rId65" Type="http://schemas.openxmlformats.org/officeDocument/2006/relationships/image" Target="../media/image1082.png"/><Relationship Id="rId81" Type="http://schemas.openxmlformats.org/officeDocument/2006/relationships/image" Target="../media/image1090.png"/><Relationship Id="rId86" Type="http://schemas.openxmlformats.org/officeDocument/2006/relationships/customXml" Target="../ink/ink1094.xml"/><Relationship Id="rId130" Type="http://schemas.openxmlformats.org/officeDocument/2006/relationships/customXml" Target="../ink/ink1116.xml"/><Relationship Id="rId135" Type="http://schemas.openxmlformats.org/officeDocument/2006/relationships/image" Target="../media/image1117.png"/><Relationship Id="rId13" Type="http://schemas.openxmlformats.org/officeDocument/2006/relationships/image" Target="../media/image1056.png"/><Relationship Id="rId18" Type="http://schemas.openxmlformats.org/officeDocument/2006/relationships/customXml" Target="../ink/ink1060.xml"/><Relationship Id="rId39" Type="http://schemas.openxmlformats.org/officeDocument/2006/relationships/image" Target="../media/image1069.png"/><Relationship Id="rId109" Type="http://schemas.openxmlformats.org/officeDocument/2006/relationships/image" Target="../media/image1104.png"/><Relationship Id="rId34" Type="http://schemas.openxmlformats.org/officeDocument/2006/relationships/customXml" Target="../ink/ink1068.xml"/><Relationship Id="rId50" Type="http://schemas.openxmlformats.org/officeDocument/2006/relationships/customXml" Target="../ink/ink1076.xml"/><Relationship Id="rId55" Type="http://schemas.openxmlformats.org/officeDocument/2006/relationships/image" Target="../media/image1077.png"/><Relationship Id="rId76" Type="http://schemas.openxmlformats.org/officeDocument/2006/relationships/customXml" Target="../ink/ink1089.xml"/><Relationship Id="rId97" Type="http://schemas.openxmlformats.org/officeDocument/2006/relationships/image" Target="../media/image1098.png"/><Relationship Id="rId104" Type="http://schemas.openxmlformats.org/officeDocument/2006/relationships/customXml" Target="../ink/ink1103.xml"/><Relationship Id="rId120" Type="http://schemas.openxmlformats.org/officeDocument/2006/relationships/customXml" Target="../ink/ink1111.xml"/><Relationship Id="rId125" Type="http://schemas.openxmlformats.org/officeDocument/2006/relationships/image" Target="../media/image1112.png"/><Relationship Id="rId141" Type="http://schemas.openxmlformats.org/officeDocument/2006/relationships/image" Target="../media/image1120.png"/><Relationship Id="rId7" Type="http://schemas.openxmlformats.org/officeDocument/2006/relationships/image" Target="../media/image1053.png"/><Relationship Id="rId71" Type="http://schemas.openxmlformats.org/officeDocument/2006/relationships/image" Target="../media/image1085.png"/><Relationship Id="rId92" Type="http://schemas.openxmlformats.org/officeDocument/2006/relationships/customXml" Target="../ink/ink1097.xml"/><Relationship Id="rId2" Type="http://schemas.openxmlformats.org/officeDocument/2006/relationships/customXml" Target="../ink/ink1052.xml"/><Relationship Id="rId29" Type="http://schemas.openxmlformats.org/officeDocument/2006/relationships/image" Target="../media/image1064.png"/><Relationship Id="rId24" Type="http://schemas.openxmlformats.org/officeDocument/2006/relationships/customXml" Target="../ink/ink1063.xml"/><Relationship Id="rId40" Type="http://schemas.openxmlformats.org/officeDocument/2006/relationships/customXml" Target="../ink/ink1071.xml"/><Relationship Id="rId45" Type="http://schemas.openxmlformats.org/officeDocument/2006/relationships/image" Target="../media/image1072.png"/><Relationship Id="rId66" Type="http://schemas.openxmlformats.org/officeDocument/2006/relationships/customXml" Target="../ink/ink1084.xml"/><Relationship Id="rId87" Type="http://schemas.openxmlformats.org/officeDocument/2006/relationships/image" Target="../media/image1093.png"/><Relationship Id="rId110" Type="http://schemas.openxmlformats.org/officeDocument/2006/relationships/customXml" Target="../ink/ink1106.xml"/><Relationship Id="rId115" Type="http://schemas.openxmlformats.org/officeDocument/2006/relationships/image" Target="../media/image1107.png"/><Relationship Id="rId131" Type="http://schemas.openxmlformats.org/officeDocument/2006/relationships/image" Target="../media/image1115.png"/><Relationship Id="rId136" Type="http://schemas.openxmlformats.org/officeDocument/2006/relationships/customXml" Target="../ink/ink1119.xml"/><Relationship Id="rId61" Type="http://schemas.openxmlformats.org/officeDocument/2006/relationships/image" Target="../media/image1080.png"/><Relationship Id="rId82" Type="http://schemas.openxmlformats.org/officeDocument/2006/relationships/customXml" Target="../ink/ink1092.xml"/><Relationship Id="rId19" Type="http://schemas.openxmlformats.org/officeDocument/2006/relationships/image" Target="../media/image1059.png"/><Relationship Id="rId14" Type="http://schemas.openxmlformats.org/officeDocument/2006/relationships/customXml" Target="../ink/ink1058.xml"/><Relationship Id="rId30" Type="http://schemas.openxmlformats.org/officeDocument/2006/relationships/customXml" Target="../ink/ink1066.xml"/><Relationship Id="rId35" Type="http://schemas.openxmlformats.org/officeDocument/2006/relationships/image" Target="../media/image1067.png"/><Relationship Id="rId56" Type="http://schemas.openxmlformats.org/officeDocument/2006/relationships/customXml" Target="../ink/ink1079.xml"/><Relationship Id="rId77" Type="http://schemas.openxmlformats.org/officeDocument/2006/relationships/image" Target="../media/image1088.png"/><Relationship Id="rId100" Type="http://schemas.openxmlformats.org/officeDocument/2006/relationships/customXml" Target="../ink/ink1101.xml"/><Relationship Id="rId105" Type="http://schemas.openxmlformats.org/officeDocument/2006/relationships/image" Target="../media/image1102.png"/><Relationship Id="rId126" Type="http://schemas.openxmlformats.org/officeDocument/2006/relationships/customXml" Target="../ink/ink1114.xml"/><Relationship Id="rId8" Type="http://schemas.openxmlformats.org/officeDocument/2006/relationships/customXml" Target="../ink/ink1055.xml"/><Relationship Id="rId51" Type="http://schemas.openxmlformats.org/officeDocument/2006/relationships/image" Target="../media/image1075.png"/><Relationship Id="rId72" Type="http://schemas.openxmlformats.org/officeDocument/2006/relationships/customXml" Target="../ink/ink1087.xml"/><Relationship Id="rId93" Type="http://schemas.openxmlformats.org/officeDocument/2006/relationships/image" Target="../media/image1096.png"/><Relationship Id="rId98" Type="http://schemas.openxmlformats.org/officeDocument/2006/relationships/customXml" Target="../ink/ink1100.xml"/><Relationship Id="rId121" Type="http://schemas.openxmlformats.org/officeDocument/2006/relationships/image" Target="../media/image1110.png"/><Relationship Id="rId3" Type="http://schemas.openxmlformats.org/officeDocument/2006/relationships/image" Target="../media/image1051.png"/><Relationship Id="rId25" Type="http://schemas.openxmlformats.org/officeDocument/2006/relationships/image" Target="../media/image1062.png"/><Relationship Id="rId46" Type="http://schemas.openxmlformats.org/officeDocument/2006/relationships/customXml" Target="../ink/ink1074.xml"/><Relationship Id="rId67" Type="http://schemas.openxmlformats.org/officeDocument/2006/relationships/image" Target="../media/image1083.png"/><Relationship Id="rId116" Type="http://schemas.openxmlformats.org/officeDocument/2006/relationships/customXml" Target="../ink/ink1109.xml"/><Relationship Id="rId137" Type="http://schemas.openxmlformats.org/officeDocument/2006/relationships/image" Target="../media/image1118.png"/><Relationship Id="rId20" Type="http://schemas.openxmlformats.org/officeDocument/2006/relationships/customXml" Target="../ink/ink1061.xml"/><Relationship Id="rId41" Type="http://schemas.openxmlformats.org/officeDocument/2006/relationships/image" Target="../media/image1070.png"/><Relationship Id="rId62" Type="http://schemas.openxmlformats.org/officeDocument/2006/relationships/customXml" Target="../ink/ink1082.xml"/><Relationship Id="rId83" Type="http://schemas.openxmlformats.org/officeDocument/2006/relationships/image" Target="../media/image1091.png"/><Relationship Id="rId88" Type="http://schemas.openxmlformats.org/officeDocument/2006/relationships/customXml" Target="../ink/ink1095.xml"/><Relationship Id="rId111" Type="http://schemas.openxmlformats.org/officeDocument/2006/relationships/image" Target="../media/image1105.png"/><Relationship Id="rId132" Type="http://schemas.openxmlformats.org/officeDocument/2006/relationships/customXml" Target="../ink/ink1117.xml"/><Relationship Id="rId15" Type="http://schemas.openxmlformats.org/officeDocument/2006/relationships/image" Target="../media/image1057.png"/><Relationship Id="rId36" Type="http://schemas.openxmlformats.org/officeDocument/2006/relationships/customXml" Target="../ink/ink1069.xml"/><Relationship Id="rId57" Type="http://schemas.openxmlformats.org/officeDocument/2006/relationships/image" Target="../media/image1078.png"/><Relationship Id="rId106" Type="http://schemas.openxmlformats.org/officeDocument/2006/relationships/customXml" Target="../ink/ink1104.xml"/><Relationship Id="rId127" Type="http://schemas.openxmlformats.org/officeDocument/2006/relationships/image" Target="../media/image1113.png"/><Relationship Id="rId10" Type="http://schemas.openxmlformats.org/officeDocument/2006/relationships/customXml" Target="../ink/ink1056.xml"/><Relationship Id="rId31" Type="http://schemas.openxmlformats.org/officeDocument/2006/relationships/image" Target="../media/image1065.png"/><Relationship Id="rId52" Type="http://schemas.openxmlformats.org/officeDocument/2006/relationships/customXml" Target="../ink/ink1077.xml"/><Relationship Id="rId73" Type="http://schemas.openxmlformats.org/officeDocument/2006/relationships/image" Target="../media/image1086.png"/><Relationship Id="rId78" Type="http://schemas.openxmlformats.org/officeDocument/2006/relationships/customXml" Target="../ink/ink1090.xml"/><Relationship Id="rId94" Type="http://schemas.openxmlformats.org/officeDocument/2006/relationships/customXml" Target="../ink/ink1098.xml"/><Relationship Id="rId99" Type="http://schemas.openxmlformats.org/officeDocument/2006/relationships/image" Target="../media/image1099.png"/><Relationship Id="rId101" Type="http://schemas.openxmlformats.org/officeDocument/2006/relationships/image" Target="../media/image1100.png"/><Relationship Id="rId122" Type="http://schemas.openxmlformats.org/officeDocument/2006/relationships/customXml" Target="../ink/ink1112.xml"/><Relationship Id="rId4" Type="http://schemas.openxmlformats.org/officeDocument/2006/relationships/customXml" Target="../ink/ink1053.xml"/><Relationship Id="rId9" Type="http://schemas.openxmlformats.org/officeDocument/2006/relationships/image" Target="../media/image1054.png"/><Relationship Id="rId26" Type="http://schemas.openxmlformats.org/officeDocument/2006/relationships/customXml" Target="../ink/ink1064.xml"/><Relationship Id="rId47" Type="http://schemas.openxmlformats.org/officeDocument/2006/relationships/image" Target="../media/image1073.png"/><Relationship Id="rId68" Type="http://schemas.openxmlformats.org/officeDocument/2006/relationships/customXml" Target="../ink/ink1085.xml"/><Relationship Id="rId89" Type="http://schemas.openxmlformats.org/officeDocument/2006/relationships/image" Target="../media/image1094.png"/><Relationship Id="rId112" Type="http://schemas.openxmlformats.org/officeDocument/2006/relationships/customXml" Target="../ink/ink1107.xml"/><Relationship Id="rId133" Type="http://schemas.openxmlformats.org/officeDocument/2006/relationships/image" Target="../media/image1116.png"/><Relationship Id="rId16" Type="http://schemas.openxmlformats.org/officeDocument/2006/relationships/customXml" Target="../ink/ink1059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78.png"/><Relationship Id="rId21" Type="http://schemas.openxmlformats.org/officeDocument/2006/relationships/image" Target="../media/image1130.png"/><Relationship Id="rId63" Type="http://schemas.openxmlformats.org/officeDocument/2006/relationships/image" Target="../media/image1151.png"/><Relationship Id="rId159" Type="http://schemas.openxmlformats.org/officeDocument/2006/relationships/image" Target="../media/image1199.png"/><Relationship Id="rId170" Type="http://schemas.openxmlformats.org/officeDocument/2006/relationships/customXml" Target="../ink/ink1206.xml"/><Relationship Id="rId226" Type="http://schemas.openxmlformats.org/officeDocument/2006/relationships/customXml" Target="../ink/ink1234.xml"/><Relationship Id="rId268" Type="http://schemas.openxmlformats.org/officeDocument/2006/relationships/customXml" Target="../ink/ink1255.xml"/><Relationship Id="rId11" Type="http://schemas.openxmlformats.org/officeDocument/2006/relationships/image" Target="../media/image1125.png"/><Relationship Id="rId32" Type="http://schemas.openxmlformats.org/officeDocument/2006/relationships/customXml" Target="../ink/ink1137.xml"/><Relationship Id="rId53" Type="http://schemas.openxmlformats.org/officeDocument/2006/relationships/image" Target="../media/image1146.png"/><Relationship Id="rId74" Type="http://schemas.openxmlformats.org/officeDocument/2006/relationships/customXml" Target="../ink/ink1158.xml"/><Relationship Id="rId128" Type="http://schemas.openxmlformats.org/officeDocument/2006/relationships/customXml" Target="../ink/ink1185.xml"/><Relationship Id="rId149" Type="http://schemas.openxmlformats.org/officeDocument/2006/relationships/image" Target="../media/image1194.png"/><Relationship Id="rId5" Type="http://schemas.openxmlformats.org/officeDocument/2006/relationships/image" Target="../media/image1122.png"/><Relationship Id="rId95" Type="http://schemas.openxmlformats.org/officeDocument/2006/relationships/image" Target="../media/image1167.png"/><Relationship Id="rId160" Type="http://schemas.openxmlformats.org/officeDocument/2006/relationships/customXml" Target="../ink/ink1201.xml"/><Relationship Id="rId181" Type="http://schemas.openxmlformats.org/officeDocument/2006/relationships/image" Target="../media/image1210.png"/><Relationship Id="rId216" Type="http://schemas.openxmlformats.org/officeDocument/2006/relationships/customXml" Target="../ink/ink1229.xml"/><Relationship Id="rId237" Type="http://schemas.openxmlformats.org/officeDocument/2006/relationships/image" Target="../media/image1238.png"/><Relationship Id="rId258" Type="http://schemas.openxmlformats.org/officeDocument/2006/relationships/customXml" Target="../ink/ink1250.xml"/><Relationship Id="rId22" Type="http://schemas.openxmlformats.org/officeDocument/2006/relationships/customXml" Target="../ink/ink1132.xml"/><Relationship Id="rId43" Type="http://schemas.openxmlformats.org/officeDocument/2006/relationships/image" Target="../media/image1141.png"/><Relationship Id="rId64" Type="http://schemas.openxmlformats.org/officeDocument/2006/relationships/customXml" Target="../ink/ink1153.xml"/><Relationship Id="rId118" Type="http://schemas.openxmlformats.org/officeDocument/2006/relationships/customXml" Target="../ink/ink1180.xml"/><Relationship Id="rId139" Type="http://schemas.openxmlformats.org/officeDocument/2006/relationships/image" Target="../media/image1189.png"/><Relationship Id="rId85" Type="http://schemas.openxmlformats.org/officeDocument/2006/relationships/image" Target="../media/image1162.png"/><Relationship Id="rId150" Type="http://schemas.openxmlformats.org/officeDocument/2006/relationships/customXml" Target="../ink/ink1196.xml"/><Relationship Id="rId171" Type="http://schemas.openxmlformats.org/officeDocument/2006/relationships/image" Target="../media/image1205.png"/><Relationship Id="rId192" Type="http://schemas.openxmlformats.org/officeDocument/2006/relationships/customXml" Target="../ink/ink1217.xml"/><Relationship Id="rId206" Type="http://schemas.openxmlformats.org/officeDocument/2006/relationships/customXml" Target="../ink/ink1224.xml"/><Relationship Id="rId227" Type="http://schemas.openxmlformats.org/officeDocument/2006/relationships/image" Target="../media/image1233.png"/><Relationship Id="rId248" Type="http://schemas.openxmlformats.org/officeDocument/2006/relationships/customXml" Target="../ink/ink1245.xml"/><Relationship Id="rId269" Type="http://schemas.openxmlformats.org/officeDocument/2006/relationships/image" Target="../media/image1254.png"/><Relationship Id="rId12" Type="http://schemas.openxmlformats.org/officeDocument/2006/relationships/customXml" Target="../ink/ink1127.xml"/><Relationship Id="rId33" Type="http://schemas.openxmlformats.org/officeDocument/2006/relationships/image" Target="../media/image1136.png"/><Relationship Id="rId108" Type="http://schemas.openxmlformats.org/officeDocument/2006/relationships/customXml" Target="../ink/ink1175.xml"/><Relationship Id="rId129" Type="http://schemas.openxmlformats.org/officeDocument/2006/relationships/image" Target="../media/image1184.png"/><Relationship Id="rId54" Type="http://schemas.openxmlformats.org/officeDocument/2006/relationships/customXml" Target="../ink/ink1148.xml"/><Relationship Id="rId75" Type="http://schemas.openxmlformats.org/officeDocument/2006/relationships/image" Target="../media/image1157.png"/><Relationship Id="rId96" Type="http://schemas.openxmlformats.org/officeDocument/2006/relationships/customXml" Target="../ink/ink1169.xml"/><Relationship Id="rId140" Type="http://schemas.openxmlformats.org/officeDocument/2006/relationships/customXml" Target="../ink/ink1191.xml"/><Relationship Id="rId161" Type="http://schemas.openxmlformats.org/officeDocument/2006/relationships/image" Target="../media/image1200.png"/><Relationship Id="rId182" Type="http://schemas.openxmlformats.org/officeDocument/2006/relationships/customXml" Target="../ink/ink1212.xml"/><Relationship Id="rId217" Type="http://schemas.openxmlformats.org/officeDocument/2006/relationships/image" Target="../media/image1228.png"/><Relationship Id="rId6" Type="http://schemas.openxmlformats.org/officeDocument/2006/relationships/customXml" Target="../ink/ink1124.xml"/><Relationship Id="rId238" Type="http://schemas.openxmlformats.org/officeDocument/2006/relationships/customXml" Target="../ink/ink1240.xml"/><Relationship Id="rId259" Type="http://schemas.openxmlformats.org/officeDocument/2006/relationships/image" Target="../media/image1249.png"/><Relationship Id="rId23" Type="http://schemas.openxmlformats.org/officeDocument/2006/relationships/image" Target="../media/image1131.png"/><Relationship Id="rId119" Type="http://schemas.openxmlformats.org/officeDocument/2006/relationships/image" Target="../media/image1179.png"/><Relationship Id="rId270" Type="http://schemas.openxmlformats.org/officeDocument/2006/relationships/customXml" Target="../ink/ink1256.xml"/><Relationship Id="rId44" Type="http://schemas.openxmlformats.org/officeDocument/2006/relationships/customXml" Target="../ink/ink1143.xml"/><Relationship Id="rId65" Type="http://schemas.openxmlformats.org/officeDocument/2006/relationships/image" Target="../media/image1152.png"/><Relationship Id="rId86" Type="http://schemas.openxmlformats.org/officeDocument/2006/relationships/customXml" Target="../ink/ink1164.xml"/><Relationship Id="rId130" Type="http://schemas.openxmlformats.org/officeDocument/2006/relationships/customXml" Target="../ink/ink1186.xml"/><Relationship Id="rId151" Type="http://schemas.openxmlformats.org/officeDocument/2006/relationships/image" Target="../media/image1195.png"/><Relationship Id="rId172" Type="http://schemas.openxmlformats.org/officeDocument/2006/relationships/customXml" Target="../ink/ink1207.xml"/><Relationship Id="rId193" Type="http://schemas.openxmlformats.org/officeDocument/2006/relationships/image" Target="../media/image1216.png"/><Relationship Id="rId207" Type="http://schemas.openxmlformats.org/officeDocument/2006/relationships/image" Target="../media/image1223.png"/><Relationship Id="rId228" Type="http://schemas.openxmlformats.org/officeDocument/2006/relationships/customXml" Target="../ink/ink1235.xml"/><Relationship Id="rId249" Type="http://schemas.openxmlformats.org/officeDocument/2006/relationships/image" Target="../media/image1244.png"/><Relationship Id="rId13" Type="http://schemas.openxmlformats.org/officeDocument/2006/relationships/image" Target="../media/image1126.png"/><Relationship Id="rId109" Type="http://schemas.openxmlformats.org/officeDocument/2006/relationships/image" Target="../media/image1174.png"/><Relationship Id="rId260" Type="http://schemas.openxmlformats.org/officeDocument/2006/relationships/customXml" Target="../ink/ink1251.xml"/><Relationship Id="rId34" Type="http://schemas.openxmlformats.org/officeDocument/2006/relationships/customXml" Target="../ink/ink1138.xml"/><Relationship Id="rId55" Type="http://schemas.openxmlformats.org/officeDocument/2006/relationships/image" Target="../media/image1147.png"/><Relationship Id="rId76" Type="http://schemas.openxmlformats.org/officeDocument/2006/relationships/customXml" Target="../ink/ink1159.xml"/><Relationship Id="rId97" Type="http://schemas.openxmlformats.org/officeDocument/2006/relationships/image" Target="../media/image1168.png"/><Relationship Id="rId120" Type="http://schemas.openxmlformats.org/officeDocument/2006/relationships/customXml" Target="../ink/ink1181.xml"/><Relationship Id="rId141" Type="http://schemas.openxmlformats.org/officeDocument/2006/relationships/image" Target="../media/image1190.png"/><Relationship Id="rId7" Type="http://schemas.openxmlformats.org/officeDocument/2006/relationships/image" Target="../media/image1123.png"/><Relationship Id="rId162" Type="http://schemas.openxmlformats.org/officeDocument/2006/relationships/customXml" Target="../ink/ink1202.xml"/><Relationship Id="rId183" Type="http://schemas.openxmlformats.org/officeDocument/2006/relationships/image" Target="../media/image1211.png"/><Relationship Id="rId218" Type="http://schemas.openxmlformats.org/officeDocument/2006/relationships/customXml" Target="../ink/ink1230.xml"/><Relationship Id="rId239" Type="http://schemas.openxmlformats.org/officeDocument/2006/relationships/image" Target="../media/image1239.png"/><Relationship Id="rId250" Type="http://schemas.openxmlformats.org/officeDocument/2006/relationships/customXml" Target="../ink/ink1246.xml"/><Relationship Id="rId271" Type="http://schemas.openxmlformats.org/officeDocument/2006/relationships/image" Target="../media/image1255.png"/><Relationship Id="rId24" Type="http://schemas.openxmlformats.org/officeDocument/2006/relationships/customXml" Target="../ink/ink1133.xml"/><Relationship Id="rId45" Type="http://schemas.openxmlformats.org/officeDocument/2006/relationships/image" Target="../media/image1142.png"/><Relationship Id="rId66" Type="http://schemas.openxmlformats.org/officeDocument/2006/relationships/customXml" Target="../ink/ink1154.xml"/><Relationship Id="rId87" Type="http://schemas.openxmlformats.org/officeDocument/2006/relationships/image" Target="../media/image1163.png"/><Relationship Id="rId110" Type="http://schemas.openxmlformats.org/officeDocument/2006/relationships/customXml" Target="../ink/ink1176.xml"/><Relationship Id="rId131" Type="http://schemas.openxmlformats.org/officeDocument/2006/relationships/image" Target="../media/image1185.png"/><Relationship Id="rId152" Type="http://schemas.openxmlformats.org/officeDocument/2006/relationships/customXml" Target="../ink/ink1197.xml"/><Relationship Id="rId173" Type="http://schemas.openxmlformats.org/officeDocument/2006/relationships/image" Target="../media/image1206.png"/><Relationship Id="rId194" Type="http://schemas.openxmlformats.org/officeDocument/2006/relationships/customXml" Target="../ink/ink1218.xml"/><Relationship Id="rId208" Type="http://schemas.openxmlformats.org/officeDocument/2006/relationships/customXml" Target="../ink/ink1225.xml"/><Relationship Id="rId229" Type="http://schemas.openxmlformats.org/officeDocument/2006/relationships/image" Target="../media/image1234.png"/><Relationship Id="rId240" Type="http://schemas.openxmlformats.org/officeDocument/2006/relationships/customXml" Target="../ink/ink1241.xml"/><Relationship Id="rId261" Type="http://schemas.openxmlformats.org/officeDocument/2006/relationships/image" Target="../media/image1250.png"/><Relationship Id="rId14" Type="http://schemas.openxmlformats.org/officeDocument/2006/relationships/customXml" Target="../ink/ink1128.xml"/><Relationship Id="rId35" Type="http://schemas.openxmlformats.org/officeDocument/2006/relationships/image" Target="../media/image1137.png"/><Relationship Id="rId56" Type="http://schemas.openxmlformats.org/officeDocument/2006/relationships/customXml" Target="../ink/ink1149.xml"/><Relationship Id="rId77" Type="http://schemas.openxmlformats.org/officeDocument/2006/relationships/image" Target="../media/image1158.png"/><Relationship Id="rId100" Type="http://schemas.openxmlformats.org/officeDocument/2006/relationships/customXml" Target="../ink/ink1171.xml"/><Relationship Id="rId8" Type="http://schemas.openxmlformats.org/officeDocument/2006/relationships/customXml" Target="../ink/ink1125.xml"/><Relationship Id="rId98" Type="http://schemas.openxmlformats.org/officeDocument/2006/relationships/customXml" Target="../ink/ink1170.xml"/><Relationship Id="rId121" Type="http://schemas.openxmlformats.org/officeDocument/2006/relationships/image" Target="../media/image1180.png"/><Relationship Id="rId142" Type="http://schemas.openxmlformats.org/officeDocument/2006/relationships/customXml" Target="../ink/ink1192.xml"/><Relationship Id="rId163" Type="http://schemas.openxmlformats.org/officeDocument/2006/relationships/image" Target="../media/image1201.png"/><Relationship Id="rId184" Type="http://schemas.openxmlformats.org/officeDocument/2006/relationships/customXml" Target="../ink/ink1213.xml"/><Relationship Id="rId219" Type="http://schemas.openxmlformats.org/officeDocument/2006/relationships/image" Target="../media/image1229.png"/><Relationship Id="rId230" Type="http://schemas.openxmlformats.org/officeDocument/2006/relationships/customXml" Target="../ink/ink1236.xml"/><Relationship Id="rId251" Type="http://schemas.openxmlformats.org/officeDocument/2006/relationships/image" Target="../media/image1245.png"/><Relationship Id="rId25" Type="http://schemas.openxmlformats.org/officeDocument/2006/relationships/image" Target="../media/image1132.png"/><Relationship Id="rId46" Type="http://schemas.openxmlformats.org/officeDocument/2006/relationships/customXml" Target="../ink/ink1144.xml"/><Relationship Id="rId67" Type="http://schemas.openxmlformats.org/officeDocument/2006/relationships/image" Target="../media/image1153.png"/><Relationship Id="rId88" Type="http://schemas.openxmlformats.org/officeDocument/2006/relationships/customXml" Target="../ink/ink1165.xml"/><Relationship Id="rId111" Type="http://schemas.openxmlformats.org/officeDocument/2006/relationships/image" Target="../media/image1175.png"/><Relationship Id="rId132" Type="http://schemas.openxmlformats.org/officeDocument/2006/relationships/customXml" Target="../ink/ink1187.xml"/><Relationship Id="rId153" Type="http://schemas.openxmlformats.org/officeDocument/2006/relationships/image" Target="../media/image1196.png"/><Relationship Id="rId174" Type="http://schemas.openxmlformats.org/officeDocument/2006/relationships/customXml" Target="../ink/ink1208.xml"/><Relationship Id="rId195" Type="http://schemas.openxmlformats.org/officeDocument/2006/relationships/image" Target="../media/image1217.png"/><Relationship Id="rId209" Type="http://schemas.openxmlformats.org/officeDocument/2006/relationships/image" Target="../media/image1224.png"/><Relationship Id="rId220" Type="http://schemas.openxmlformats.org/officeDocument/2006/relationships/customXml" Target="../ink/ink1231.xml"/><Relationship Id="rId241" Type="http://schemas.openxmlformats.org/officeDocument/2006/relationships/image" Target="../media/image1240.png"/><Relationship Id="rId15" Type="http://schemas.openxmlformats.org/officeDocument/2006/relationships/image" Target="../media/image1127.png"/><Relationship Id="rId36" Type="http://schemas.openxmlformats.org/officeDocument/2006/relationships/customXml" Target="../ink/ink1139.xml"/><Relationship Id="rId57" Type="http://schemas.openxmlformats.org/officeDocument/2006/relationships/image" Target="../media/image1148.png"/><Relationship Id="rId262" Type="http://schemas.openxmlformats.org/officeDocument/2006/relationships/customXml" Target="../ink/ink1252.xml"/><Relationship Id="rId78" Type="http://schemas.openxmlformats.org/officeDocument/2006/relationships/customXml" Target="../ink/ink1160.xml"/><Relationship Id="rId99" Type="http://schemas.openxmlformats.org/officeDocument/2006/relationships/image" Target="../media/image1169.png"/><Relationship Id="rId101" Type="http://schemas.openxmlformats.org/officeDocument/2006/relationships/image" Target="../media/image1170.png"/><Relationship Id="rId122" Type="http://schemas.openxmlformats.org/officeDocument/2006/relationships/customXml" Target="../ink/ink1182.xml"/><Relationship Id="rId143" Type="http://schemas.openxmlformats.org/officeDocument/2006/relationships/image" Target="../media/image1191.png"/><Relationship Id="rId164" Type="http://schemas.openxmlformats.org/officeDocument/2006/relationships/customXml" Target="../ink/ink1203.xml"/><Relationship Id="rId185" Type="http://schemas.openxmlformats.org/officeDocument/2006/relationships/image" Target="../media/image1212.png"/><Relationship Id="rId9" Type="http://schemas.openxmlformats.org/officeDocument/2006/relationships/image" Target="../media/image1124.png"/><Relationship Id="rId210" Type="http://schemas.openxmlformats.org/officeDocument/2006/relationships/customXml" Target="../ink/ink1226.xml"/><Relationship Id="rId26" Type="http://schemas.openxmlformats.org/officeDocument/2006/relationships/customXml" Target="../ink/ink1134.xml"/><Relationship Id="rId231" Type="http://schemas.openxmlformats.org/officeDocument/2006/relationships/image" Target="../media/image1235.png"/><Relationship Id="rId252" Type="http://schemas.openxmlformats.org/officeDocument/2006/relationships/customXml" Target="../ink/ink1247.xml"/><Relationship Id="rId47" Type="http://schemas.openxmlformats.org/officeDocument/2006/relationships/image" Target="../media/image1143.png"/><Relationship Id="rId68" Type="http://schemas.openxmlformats.org/officeDocument/2006/relationships/customXml" Target="../ink/ink1155.xml"/><Relationship Id="rId89" Type="http://schemas.openxmlformats.org/officeDocument/2006/relationships/image" Target="../media/image1164.png"/><Relationship Id="rId112" Type="http://schemas.openxmlformats.org/officeDocument/2006/relationships/customXml" Target="../ink/ink1177.xml"/><Relationship Id="rId133" Type="http://schemas.openxmlformats.org/officeDocument/2006/relationships/image" Target="../media/image1186.png"/><Relationship Id="rId154" Type="http://schemas.openxmlformats.org/officeDocument/2006/relationships/customXml" Target="../ink/ink1198.xml"/><Relationship Id="rId175" Type="http://schemas.openxmlformats.org/officeDocument/2006/relationships/image" Target="../media/image1207.png"/><Relationship Id="rId196" Type="http://schemas.openxmlformats.org/officeDocument/2006/relationships/customXml" Target="../ink/ink1219.xml"/><Relationship Id="rId200" Type="http://schemas.openxmlformats.org/officeDocument/2006/relationships/customXml" Target="../ink/ink1221.xml"/><Relationship Id="rId16" Type="http://schemas.openxmlformats.org/officeDocument/2006/relationships/customXml" Target="../ink/ink1129.xml"/><Relationship Id="rId221" Type="http://schemas.openxmlformats.org/officeDocument/2006/relationships/image" Target="../media/image1230.png"/><Relationship Id="rId242" Type="http://schemas.openxmlformats.org/officeDocument/2006/relationships/customXml" Target="../ink/ink1242.xml"/><Relationship Id="rId263" Type="http://schemas.openxmlformats.org/officeDocument/2006/relationships/image" Target="../media/image1251.png"/><Relationship Id="rId37" Type="http://schemas.openxmlformats.org/officeDocument/2006/relationships/image" Target="../media/image1138.png"/><Relationship Id="rId58" Type="http://schemas.openxmlformats.org/officeDocument/2006/relationships/customXml" Target="../ink/ink1150.xml"/><Relationship Id="rId79" Type="http://schemas.openxmlformats.org/officeDocument/2006/relationships/image" Target="../media/image1159.png"/><Relationship Id="rId102" Type="http://schemas.openxmlformats.org/officeDocument/2006/relationships/customXml" Target="../ink/ink1172.xml"/><Relationship Id="rId123" Type="http://schemas.openxmlformats.org/officeDocument/2006/relationships/image" Target="../media/image1181.png"/><Relationship Id="rId144" Type="http://schemas.openxmlformats.org/officeDocument/2006/relationships/customXml" Target="../ink/ink1193.xml"/><Relationship Id="rId90" Type="http://schemas.openxmlformats.org/officeDocument/2006/relationships/customXml" Target="../ink/ink1166.xml"/><Relationship Id="rId165" Type="http://schemas.openxmlformats.org/officeDocument/2006/relationships/image" Target="../media/image1202.png"/><Relationship Id="rId186" Type="http://schemas.openxmlformats.org/officeDocument/2006/relationships/customXml" Target="../ink/ink1214.xml"/><Relationship Id="rId211" Type="http://schemas.openxmlformats.org/officeDocument/2006/relationships/image" Target="../media/image1225.png"/><Relationship Id="rId232" Type="http://schemas.openxmlformats.org/officeDocument/2006/relationships/customXml" Target="../ink/ink1237.xml"/><Relationship Id="rId253" Type="http://schemas.openxmlformats.org/officeDocument/2006/relationships/image" Target="../media/image1246.png"/><Relationship Id="rId27" Type="http://schemas.openxmlformats.org/officeDocument/2006/relationships/image" Target="../media/image1133.png"/><Relationship Id="rId48" Type="http://schemas.openxmlformats.org/officeDocument/2006/relationships/customXml" Target="../ink/ink1145.xml"/><Relationship Id="rId69" Type="http://schemas.openxmlformats.org/officeDocument/2006/relationships/image" Target="../media/image1154.png"/><Relationship Id="rId113" Type="http://schemas.openxmlformats.org/officeDocument/2006/relationships/image" Target="../media/image1176.png"/><Relationship Id="rId134" Type="http://schemas.openxmlformats.org/officeDocument/2006/relationships/customXml" Target="../ink/ink1188.xml"/><Relationship Id="rId80" Type="http://schemas.openxmlformats.org/officeDocument/2006/relationships/customXml" Target="../ink/ink1161.xml"/><Relationship Id="rId155" Type="http://schemas.openxmlformats.org/officeDocument/2006/relationships/image" Target="../media/image1197.png"/><Relationship Id="rId176" Type="http://schemas.openxmlformats.org/officeDocument/2006/relationships/customXml" Target="../ink/ink1209.xml"/><Relationship Id="rId197" Type="http://schemas.openxmlformats.org/officeDocument/2006/relationships/image" Target="../media/image1218.png"/><Relationship Id="rId201" Type="http://schemas.openxmlformats.org/officeDocument/2006/relationships/image" Target="../media/image1220.png"/><Relationship Id="rId222" Type="http://schemas.openxmlformats.org/officeDocument/2006/relationships/customXml" Target="../ink/ink1232.xml"/><Relationship Id="rId243" Type="http://schemas.openxmlformats.org/officeDocument/2006/relationships/image" Target="../media/image1241.png"/><Relationship Id="rId264" Type="http://schemas.openxmlformats.org/officeDocument/2006/relationships/customXml" Target="../ink/ink1253.xml"/><Relationship Id="rId17" Type="http://schemas.openxmlformats.org/officeDocument/2006/relationships/image" Target="../media/image1128.png"/><Relationship Id="rId38" Type="http://schemas.openxmlformats.org/officeDocument/2006/relationships/customXml" Target="../ink/ink1140.xml"/><Relationship Id="rId59" Type="http://schemas.openxmlformats.org/officeDocument/2006/relationships/image" Target="../media/image1149.png"/><Relationship Id="rId103" Type="http://schemas.openxmlformats.org/officeDocument/2006/relationships/image" Target="../media/image1171.png"/><Relationship Id="rId124" Type="http://schemas.openxmlformats.org/officeDocument/2006/relationships/customXml" Target="../ink/ink1183.xml"/><Relationship Id="rId70" Type="http://schemas.openxmlformats.org/officeDocument/2006/relationships/customXml" Target="../ink/ink1156.xml"/><Relationship Id="rId91" Type="http://schemas.openxmlformats.org/officeDocument/2006/relationships/image" Target="../media/image1165.png"/><Relationship Id="rId145" Type="http://schemas.openxmlformats.org/officeDocument/2006/relationships/image" Target="../media/image1192.png"/><Relationship Id="rId166" Type="http://schemas.openxmlformats.org/officeDocument/2006/relationships/customXml" Target="../ink/ink1204.xml"/><Relationship Id="rId187" Type="http://schemas.openxmlformats.org/officeDocument/2006/relationships/image" Target="../media/image1213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227.xml"/><Relationship Id="rId233" Type="http://schemas.openxmlformats.org/officeDocument/2006/relationships/image" Target="../media/image1236.png"/><Relationship Id="rId254" Type="http://schemas.openxmlformats.org/officeDocument/2006/relationships/customXml" Target="../ink/ink1248.xml"/><Relationship Id="rId28" Type="http://schemas.openxmlformats.org/officeDocument/2006/relationships/customXml" Target="../ink/ink1135.xml"/><Relationship Id="rId49" Type="http://schemas.openxmlformats.org/officeDocument/2006/relationships/image" Target="../media/image1144.png"/><Relationship Id="rId114" Type="http://schemas.openxmlformats.org/officeDocument/2006/relationships/customXml" Target="../ink/ink1178.xml"/><Relationship Id="rId60" Type="http://schemas.openxmlformats.org/officeDocument/2006/relationships/customXml" Target="../ink/ink1151.xml"/><Relationship Id="rId81" Type="http://schemas.openxmlformats.org/officeDocument/2006/relationships/image" Target="../media/image1160.png"/><Relationship Id="rId135" Type="http://schemas.openxmlformats.org/officeDocument/2006/relationships/image" Target="../media/image1187.png"/><Relationship Id="rId156" Type="http://schemas.openxmlformats.org/officeDocument/2006/relationships/customXml" Target="../ink/ink1199.xml"/><Relationship Id="rId177" Type="http://schemas.openxmlformats.org/officeDocument/2006/relationships/image" Target="../media/image1208.png"/><Relationship Id="rId198" Type="http://schemas.openxmlformats.org/officeDocument/2006/relationships/customXml" Target="../ink/ink1220.xml"/><Relationship Id="rId202" Type="http://schemas.openxmlformats.org/officeDocument/2006/relationships/customXml" Target="../ink/ink1222.xml"/><Relationship Id="rId223" Type="http://schemas.openxmlformats.org/officeDocument/2006/relationships/image" Target="../media/image1231.png"/><Relationship Id="rId244" Type="http://schemas.openxmlformats.org/officeDocument/2006/relationships/customXml" Target="../ink/ink1243.xml"/><Relationship Id="rId18" Type="http://schemas.openxmlformats.org/officeDocument/2006/relationships/customXml" Target="../ink/ink1130.xml"/><Relationship Id="rId39" Type="http://schemas.openxmlformats.org/officeDocument/2006/relationships/image" Target="../media/image1139.png"/><Relationship Id="rId265" Type="http://schemas.openxmlformats.org/officeDocument/2006/relationships/image" Target="../media/image1252.png"/><Relationship Id="rId50" Type="http://schemas.openxmlformats.org/officeDocument/2006/relationships/customXml" Target="../ink/ink1146.xml"/><Relationship Id="rId104" Type="http://schemas.openxmlformats.org/officeDocument/2006/relationships/customXml" Target="../ink/ink1173.xml"/><Relationship Id="rId125" Type="http://schemas.openxmlformats.org/officeDocument/2006/relationships/image" Target="../media/image1182.png"/><Relationship Id="rId146" Type="http://schemas.openxmlformats.org/officeDocument/2006/relationships/customXml" Target="../ink/ink1194.xml"/><Relationship Id="rId167" Type="http://schemas.openxmlformats.org/officeDocument/2006/relationships/image" Target="../media/image1203.png"/><Relationship Id="rId188" Type="http://schemas.openxmlformats.org/officeDocument/2006/relationships/customXml" Target="../ink/ink1215.xml"/><Relationship Id="rId71" Type="http://schemas.openxmlformats.org/officeDocument/2006/relationships/image" Target="../media/image1155.png"/><Relationship Id="rId92" Type="http://schemas.openxmlformats.org/officeDocument/2006/relationships/customXml" Target="../ink/ink1167.xml"/><Relationship Id="rId213" Type="http://schemas.openxmlformats.org/officeDocument/2006/relationships/image" Target="../media/image1226.png"/><Relationship Id="rId234" Type="http://schemas.openxmlformats.org/officeDocument/2006/relationships/customXml" Target="../ink/ink1238.xml"/><Relationship Id="rId2" Type="http://schemas.openxmlformats.org/officeDocument/2006/relationships/customXml" Target="../ink/ink1122.xml"/><Relationship Id="rId29" Type="http://schemas.openxmlformats.org/officeDocument/2006/relationships/image" Target="../media/image1134.png"/><Relationship Id="rId255" Type="http://schemas.openxmlformats.org/officeDocument/2006/relationships/image" Target="../media/image1247.png"/><Relationship Id="rId40" Type="http://schemas.openxmlformats.org/officeDocument/2006/relationships/customXml" Target="../ink/ink1141.xml"/><Relationship Id="rId115" Type="http://schemas.openxmlformats.org/officeDocument/2006/relationships/image" Target="../media/image1177.png"/><Relationship Id="rId136" Type="http://schemas.openxmlformats.org/officeDocument/2006/relationships/customXml" Target="../ink/ink1189.xml"/><Relationship Id="rId157" Type="http://schemas.openxmlformats.org/officeDocument/2006/relationships/image" Target="../media/image1198.png"/><Relationship Id="rId178" Type="http://schemas.openxmlformats.org/officeDocument/2006/relationships/customXml" Target="../ink/ink1210.xml"/><Relationship Id="rId61" Type="http://schemas.openxmlformats.org/officeDocument/2006/relationships/image" Target="../media/image1150.png"/><Relationship Id="rId82" Type="http://schemas.openxmlformats.org/officeDocument/2006/relationships/customXml" Target="../ink/ink1162.xml"/><Relationship Id="rId199" Type="http://schemas.openxmlformats.org/officeDocument/2006/relationships/image" Target="../media/image1219.png"/><Relationship Id="rId203" Type="http://schemas.openxmlformats.org/officeDocument/2006/relationships/image" Target="../media/image1221.png"/><Relationship Id="rId19" Type="http://schemas.openxmlformats.org/officeDocument/2006/relationships/image" Target="../media/image1129.png"/><Relationship Id="rId224" Type="http://schemas.openxmlformats.org/officeDocument/2006/relationships/customXml" Target="../ink/ink1233.xml"/><Relationship Id="rId245" Type="http://schemas.openxmlformats.org/officeDocument/2006/relationships/image" Target="../media/image1242.png"/><Relationship Id="rId266" Type="http://schemas.openxmlformats.org/officeDocument/2006/relationships/customXml" Target="../ink/ink1254.xml"/><Relationship Id="rId30" Type="http://schemas.openxmlformats.org/officeDocument/2006/relationships/customXml" Target="../ink/ink1136.xml"/><Relationship Id="rId105" Type="http://schemas.openxmlformats.org/officeDocument/2006/relationships/image" Target="../media/image1172.png"/><Relationship Id="rId126" Type="http://schemas.openxmlformats.org/officeDocument/2006/relationships/customXml" Target="../ink/ink1184.xml"/><Relationship Id="rId147" Type="http://schemas.openxmlformats.org/officeDocument/2006/relationships/image" Target="../media/image1193.png"/><Relationship Id="rId168" Type="http://schemas.openxmlformats.org/officeDocument/2006/relationships/customXml" Target="../ink/ink1205.xml"/><Relationship Id="rId51" Type="http://schemas.openxmlformats.org/officeDocument/2006/relationships/image" Target="../media/image1145.png"/><Relationship Id="rId72" Type="http://schemas.openxmlformats.org/officeDocument/2006/relationships/customXml" Target="../ink/ink1157.xml"/><Relationship Id="rId93" Type="http://schemas.openxmlformats.org/officeDocument/2006/relationships/image" Target="../media/image1166.png"/><Relationship Id="rId189" Type="http://schemas.openxmlformats.org/officeDocument/2006/relationships/image" Target="../media/image1214.png"/><Relationship Id="rId3" Type="http://schemas.openxmlformats.org/officeDocument/2006/relationships/image" Target="../media/image1121.png"/><Relationship Id="rId214" Type="http://schemas.openxmlformats.org/officeDocument/2006/relationships/customXml" Target="../ink/ink1228.xml"/><Relationship Id="rId235" Type="http://schemas.openxmlformats.org/officeDocument/2006/relationships/image" Target="../media/image1237.png"/><Relationship Id="rId256" Type="http://schemas.openxmlformats.org/officeDocument/2006/relationships/customXml" Target="../ink/ink1249.xml"/><Relationship Id="rId116" Type="http://schemas.openxmlformats.org/officeDocument/2006/relationships/customXml" Target="../ink/ink1179.xml"/><Relationship Id="rId137" Type="http://schemas.openxmlformats.org/officeDocument/2006/relationships/image" Target="../media/image1188.png"/><Relationship Id="rId158" Type="http://schemas.openxmlformats.org/officeDocument/2006/relationships/customXml" Target="../ink/ink1200.xml"/><Relationship Id="rId20" Type="http://schemas.openxmlformats.org/officeDocument/2006/relationships/customXml" Target="../ink/ink1131.xml"/><Relationship Id="rId41" Type="http://schemas.openxmlformats.org/officeDocument/2006/relationships/image" Target="../media/image1140.png"/><Relationship Id="rId62" Type="http://schemas.openxmlformats.org/officeDocument/2006/relationships/customXml" Target="../ink/ink1152.xml"/><Relationship Id="rId83" Type="http://schemas.openxmlformats.org/officeDocument/2006/relationships/image" Target="../media/image1161.png"/><Relationship Id="rId179" Type="http://schemas.openxmlformats.org/officeDocument/2006/relationships/image" Target="../media/image1209.png"/><Relationship Id="rId190" Type="http://schemas.openxmlformats.org/officeDocument/2006/relationships/customXml" Target="../ink/ink1216.xml"/><Relationship Id="rId204" Type="http://schemas.openxmlformats.org/officeDocument/2006/relationships/customXml" Target="../ink/ink1223.xml"/><Relationship Id="rId225" Type="http://schemas.openxmlformats.org/officeDocument/2006/relationships/image" Target="../media/image1232.png"/><Relationship Id="rId246" Type="http://schemas.openxmlformats.org/officeDocument/2006/relationships/customXml" Target="../ink/ink1244.xml"/><Relationship Id="rId267" Type="http://schemas.openxmlformats.org/officeDocument/2006/relationships/image" Target="../media/image1253.png"/><Relationship Id="rId106" Type="http://schemas.openxmlformats.org/officeDocument/2006/relationships/customXml" Target="../ink/ink1174.xml"/><Relationship Id="rId127" Type="http://schemas.openxmlformats.org/officeDocument/2006/relationships/image" Target="../media/image1183.png"/><Relationship Id="rId10" Type="http://schemas.openxmlformats.org/officeDocument/2006/relationships/customXml" Target="../ink/ink1126.xml"/><Relationship Id="rId31" Type="http://schemas.openxmlformats.org/officeDocument/2006/relationships/image" Target="../media/image1135.png"/><Relationship Id="rId52" Type="http://schemas.openxmlformats.org/officeDocument/2006/relationships/customXml" Target="../ink/ink1147.xml"/><Relationship Id="rId73" Type="http://schemas.openxmlformats.org/officeDocument/2006/relationships/image" Target="../media/image1156.png"/><Relationship Id="rId94" Type="http://schemas.openxmlformats.org/officeDocument/2006/relationships/customXml" Target="../ink/ink1168.xml"/><Relationship Id="rId148" Type="http://schemas.openxmlformats.org/officeDocument/2006/relationships/customXml" Target="../ink/ink1195.xml"/><Relationship Id="rId169" Type="http://schemas.openxmlformats.org/officeDocument/2006/relationships/image" Target="../media/image1204.png"/><Relationship Id="rId4" Type="http://schemas.openxmlformats.org/officeDocument/2006/relationships/customXml" Target="../ink/ink1123.xml"/><Relationship Id="rId180" Type="http://schemas.openxmlformats.org/officeDocument/2006/relationships/customXml" Target="../ink/ink1211.xml"/><Relationship Id="rId215" Type="http://schemas.openxmlformats.org/officeDocument/2006/relationships/image" Target="../media/image1227.png"/><Relationship Id="rId236" Type="http://schemas.openxmlformats.org/officeDocument/2006/relationships/customXml" Target="../ink/ink1239.xml"/><Relationship Id="rId257" Type="http://schemas.openxmlformats.org/officeDocument/2006/relationships/image" Target="../media/image1248.png"/><Relationship Id="rId42" Type="http://schemas.openxmlformats.org/officeDocument/2006/relationships/customXml" Target="../ink/ink1142.xml"/><Relationship Id="rId84" Type="http://schemas.openxmlformats.org/officeDocument/2006/relationships/customXml" Target="../ink/ink1163.xml"/><Relationship Id="rId138" Type="http://schemas.openxmlformats.org/officeDocument/2006/relationships/customXml" Target="../ink/ink1190.xml"/><Relationship Id="rId191" Type="http://schemas.openxmlformats.org/officeDocument/2006/relationships/image" Target="../media/image1215.png"/><Relationship Id="rId205" Type="http://schemas.openxmlformats.org/officeDocument/2006/relationships/image" Target="../media/image1222.png"/><Relationship Id="rId247" Type="http://schemas.openxmlformats.org/officeDocument/2006/relationships/image" Target="../media/image1243.png"/><Relationship Id="rId107" Type="http://schemas.openxmlformats.org/officeDocument/2006/relationships/image" Target="../media/image1173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13.png"/><Relationship Id="rId21" Type="http://schemas.openxmlformats.org/officeDocument/2006/relationships/image" Target="../media/image1265.png"/><Relationship Id="rId42" Type="http://schemas.openxmlformats.org/officeDocument/2006/relationships/customXml" Target="../ink/ink1277.xml"/><Relationship Id="rId63" Type="http://schemas.openxmlformats.org/officeDocument/2006/relationships/image" Target="../media/image1286.png"/><Relationship Id="rId84" Type="http://schemas.openxmlformats.org/officeDocument/2006/relationships/customXml" Target="../ink/ink1298.xml"/><Relationship Id="rId138" Type="http://schemas.openxmlformats.org/officeDocument/2006/relationships/customXml" Target="../ink/ink1325.xml"/><Relationship Id="rId159" Type="http://schemas.openxmlformats.org/officeDocument/2006/relationships/image" Target="../media/image1334.png"/><Relationship Id="rId170" Type="http://schemas.openxmlformats.org/officeDocument/2006/relationships/customXml" Target="../ink/ink1341.xml"/><Relationship Id="rId107" Type="http://schemas.openxmlformats.org/officeDocument/2006/relationships/image" Target="../media/image1308.png"/><Relationship Id="rId11" Type="http://schemas.openxmlformats.org/officeDocument/2006/relationships/image" Target="../media/image1260.png"/><Relationship Id="rId32" Type="http://schemas.openxmlformats.org/officeDocument/2006/relationships/customXml" Target="../ink/ink1272.xml"/><Relationship Id="rId53" Type="http://schemas.openxmlformats.org/officeDocument/2006/relationships/image" Target="../media/image1281.png"/><Relationship Id="rId74" Type="http://schemas.openxmlformats.org/officeDocument/2006/relationships/customXml" Target="../ink/ink1293.xml"/><Relationship Id="rId128" Type="http://schemas.openxmlformats.org/officeDocument/2006/relationships/customXml" Target="../ink/ink1320.xml"/><Relationship Id="rId149" Type="http://schemas.openxmlformats.org/officeDocument/2006/relationships/image" Target="../media/image1329.png"/><Relationship Id="rId5" Type="http://schemas.openxmlformats.org/officeDocument/2006/relationships/image" Target="../media/image1257.png"/><Relationship Id="rId95" Type="http://schemas.openxmlformats.org/officeDocument/2006/relationships/image" Target="../media/image1302.png"/><Relationship Id="rId160" Type="http://schemas.openxmlformats.org/officeDocument/2006/relationships/customXml" Target="../ink/ink1336.xml"/><Relationship Id="rId181" Type="http://schemas.openxmlformats.org/officeDocument/2006/relationships/image" Target="../media/image1345.png"/><Relationship Id="rId22" Type="http://schemas.openxmlformats.org/officeDocument/2006/relationships/customXml" Target="../ink/ink1267.xml"/><Relationship Id="rId43" Type="http://schemas.openxmlformats.org/officeDocument/2006/relationships/image" Target="../media/image1276.png"/><Relationship Id="rId64" Type="http://schemas.openxmlformats.org/officeDocument/2006/relationships/customXml" Target="../ink/ink1288.xml"/><Relationship Id="rId118" Type="http://schemas.openxmlformats.org/officeDocument/2006/relationships/customXml" Target="../ink/ink1315.xml"/><Relationship Id="rId139" Type="http://schemas.openxmlformats.org/officeDocument/2006/relationships/image" Target="../media/image1324.png"/><Relationship Id="rId85" Type="http://schemas.openxmlformats.org/officeDocument/2006/relationships/image" Target="../media/image1297.png"/><Relationship Id="rId150" Type="http://schemas.openxmlformats.org/officeDocument/2006/relationships/customXml" Target="../ink/ink1331.xml"/><Relationship Id="rId171" Type="http://schemas.openxmlformats.org/officeDocument/2006/relationships/image" Target="../media/image1340.png"/><Relationship Id="rId12" Type="http://schemas.openxmlformats.org/officeDocument/2006/relationships/customXml" Target="../ink/ink1262.xml"/><Relationship Id="rId33" Type="http://schemas.openxmlformats.org/officeDocument/2006/relationships/image" Target="../media/image1271.png"/><Relationship Id="rId108" Type="http://schemas.openxmlformats.org/officeDocument/2006/relationships/customXml" Target="../ink/ink1310.xml"/><Relationship Id="rId129" Type="http://schemas.openxmlformats.org/officeDocument/2006/relationships/image" Target="../media/image1319.png"/><Relationship Id="rId54" Type="http://schemas.openxmlformats.org/officeDocument/2006/relationships/customXml" Target="../ink/ink1283.xml"/><Relationship Id="rId75" Type="http://schemas.openxmlformats.org/officeDocument/2006/relationships/image" Target="../media/image1292.png"/><Relationship Id="rId96" Type="http://schemas.openxmlformats.org/officeDocument/2006/relationships/customXml" Target="../ink/ink1304.xml"/><Relationship Id="rId140" Type="http://schemas.openxmlformats.org/officeDocument/2006/relationships/customXml" Target="../ink/ink1326.xml"/><Relationship Id="rId161" Type="http://schemas.openxmlformats.org/officeDocument/2006/relationships/image" Target="../media/image1335.png"/><Relationship Id="rId182" Type="http://schemas.openxmlformats.org/officeDocument/2006/relationships/customXml" Target="../ink/ink1347.xml"/><Relationship Id="rId6" Type="http://schemas.openxmlformats.org/officeDocument/2006/relationships/customXml" Target="../ink/ink1259.xml"/><Relationship Id="rId23" Type="http://schemas.openxmlformats.org/officeDocument/2006/relationships/image" Target="../media/image1266.png"/><Relationship Id="rId119" Type="http://schemas.openxmlformats.org/officeDocument/2006/relationships/image" Target="../media/image1314.png"/><Relationship Id="rId44" Type="http://schemas.openxmlformats.org/officeDocument/2006/relationships/customXml" Target="../ink/ink1278.xml"/><Relationship Id="rId65" Type="http://schemas.openxmlformats.org/officeDocument/2006/relationships/image" Target="../media/image1287.png"/><Relationship Id="rId86" Type="http://schemas.openxmlformats.org/officeDocument/2006/relationships/customXml" Target="../ink/ink1299.xml"/><Relationship Id="rId130" Type="http://schemas.openxmlformats.org/officeDocument/2006/relationships/customXml" Target="../ink/ink1321.xml"/><Relationship Id="rId151" Type="http://schemas.openxmlformats.org/officeDocument/2006/relationships/image" Target="../media/image1330.png"/><Relationship Id="rId172" Type="http://schemas.openxmlformats.org/officeDocument/2006/relationships/customXml" Target="../ink/ink1342.xml"/><Relationship Id="rId13" Type="http://schemas.openxmlformats.org/officeDocument/2006/relationships/image" Target="../media/image1261.png"/><Relationship Id="rId18" Type="http://schemas.openxmlformats.org/officeDocument/2006/relationships/customXml" Target="../ink/ink1265.xml"/><Relationship Id="rId39" Type="http://schemas.openxmlformats.org/officeDocument/2006/relationships/image" Target="../media/image1274.png"/><Relationship Id="rId109" Type="http://schemas.openxmlformats.org/officeDocument/2006/relationships/image" Target="../media/image1309.png"/><Relationship Id="rId34" Type="http://schemas.openxmlformats.org/officeDocument/2006/relationships/customXml" Target="../ink/ink1273.xml"/><Relationship Id="rId50" Type="http://schemas.openxmlformats.org/officeDocument/2006/relationships/customXml" Target="../ink/ink1281.xml"/><Relationship Id="rId55" Type="http://schemas.openxmlformats.org/officeDocument/2006/relationships/image" Target="../media/image1282.png"/><Relationship Id="rId76" Type="http://schemas.openxmlformats.org/officeDocument/2006/relationships/customXml" Target="../ink/ink1294.xml"/><Relationship Id="rId97" Type="http://schemas.openxmlformats.org/officeDocument/2006/relationships/image" Target="../media/image1303.png"/><Relationship Id="rId104" Type="http://schemas.openxmlformats.org/officeDocument/2006/relationships/customXml" Target="../ink/ink1308.xml"/><Relationship Id="rId120" Type="http://schemas.openxmlformats.org/officeDocument/2006/relationships/customXml" Target="../ink/ink1316.xml"/><Relationship Id="rId125" Type="http://schemas.openxmlformats.org/officeDocument/2006/relationships/image" Target="../media/image1317.png"/><Relationship Id="rId141" Type="http://schemas.openxmlformats.org/officeDocument/2006/relationships/image" Target="../media/image1325.png"/><Relationship Id="rId146" Type="http://schemas.openxmlformats.org/officeDocument/2006/relationships/customXml" Target="../ink/ink1329.xml"/><Relationship Id="rId167" Type="http://schemas.openxmlformats.org/officeDocument/2006/relationships/image" Target="../media/image1338.png"/><Relationship Id="rId188" Type="http://schemas.openxmlformats.org/officeDocument/2006/relationships/customXml" Target="../ink/ink1350.xml"/><Relationship Id="rId7" Type="http://schemas.openxmlformats.org/officeDocument/2006/relationships/image" Target="../media/image1258.png"/><Relationship Id="rId71" Type="http://schemas.openxmlformats.org/officeDocument/2006/relationships/image" Target="../media/image1290.png"/><Relationship Id="rId92" Type="http://schemas.openxmlformats.org/officeDocument/2006/relationships/customXml" Target="../ink/ink1302.xml"/><Relationship Id="rId162" Type="http://schemas.openxmlformats.org/officeDocument/2006/relationships/customXml" Target="../ink/ink1337.xml"/><Relationship Id="rId183" Type="http://schemas.openxmlformats.org/officeDocument/2006/relationships/image" Target="../media/image1346.png"/><Relationship Id="rId2" Type="http://schemas.openxmlformats.org/officeDocument/2006/relationships/customXml" Target="../ink/ink1257.xml"/><Relationship Id="rId29" Type="http://schemas.openxmlformats.org/officeDocument/2006/relationships/image" Target="../media/image1269.png"/><Relationship Id="rId24" Type="http://schemas.openxmlformats.org/officeDocument/2006/relationships/customXml" Target="../ink/ink1268.xml"/><Relationship Id="rId40" Type="http://schemas.openxmlformats.org/officeDocument/2006/relationships/customXml" Target="../ink/ink1276.xml"/><Relationship Id="rId45" Type="http://schemas.openxmlformats.org/officeDocument/2006/relationships/image" Target="../media/image1277.png"/><Relationship Id="rId66" Type="http://schemas.openxmlformats.org/officeDocument/2006/relationships/customXml" Target="../ink/ink1289.xml"/><Relationship Id="rId87" Type="http://schemas.openxmlformats.org/officeDocument/2006/relationships/image" Target="../media/image1298.png"/><Relationship Id="rId110" Type="http://schemas.openxmlformats.org/officeDocument/2006/relationships/customXml" Target="../ink/ink1311.xml"/><Relationship Id="rId115" Type="http://schemas.openxmlformats.org/officeDocument/2006/relationships/image" Target="../media/image1312.png"/><Relationship Id="rId131" Type="http://schemas.openxmlformats.org/officeDocument/2006/relationships/image" Target="../media/image1320.png"/><Relationship Id="rId136" Type="http://schemas.openxmlformats.org/officeDocument/2006/relationships/customXml" Target="../ink/ink1324.xml"/><Relationship Id="rId157" Type="http://schemas.openxmlformats.org/officeDocument/2006/relationships/image" Target="../media/image1333.png"/><Relationship Id="rId178" Type="http://schemas.openxmlformats.org/officeDocument/2006/relationships/customXml" Target="../ink/ink1345.xml"/><Relationship Id="rId61" Type="http://schemas.openxmlformats.org/officeDocument/2006/relationships/image" Target="../media/image1285.png"/><Relationship Id="rId82" Type="http://schemas.openxmlformats.org/officeDocument/2006/relationships/customXml" Target="../ink/ink1297.xml"/><Relationship Id="rId152" Type="http://schemas.openxmlformats.org/officeDocument/2006/relationships/customXml" Target="../ink/ink1332.xml"/><Relationship Id="rId173" Type="http://schemas.openxmlformats.org/officeDocument/2006/relationships/image" Target="../media/image1341.png"/><Relationship Id="rId19" Type="http://schemas.openxmlformats.org/officeDocument/2006/relationships/image" Target="../media/image1264.png"/><Relationship Id="rId14" Type="http://schemas.openxmlformats.org/officeDocument/2006/relationships/customXml" Target="../ink/ink1263.xml"/><Relationship Id="rId30" Type="http://schemas.openxmlformats.org/officeDocument/2006/relationships/customXml" Target="../ink/ink1271.xml"/><Relationship Id="rId35" Type="http://schemas.openxmlformats.org/officeDocument/2006/relationships/image" Target="../media/image1272.png"/><Relationship Id="rId56" Type="http://schemas.openxmlformats.org/officeDocument/2006/relationships/customXml" Target="../ink/ink1284.xml"/><Relationship Id="rId77" Type="http://schemas.openxmlformats.org/officeDocument/2006/relationships/image" Target="../media/image1293.png"/><Relationship Id="rId100" Type="http://schemas.openxmlformats.org/officeDocument/2006/relationships/customXml" Target="../ink/ink1306.xml"/><Relationship Id="rId105" Type="http://schemas.openxmlformats.org/officeDocument/2006/relationships/image" Target="../media/image1307.png"/><Relationship Id="rId126" Type="http://schemas.openxmlformats.org/officeDocument/2006/relationships/customXml" Target="../ink/ink1319.xml"/><Relationship Id="rId147" Type="http://schemas.openxmlformats.org/officeDocument/2006/relationships/image" Target="../media/image1328.png"/><Relationship Id="rId168" Type="http://schemas.openxmlformats.org/officeDocument/2006/relationships/customXml" Target="../ink/ink1340.xml"/><Relationship Id="rId8" Type="http://schemas.openxmlformats.org/officeDocument/2006/relationships/customXml" Target="../ink/ink1260.xml"/><Relationship Id="rId51" Type="http://schemas.openxmlformats.org/officeDocument/2006/relationships/image" Target="../media/image1280.png"/><Relationship Id="rId72" Type="http://schemas.openxmlformats.org/officeDocument/2006/relationships/customXml" Target="../ink/ink1292.xml"/><Relationship Id="rId93" Type="http://schemas.openxmlformats.org/officeDocument/2006/relationships/image" Target="../media/image1301.png"/><Relationship Id="rId98" Type="http://schemas.openxmlformats.org/officeDocument/2006/relationships/customXml" Target="../ink/ink1305.xml"/><Relationship Id="rId121" Type="http://schemas.openxmlformats.org/officeDocument/2006/relationships/image" Target="../media/image1315.png"/><Relationship Id="rId142" Type="http://schemas.openxmlformats.org/officeDocument/2006/relationships/customXml" Target="../ink/ink1327.xml"/><Relationship Id="rId163" Type="http://schemas.openxmlformats.org/officeDocument/2006/relationships/image" Target="../media/image1336.png"/><Relationship Id="rId184" Type="http://schemas.openxmlformats.org/officeDocument/2006/relationships/customXml" Target="../ink/ink1348.xml"/><Relationship Id="rId189" Type="http://schemas.openxmlformats.org/officeDocument/2006/relationships/image" Target="../media/image1349.png"/><Relationship Id="rId3" Type="http://schemas.openxmlformats.org/officeDocument/2006/relationships/image" Target="../media/image1256.png"/><Relationship Id="rId25" Type="http://schemas.openxmlformats.org/officeDocument/2006/relationships/image" Target="../media/image1267.png"/><Relationship Id="rId46" Type="http://schemas.openxmlformats.org/officeDocument/2006/relationships/customXml" Target="../ink/ink1279.xml"/><Relationship Id="rId67" Type="http://schemas.openxmlformats.org/officeDocument/2006/relationships/image" Target="../media/image1288.png"/><Relationship Id="rId116" Type="http://schemas.openxmlformats.org/officeDocument/2006/relationships/customXml" Target="../ink/ink1314.xml"/><Relationship Id="rId137" Type="http://schemas.openxmlformats.org/officeDocument/2006/relationships/image" Target="../media/image1323.png"/><Relationship Id="rId158" Type="http://schemas.openxmlformats.org/officeDocument/2006/relationships/customXml" Target="../ink/ink1335.xml"/><Relationship Id="rId20" Type="http://schemas.openxmlformats.org/officeDocument/2006/relationships/customXml" Target="../ink/ink1266.xml"/><Relationship Id="rId41" Type="http://schemas.openxmlformats.org/officeDocument/2006/relationships/image" Target="../media/image1275.png"/><Relationship Id="rId62" Type="http://schemas.openxmlformats.org/officeDocument/2006/relationships/customXml" Target="../ink/ink1287.xml"/><Relationship Id="rId83" Type="http://schemas.openxmlformats.org/officeDocument/2006/relationships/image" Target="../media/image1296.png"/><Relationship Id="rId88" Type="http://schemas.openxmlformats.org/officeDocument/2006/relationships/customXml" Target="../ink/ink1300.xml"/><Relationship Id="rId111" Type="http://schemas.openxmlformats.org/officeDocument/2006/relationships/image" Target="../media/image1310.png"/><Relationship Id="rId132" Type="http://schemas.openxmlformats.org/officeDocument/2006/relationships/customXml" Target="../ink/ink1322.xml"/><Relationship Id="rId153" Type="http://schemas.openxmlformats.org/officeDocument/2006/relationships/image" Target="../media/image1331.png"/><Relationship Id="rId174" Type="http://schemas.openxmlformats.org/officeDocument/2006/relationships/customXml" Target="../ink/ink1343.xml"/><Relationship Id="rId179" Type="http://schemas.openxmlformats.org/officeDocument/2006/relationships/image" Target="../media/image1344.png"/><Relationship Id="rId15" Type="http://schemas.openxmlformats.org/officeDocument/2006/relationships/image" Target="../media/image1262.png"/><Relationship Id="rId36" Type="http://schemas.openxmlformats.org/officeDocument/2006/relationships/customXml" Target="../ink/ink1274.xml"/><Relationship Id="rId57" Type="http://schemas.openxmlformats.org/officeDocument/2006/relationships/image" Target="../media/image1283.png"/><Relationship Id="rId106" Type="http://schemas.openxmlformats.org/officeDocument/2006/relationships/customXml" Target="../ink/ink1309.xml"/><Relationship Id="rId127" Type="http://schemas.openxmlformats.org/officeDocument/2006/relationships/image" Target="../media/image1318.png"/><Relationship Id="rId10" Type="http://schemas.openxmlformats.org/officeDocument/2006/relationships/customXml" Target="../ink/ink1261.xml"/><Relationship Id="rId31" Type="http://schemas.openxmlformats.org/officeDocument/2006/relationships/image" Target="../media/image1270.png"/><Relationship Id="rId52" Type="http://schemas.openxmlformats.org/officeDocument/2006/relationships/customXml" Target="../ink/ink1282.xml"/><Relationship Id="rId73" Type="http://schemas.openxmlformats.org/officeDocument/2006/relationships/image" Target="../media/image1291.png"/><Relationship Id="rId78" Type="http://schemas.openxmlformats.org/officeDocument/2006/relationships/customXml" Target="../ink/ink1295.xml"/><Relationship Id="rId94" Type="http://schemas.openxmlformats.org/officeDocument/2006/relationships/customXml" Target="../ink/ink1303.xml"/><Relationship Id="rId99" Type="http://schemas.openxmlformats.org/officeDocument/2006/relationships/image" Target="../media/image1304.png"/><Relationship Id="rId101" Type="http://schemas.openxmlformats.org/officeDocument/2006/relationships/image" Target="../media/image1305.png"/><Relationship Id="rId122" Type="http://schemas.openxmlformats.org/officeDocument/2006/relationships/customXml" Target="../ink/ink1317.xml"/><Relationship Id="rId143" Type="http://schemas.openxmlformats.org/officeDocument/2006/relationships/image" Target="../media/image1326.png"/><Relationship Id="rId148" Type="http://schemas.openxmlformats.org/officeDocument/2006/relationships/customXml" Target="../ink/ink1330.xml"/><Relationship Id="rId164" Type="http://schemas.openxmlformats.org/officeDocument/2006/relationships/customXml" Target="../ink/ink1338.xml"/><Relationship Id="rId169" Type="http://schemas.openxmlformats.org/officeDocument/2006/relationships/image" Target="../media/image1339.png"/><Relationship Id="rId185" Type="http://schemas.openxmlformats.org/officeDocument/2006/relationships/image" Target="../media/image1347.png"/><Relationship Id="rId4" Type="http://schemas.openxmlformats.org/officeDocument/2006/relationships/customXml" Target="../ink/ink1258.xml"/><Relationship Id="rId9" Type="http://schemas.openxmlformats.org/officeDocument/2006/relationships/image" Target="../media/image1259.png"/><Relationship Id="rId180" Type="http://schemas.openxmlformats.org/officeDocument/2006/relationships/customXml" Target="../ink/ink1346.xml"/><Relationship Id="rId26" Type="http://schemas.openxmlformats.org/officeDocument/2006/relationships/customXml" Target="../ink/ink1269.xml"/><Relationship Id="rId47" Type="http://schemas.openxmlformats.org/officeDocument/2006/relationships/image" Target="../media/image1278.png"/><Relationship Id="rId68" Type="http://schemas.openxmlformats.org/officeDocument/2006/relationships/customXml" Target="../ink/ink1290.xml"/><Relationship Id="rId89" Type="http://schemas.openxmlformats.org/officeDocument/2006/relationships/image" Target="../media/image1299.png"/><Relationship Id="rId112" Type="http://schemas.openxmlformats.org/officeDocument/2006/relationships/customXml" Target="../ink/ink1312.xml"/><Relationship Id="rId133" Type="http://schemas.openxmlformats.org/officeDocument/2006/relationships/image" Target="../media/image1321.png"/><Relationship Id="rId154" Type="http://schemas.openxmlformats.org/officeDocument/2006/relationships/customXml" Target="../ink/ink1333.xml"/><Relationship Id="rId175" Type="http://schemas.openxmlformats.org/officeDocument/2006/relationships/image" Target="../media/image1342.png"/><Relationship Id="rId16" Type="http://schemas.openxmlformats.org/officeDocument/2006/relationships/customXml" Target="../ink/ink1264.xml"/><Relationship Id="rId37" Type="http://schemas.openxmlformats.org/officeDocument/2006/relationships/image" Target="../media/image1273.png"/><Relationship Id="rId58" Type="http://schemas.openxmlformats.org/officeDocument/2006/relationships/customXml" Target="../ink/ink1285.xml"/><Relationship Id="rId79" Type="http://schemas.openxmlformats.org/officeDocument/2006/relationships/image" Target="../media/image1294.png"/><Relationship Id="rId102" Type="http://schemas.openxmlformats.org/officeDocument/2006/relationships/customXml" Target="../ink/ink1307.xml"/><Relationship Id="rId123" Type="http://schemas.openxmlformats.org/officeDocument/2006/relationships/image" Target="../media/image1316.png"/><Relationship Id="rId144" Type="http://schemas.openxmlformats.org/officeDocument/2006/relationships/customXml" Target="../ink/ink1328.xml"/><Relationship Id="rId90" Type="http://schemas.openxmlformats.org/officeDocument/2006/relationships/customXml" Target="../ink/ink1301.xml"/><Relationship Id="rId165" Type="http://schemas.openxmlformats.org/officeDocument/2006/relationships/image" Target="../media/image1337.png"/><Relationship Id="rId186" Type="http://schemas.openxmlformats.org/officeDocument/2006/relationships/customXml" Target="../ink/ink1349.xml"/><Relationship Id="rId27" Type="http://schemas.openxmlformats.org/officeDocument/2006/relationships/image" Target="../media/image1268.png"/><Relationship Id="rId48" Type="http://schemas.openxmlformats.org/officeDocument/2006/relationships/customXml" Target="../ink/ink1280.xml"/><Relationship Id="rId69" Type="http://schemas.openxmlformats.org/officeDocument/2006/relationships/image" Target="../media/image1289.png"/><Relationship Id="rId113" Type="http://schemas.openxmlformats.org/officeDocument/2006/relationships/image" Target="../media/image1311.png"/><Relationship Id="rId134" Type="http://schemas.openxmlformats.org/officeDocument/2006/relationships/customXml" Target="../ink/ink1323.xml"/><Relationship Id="rId80" Type="http://schemas.openxmlformats.org/officeDocument/2006/relationships/customXml" Target="../ink/ink1296.xml"/><Relationship Id="rId155" Type="http://schemas.openxmlformats.org/officeDocument/2006/relationships/image" Target="../media/image1332.png"/><Relationship Id="rId176" Type="http://schemas.openxmlformats.org/officeDocument/2006/relationships/customXml" Target="../ink/ink1344.xml"/><Relationship Id="rId17" Type="http://schemas.openxmlformats.org/officeDocument/2006/relationships/image" Target="../media/image1263.png"/><Relationship Id="rId38" Type="http://schemas.openxmlformats.org/officeDocument/2006/relationships/customXml" Target="../ink/ink1275.xml"/><Relationship Id="rId59" Type="http://schemas.openxmlformats.org/officeDocument/2006/relationships/image" Target="../media/image1284.png"/><Relationship Id="rId103" Type="http://schemas.openxmlformats.org/officeDocument/2006/relationships/image" Target="../media/image1306.png"/><Relationship Id="rId124" Type="http://schemas.openxmlformats.org/officeDocument/2006/relationships/customXml" Target="../ink/ink1318.xml"/><Relationship Id="rId70" Type="http://schemas.openxmlformats.org/officeDocument/2006/relationships/customXml" Target="../ink/ink1291.xml"/><Relationship Id="rId91" Type="http://schemas.openxmlformats.org/officeDocument/2006/relationships/image" Target="../media/image1300.png"/><Relationship Id="rId145" Type="http://schemas.openxmlformats.org/officeDocument/2006/relationships/image" Target="../media/image1327.png"/><Relationship Id="rId166" Type="http://schemas.openxmlformats.org/officeDocument/2006/relationships/customXml" Target="../ink/ink1339.xml"/><Relationship Id="rId187" Type="http://schemas.openxmlformats.org/officeDocument/2006/relationships/image" Target="../media/image1348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1270.xml"/><Relationship Id="rId49" Type="http://schemas.openxmlformats.org/officeDocument/2006/relationships/image" Target="../media/image1279.png"/><Relationship Id="rId114" Type="http://schemas.openxmlformats.org/officeDocument/2006/relationships/customXml" Target="../ink/ink1313.xml"/><Relationship Id="rId60" Type="http://schemas.openxmlformats.org/officeDocument/2006/relationships/customXml" Target="../ink/ink1286.xml"/><Relationship Id="rId81" Type="http://schemas.openxmlformats.org/officeDocument/2006/relationships/image" Target="../media/image1295.png"/><Relationship Id="rId135" Type="http://schemas.openxmlformats.org/officeDocument/2006/relationships/image" Target="../media/image1322.png"/><Relationship Id="rId156" Type="http://schemas.openxmlformats.org/officeDocument/2006/relationships/customXml" Target="../ink/ink1334.xml"/><Relationship Id="rId177" Type="http://schemas.openxmlformats.org/officeDocument/2006/relationships/image" Target="../media/image1343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07.png"/><Relationship Id="rId21" Type="http://schemas.openxmlformats.org/officeDocument/2006/relationships/image" Target="../media/image1359.png"/><Relationship Id="rId42" Type="http://schemas.openxmlformats.org/officeDocument/2006/relationships/customXml" Target="../ink/ink1371.xml"/><Relationship Id="rId63" Type="http://schemas.openxmlformats.org/officeDocument/2006/relationships/image" Target="../media/image1380.png"/><Relationship Id="rId84" Type="http://schemas.openxmlformats.org/officeDocument/2006/relationships/customXml" Target="../ink/ink1392.xml"/><Relationship Id="rId138" Type="http://schemas.openxmlformats.org/officeDocument/2006/relationships/customXml" Target="../ink/ink1419.xml"/><Relationship Id="rId159" Type="http://schemas.openxmlformats.org/officeDocument/2006/relationships/image" Target="../media/image1428.png"/><Relationship Id="rId170" Type="http://schemas.openxmlformats.org/officeDocument/2006/relationships/customXml" Target="../ink/ink1435.xml"/><Relationship Id="rId191" Type="http://schemas.openxmlformats.org/officeDocument/2006/relationships/image" Target="../media/image1444.png"/><Relationship Id="rId205" Type="http://schemas.openxmlformats.org/officeDocument/2006/relationships/image" Target="../media/image1451.png"/><Relationship Id="rId107" Type="http://schemas.openxmlformats.org/officeDocument/2006/relationships/image" Target="../media/image1402.png"/><Relationship Id="rId11" Type="http://schemas.openxmlformats.org/officeDocument/2006/relationships/image" Target="../media/image1354.png"/><Relationship Id="rId32" Type="http://schemas.openxmlformats.org/officeDocument/2006/relationships/customXml" Target="../ink/ink1366.xml"/><Relationship Id="rId53" Type="http://schemas.openxmlformats.org/officeDocument/2006/relationships/image" Target="../media/image1375.png"/><Relationship Id="rId74" Type="http://schemas.openxmlformats.org/officeDocument/2006/relationships/customXml" Target="../ink/ink1387.xml"/><Relationship Id="rId128" Type="http://schemas.openxmlformats.org/officeDocument/2006/relationships/customXml" Target="../ink/ink1414.xml"/><Relationship Id="rId149" Type="http://schemas.openxmlformats.org/officeDocument/2006/relationships/image" Target="../media/image1423.png"/><Relationship Id="rId5" Type="http://schemas.openxmlformats.org/officeDocument/2006/relationships/image" Target="../media/image1351.png"/><Relationship Id="rId95" Type="http://schemas.openxmlformats.org/officeDocument/2006/relationships/image" Target="../media/image1396.png"/><Relationship Id="rId160" Type="http://schemas.openxmlformats.org/officeDocument/2006/relationships/customXml" Target="../ink/ink1430.xml"/><Relationship Id="rId181" Type="http://schemas.openxmlformats.org/officeDocument/2006/relationships/image" Target="../media/image1439.png"/><Relationship Id="rId22" Type="http://schemas.openxmlformats.org/officeDocument/2006/relationships/customXml" Target="../ink/ink1361.xml"/><Relationship Id="rId43" Type="http://schemas.openxmlformats.org/officeDocument/2006/relationships/image" Target="../media/image1370.png"/><Relationship Id="rId64" Type="http://schemas.openxmlformats.org/officeDocument/2006/relationships/customXml" Target="../ink/ink1382.xml"/><Relationship Id="rId118" Type="http://schemas.openxmlformats.org/officeDocument/2006/relationships/customXml" Target="../ink/ink1409.xml"/><Relationship Id="rId139" Type="http://schemas.openxmlformats.org/officeDocument/2006/relationships/image" Target="../media/image1418.png"/><Relationship Id="rId85" Type="http://schemas.openxmlformats.org/officeDocument/2006/relationships/image" Target="../media/image1391.png"/><Relationship Id="rId150" Type="http://schemas.openxmlformats.org/officeDocument/2006/relationships/customXml" Target="../ink/ink1425.xml"/><Relationship Id="rId171" Type="http://schemas.openxmlformats.org/officeDocument/2006/relationships/image" Target="../media/image1434.png"/><Relationship Id="rId192" Type="http://schemas.openxmlformats.org/officeDocument/2006/relationships/customXml" Target="../ink/ink1446.xml"/><Relationship Id="rId206" Type="http://schemas.openxmlformats.org/officeDocument/2006/relationships/customXml" Target="../ink/ink1453.xml"/><Relationship Id="rId12" Type="http://schemas.openxmlformats.org/officeDocument/2006/relationships/customXml" Target="../ink/ink1356.xml"/><Relationship Id="rId33" Type="http://schemas.openxmlformats.org/officeDocument/2006/relationships/image" Target="../media/image1365.png"/><Relationship Id="rId108" Type="http://schemas.openxmlformats.org/officeDocument/2006/relationships/customXml" Target="../ink/ink1404.xml"/><Relationship Id="rId129" Type="http://schemas.openxmlformats.org/officeDocument/2006/relationships/image" Target="../media/image1413.png"/><Relationship Id="rId54" Type="http://schemas.openxmlformats.org/officeDocument/2006/relationships/customXml" Target="../ink/ink1377.xml"/><Relationship Id="rId75" Type="http://schemas.openxmlformats.org/officeDocument/2006/relationships/image" Target="../media/image1386.png"/><Relationship Id="rId96" Type="http://schemas.openxmlformats.org/officeDocument/2006/relationships/customXml" Target="../ink/ink1398.xml"/><Relationship Id="rId140" Type="http://schemas.openxmlformats.org/officeDocument/2006/relationships/customXml" Target="../ink/ink1420.xml"/><Relationship Id="rId161" Type="http://schemas.openxmlformats.org/officeDocument/2006/relationships/image" Target="../media/image1429.png"/><Relationship Id="rId182" Type="http://schemas.openxmlformats.org/officeDocument/2006/relationships/customXml" Target="../ink/ink1441.xml"/><Relationship Id="rId6" Type="http://schemas.openxmlformats.org/officeDocument/2006/relationships/customXml" Target="../ink/ink1353.xml"/><Relationship Id="rId23" Type="http://schemas.openxmlformats.org/officeDocument/2006/relationships/image" Target="../media/image1360.png"/><Relationship Id="rId119" Type="http://schemas.openxmlformats.org/officeDocument/2006/relationships/image" Target="../media/image1408.png"/><Relationship Id="rId44" Type="http://schemas.openxmlformats.org/officeDocument/2006/relationships/customXml" Target="../ink/ink1372.xml"/><Relationship Id="rId65" Type="http://schemas.openxmlformats.org/officeDocument/2006/relationships/image" Target="../media/image1381.png"/><Relationship Id="rId86" Type="http://schemas.openxmlformats.org/officeDocument/2006/relationships/customXml" Target="../ink/ink1393.xml"/><Relationship Id="rId130" Type="http://schemas.openxmlformats.org/officeDocument/2006/relationships/customXml" Target="../ink/ink1415.xml"/><Relationship Id="rId151" Type="http://schemas.openxmlformats.org/officeDocument/2006/relationships/image" Target="../media/image1424.png"/><Relationship Id="rId172" Type="http://schemas.openxmlformats.org/officeDocument/2006/relationships/customXml" Target="../ink/ink1436.xml"/><Relationship Id="rId193" Type="http://schemas.openxmlformats.org/officeDocument/2006/relationships/image" Target="../media/image1445.png"/><Relationship Id="rId207" Type="http://schemas.openxmlformats.org/officeDocument/2006/relationships/image" Target="../media/image1452.png"/><Relationship Id="rId13" Type="http://schemas.openxmlformats.org/officeDocument/2006/relationships/image" Target="../media/image1355.png"/><Relationship Id="rId109" Type="http://schemas.openxmlformats.org/officeDocument/2006/relationships/image" Target="../media/image1403.png"/><Relationship Id="rId34" Type="http://schemas.openxmlformats.org/officeDocument/2006/relationships/customXml" Target="../ink/ink1367.xml"/><Relationship Id="rId55" Type="http://schemas.openxmlformats.org/officeDocument/2006/relationships/image" Target="../media/image1376.png"/><Relationship Id="rId76" Type="http://schemas.openxmlformats.org/officeDocument/2006/relationships/customXml" Target="../ink/ink1388.xml"/><Relationship Id="rId97" Type="http://schemas.openxmlformats.org/officeDocument/2006/relationships/image" Target="../media/image1397.png"/><Relationship Id="rId120" Type="http://schemas.openxmlformats.org/officeDocument/2006/relationships/customXml" Target="../ink/ink1410.xml"/><Relationship Id="rId141" Type="http://schemas.openxmlformats.org/officeDocument/2006/relationships/image" Target="../media/image1419.png"/><Relationship Id="rId7" Type="http://schemas.openxmlformats.org/officeDocument/2006/relationships/image" Target="../media/image1352.png"/><Relationship Id="rId162" Type="http://schemas.openxmlformats.org/officeDocument/2006/relationships/customXml" Target="../ink/ink1431.xml"/><Relationship Id="rId183" Type="http://schemas.openxmlformats.org/officeDocument/2006/relationships/image" Target="../media/image1440.png"/><Relationship Id="rId24" Type="http://schemas.openxmlformats.org/officeDocument/2006/relationships/customXml" Target="../ink/ink1362.xml"/><Relationship Id="rId45" Type="http://schemas.openxmlformats.org/officeDocument/2006/relationships/image" Target="../media/image1371.png"/><Relationship Id="rId66" Type="http://schemas.openxmlformats.org/officeDocument/2006/relationships/customXml" Target="../ink/ink1383.xml"/><Relationship Id="rId87" Type="http://schemas.openxmlformats.org/officeDocument/2006/relationships/image" Target="../media/image1392.png"/><Relationship Id="rId110" Type="http://schemas.openxmlformats.org/officeDocument/2006/relationships/customXml" Target="../ink/ink1405.xml"/><Relationship Id="rId131" Type="http://schemas.openxmlformats.org/officeDocument/2006/relationships/image" Target="../media/image1414.png"/><Relationship Id="rId152" Type="http://schemas.openxmlformats.org/officeDocument/2006/relationships/customXml" Target="../ink/ink1426.xml"/><Relationship Id="rId173" Type="http://schemas.openxmlformats.org/officeDocument/2006/relationships/image" Target="../media/image1435.png"/><Relationship Id="rId194" Type="http://schemas.openxmlformats.org/officeDocument/2006/relationships/customXml" Target="../ink/ink1447.xml"/><Relationship Id="rId208" Type="http://schemas.openxmlformats.org/officeDocument/2006/relationships/customXml" Target="../ink/ink1454.xml"/><Relationship Id="rId19" Type="http://schemas.openxmlformats.org/officeDocument/2006/relationships/image" Target="../media/image1358.png"/><Relationship Id="rId14" Type="http://schemas.openxmlformats.org/officeDocument/2006/relationships/customXml" Target="../ink/ink1357.xml"/><Relationship Id="rId30" Type="http://schemas.openxmlformats.org/officeDocument/2006/relationships/customXml" Target="../ink/ink1365.xml"/><Relationship Id="rId35" Type="http://schemas.openxmlformats.org/officeDocument/2006/relationships/image" Target="../media/image1366.png"/><Relationship Id="rId56" Type="http://schemas.openxmlformats.org/officeDocument/2006/relationships/customXml" Target="../ink/ink1378.xml"/><Relationship Id="rId77" Type="http://schemas.openxmlformats.org/officeDocument/2006/relationships/image" Target="../media/image1387.png"/><Relationship Id="rId100" Type="http://schemas.openxmlformats.org/officeDocument/2006/relationships/customXml" Target="../ink/ink1400.xml"/><Relationship Id="rId105" Type="http://schemas.openxmlformats.org/officeDocument/2006/relationships/image" Target="../media/image1401.png"/><Relationship Id="rId126" Type="http://schemas.openxmlformats.org/officeDocument/2006/relationships/customXml" Target="../ink/ink1413.xml"/><Relationship Id="rId147" Type="http://schemas.openxmlformats.org/officeDocument/2006/relationships/image" Target="../media/image1422.png"/><Relationship Id="rId168" Type="http://schemas.openxmlformats.org/officeDocument/2006/relationships/customXml" Target="../ink/ink1434.xml"/><Relationship Id="rId8" Type="http://schemas.openxmlformats.org/officeDocument/2006/relationships/customXml" Target="../ink/ink1354.xml"/><Relationship Id="rId51" Type="http://schemas.openxmlformats.org/officeDocument/2006/relationships/image" Target="../media/image1374.png"/><Relationship Id="rId72" Type="http://schemas.openxmlformats.org/officeDocument/2006/relationships/customXml" Target="../ink/ink1386.xml"/><Relationship Id="rId93" Type="http://schemas.openxmlformats.org/officeDocument/2006/relationships/image" Target="../media/image1395.png"/><Relationship Id="rId98" Type="http://schemas.openxmlformats.org/officeDocument/2006/relationships/customXml" Target="../ink/ink1399.xml"/><Relationship Id="rId121" Type="http://schemas.openxmlformats.org/officeDocument/2006/relationships/image" Target="../media/image1409.png"/><Relationship Id="rId142" Type="http://schemas.openxmlformats.org/officeDocument/2006/relationships/customXml" Target="../ink/ink1421.xml"/><Relationship Id="rId163" Type="http://schemas.openxmlformats.org/officeDocument/2006/relationships/image" Target="../media/image1430.png"/><Relationship Id="rId184" Type="http://schemas.openxmlformats.org/officeDocument/2006/relationships/customXml" Target="../ink/ink1442.xml"/><Relationship Id="rId189" Type="http://schemas.openxmlformats.org/officeDocument/2006/relationships/image" Target="../media/image1443.png"/><Relationship Id="rId3" Type="http://schemas.openxmlformats.org/officeDocument/2006/relationships/image" Target="../media/image1350.png"/><Relationship Id="rId25" Type="http://schemas.openxmlformats.org/officeDocument/2006/relationships/image" Target="../media/image1361.png"/><Relationship Id="rId46" Type="http://schemas.openxmlformats.org/officeDocument/2006/relationships/customXml" Target="../ink/ink1373.xml"/><Relationship Id="rId67" Type="http://schemas.openxmlformats.org/officeDocument/2006/relationships/image" Target="../media/image1382.png"/><Relationship Id="rId116" Type="http://schemas.openxmlformats.org/officeDocument/2006/relationships/customXml" Target="../ink/ink1408.xml"/><Relationship Id="rId137" Type="http://schemas.openxmlformats.org/officeDocument/2006/relationships/image" Target="../media/image1417.png"/><Relationship Id="rId158" Type="http://schemas.openxmlformats.org/officeDocument/2006/relationships/customXml" Target="../ink/ink1429.xml"/><Relationship Id="rId20" Type="http://schemas.openxmlformats.org/officeDocument/2006/relationships/customXml" Target="../ink/ink1360.xml"/><Relationship Id="rId41" Type="http://schemas.openxmlformats.org/officeDocument/2006/relationships/image" Target="../media/image1369.png"/><Relationship Id="rId62" Type="http://schemas.openxmlformats.org/officeDocument/2006/relationships/customXml" Target="../ink/ink1381.xml"/><Relationship Id="rId83" Type="http://schemas.openxmlformats.org/officeDocument/2006/relationships/image" Target="../media/image1390.png"/><Relationship Id="rId88" Type="http://schemas.openxmlformats.org/officeDocument/2006/relationships/customXml" Target="../ink/ink1394.xml"/><Relationship Id="rId111" Type="http://schemas.openxmlformats.org/officeDocument/2006/relationships/image" Target="../media/image1404.png"/><Relationship Id="rId132" Type="http://schemas.openxmlformats.org/officeDocument/2006/relationships/customXml" Target="../ink/ink1416.xml"/><Relationship Id="rId153" Type="http://schemas.openxmlformats.org/officeDocument/2006/relationships/image" Target="../media/image1425.png"/><Relationship Id="rId174" Type="http://schemas.openxmlformats.org/officeDocument/2006/relationships/customXml" Target="../ink/ink1437.xml"/><Relationship Id="rId179" Type="http://schemas.openxmlformats.org/officeDocument/2006/relationships/image" Target="../media/image1438.png"/><Relationship Id="rId195" Type="http://schemas.openxmlformats.org/officeDocument/2006/relationships/image" Target="../media/image1446.png"/><Relationship Id="rId209" Type="http://schemas.openxmlformats.org/officeDocument/2006/relationships/image" Target="../media/image1453.png"/><Relationship Id="rId190" Type="http://schemas.openxmlformats.org/officeDocument/2006/relationships/customXml" Target="../ink/ink1445.xml"/><Relationship Id="rId204" Type="http://schemas.openxmlformats.org/officeDocument/2006/relationships/customXml" Target="../ink/ink1452.xml"/><Relationship Id="rId15" Type="http://schemas.openxmlformats.org/officeDocument/2006/relationships/image" Target="../media/image1356.png"/><Relationship Id="rId36" Type="http://schemas.openxmlformats.org/officeDocument/2006/relationships/customXml" Target="../ink/ink1368.xml"/><Relationship Id="rId57" Type="http://schemas.openxmlformats.org/officeDocument/2006/relationships/image" Target="../media/image1377.png"/><Relationship Id="rId106" Type="http://schemas.openxmlformats.org/officeDocument/2006/relationships/customXml" Target="../ink/ink1403.xml"/><Relationship Id="rId127" Type="http://schemas.openxmlformats.org/officeDocument/2006/relationships/image" Target="../media/image1412.png"/><Relationship Id="rId10" Type="http://schemas.openxmlformats.org/officeDocument/2006/relationships/customXml" Target="../ink/ink1355.xml"/><Relationship Id="rId31" Type="http://schemas.openxmlformats.org/officeDocument/2006/relationships/image" Target="../media/image1364.png"/><Relationship Id="rId52" Type="http://schemas.openxmlformats.org/officeDocument/2006/relationships/customXml" Target="../ink/ink1376.xml"/><Relationship Id="rId73" Type="http://schemas.openxmlformats.org/officeDocument/2006/relationships/image" Target="../media/image1385.png"/><Relationship Id="rId78" Type="http://schemas.openxmlformats.org/officeDocument/2006/relationships/customXml" Target="../ink/ink1389.xml"/><Relationship Id="rId94" Type="http://schemas.openxmlformats.org/officeDocument/2006/relationships/customXml" Target="../ink/ink1397.xml"/><Relationship Id="rId99" Type="http://schemas.openxmlformats.org/officeDocument/2006/relationships/image" Target="../media/image1398.png"/><Relationship Id="rId101" Type="http://schemas.openxmlformats.org/officeDocument/2006/relationships/image" Target="../media/image1399.png"/><Relationship Id="rId122" Type="http://schemas.openxmlformats.org/officeDocument/2006/relationships/customXml" Target="../ink/ink1411.xml"/><Relationship Id="rId143" Type="http://schemas.openxmlformats.org/officeDocument/2006/relationships/image" Target="../media/image1420.png"/><Relationship Id="rId148" Type="http://schemas.openxmlformats.org/officeDocument/2006/relationships/customXml" Target="../ink/ink1424.xml"/><Relationship Id="rId164" Type="http://schemas.openxmlformats.org/officeDocument/2006/relationships/customXml" Target="../ink/ink1432.xml"/><Relationship Id="rId169" Type="http://schemas.openxmlformats.org/officeDocument/2006/relationships/image" Target="../media/image1433.png"/><Relationship Id="rId185" Type="http://schemas.openxmlformats.org/officeDocument/2006/relationships/image" Target="../media/image1441.png"/><Relationship Id="rId4" Type="http://schemas.openxmlformats.org/officeDocument/2006/relationships/customXml" Target="../ink/ink1352.xml"/><Relationship Id="rId9" Type="http://schemas.openxmlformats.org/officeDocument/2006/relationships/image" Target="../media/image1353.png"/><Relationship Id="rId180" Type="http://schemas.openxmlformats.org/officeDocument/2006/relationships/customXml" Target="../ink/ink1440.xml"/><Relationship Id="rId210" Type="http://schemas.openxmlformats.org/officeDocument/2006/relationships/customXml" Target="../ink/ink1455.xml"/><Relationship Id="rId26" Type="http://schemas.openxmlformats.org/officeDocument/2006/relationships/customXml" Target="../ink/ink1363.xml"/><Relationship Id="rId47" Type="http://schemas.openxmlformats.org/officeDocument/2006/relationships/image" Target="../media/image1372.png"/><Relationship Id="rId68" Type="http://schemas.openxmlformats.org/officeDocument/2006/relationships/customXml" Target="../ink/ink1384.xml"/><Relationship Id="rId89" Type="http://schemas.openxmlformats.org/officeDocument/2006/relationships/image" Target="../media/image1393.png"/><Relationship Id="rId112" Type="http://schemas.openxmlformats.org/officeDocument/2006/relationships/customXml" Target="../ink/ink1406.xml"/><Relationship Id="rId133" Type="http://schemas.openxmlformats.org/officeDocument/2006/relationships/image" Target="../media/image1415.png"/><Relationship Id="rId154" Type="http://schemas.openxmlformats.org/officeDocument/2006/relationships/customXml" Target="../ink/ink1427.xml"/><Relationship Id="rId175" Type="http://schemas.openxmlformats.org/officeDocument/2006/relationships/image" Target="../media/image1436.png"/><Relationship Id="rId196" Type="http://schemas.openxmlformats.org/officeDocument/2006/relationships/customXml" Target="../ink/ink1448.xml"/><Relationship Id="rId200" Type="http://schemas.openxmlformats.org/officeDocument/2006/relationships/customXml" Target="../ink/ink1450.xml"/><Relationship Id="rId16" Type="http://schemas.openxmlformats.org/officeDocument/2006/relationships/customXml" Target="../ink/ink1358.xml"/><Relationship Id="rId37" Type="http://schemas.openxmlformats.org/officeDocument/2006/relationships/image" Target="../media/image1367.png"/><Relationship Id="rId58" Type="http://schemas.openxmlformats.org/officeDocument/2006/relationships/customXml" Target="../ink/ink1379.xml"/><Relationship Id="rId79" Type="http://schemas.openxmlformats.org/officeDocument/2006/relationships/image" Target="../media/image1388.png"/><Relationship Id="rId102" Type="http://schemas.openxmlformats.org/officeDocument/2006/relationships/customXml" Target="../ink/ink1401.xml"/><Relationship Id="rId123" Type="http://schemas.openxmlformats.org/officeDocument/2006/relationships/image" Target="../media/image1410.png"/><Relationship Id="rId144" Type="http://schemas.openxmlformats.org/officeDocument/2006/relationships/customXml" Target="../ink/ink1422.xml"/><Relationship Id="rId90" Type="http://schemas.openxmlformats.org/officeDocument/2006/relationships/customXml" Target="../ink/ink1395.xml"/><Relationship Id="rId165" Type="http://schemas.openxmlformats.org/officeDocument/2006/relationships/image" Target="../media/image1431.png"/><Relationship Id="rId186" Type="http://schemas.openxmlformats.org/officeDocument/2006/relationships/customXml" Target="../ink/ink1443.xml"/><Relationship Id="rId211" Type="http://schemas.openxmlformats.org/officeDocument/2006/relationships/image" Target="../media/image1454.png"/><Relationship Id="rId27" Type="http://schemas.openxmlformats.org/officeDocument/2006/relationships/image" Target="../media/image1362.png"/><Relationship Id="rId48" Type="http://schemas.openxmlformats.org/officeDocument/2006/relationships/customXml" Target="../ink/ink1374.xml"/><Relationship Id="rId69" Type="http://schemas.openxmlformats.org/officeDocument/2006/relationships/image" Target="../media/image1383.png"/><Relationship Id="rId113" Type="http://schemas.openxmlformats.org/officeDocument/2006/relationships/image" Target="../media/image1405.png"/><Relationship Id="rId134" Type="http://schemas.openxmlformats.org/officeDocument/2006/relationships/customXml" Target="../ink/ink1417.xml"/><Relationship Id="rId80" Type="http://schemas.openxmlformats.org/officeDocument/2006/relationships/customXml" Target="../ink/ink1390.xml"/><Relationship Id="rId155" Type="http://schemas.openxmlformats.org/officeDocument/2006/relationships/image" Target="../media/image1426.png"/><Relationship Id="rId176" Type="http://schemas.openxmlformats.org/officeDocument/2006/relationships/customXml" Target="../ink/ink1438.xml"/><Relationship Id="rId197" Type="http://schemas.openxmlformats.org/officeDocument/2006/relationships/image" Target="../media/image1447.png"/><Relationship Id="rId201" Type="http://schemas.openxmlformats.org/officeDocument/2006/relationships/image" Target="../media/image1449.png"/><Relationship Id="rId17" Type="http://schemas.openxmlformats.org/officeDocument/2006/relationships/image" Target="../media/image1357.png"/><Relationship Id="rId38" Type="http://schemas.openxmlformats.org/officeDocument/2006/relationships/customXml" Target="../ink/ink1369.xml"/><Relationship Id="rId59" Type="http://schemas.openxmlformats.org/officeDocument/2006/relationships/image" Target="../media/image1378.png"/><Relationship Id="rId103" Type="http://schemas.openxmlformats.org/officeDocument/2006/relationships/image" Target="../media/image1400.png"/><Relationship Id="rId124" Type="http://schemas.openxmlformats.org/officeDocument/2006/relationships/customXml" Target="../ink/ink1412.xml"/><Relationship Id="rId70" Type="http://schemas.openxmlformats.org/officeDocument/2006/relationships/customXml" Target="../ink/ink1385.xml"/><Relationship Id="rId91" Type="http://schemas.openxmlformats.org/officeDocument/2006/relationships/image" Target="../media/image1394.png"/><Relationship Id="rId145" Type="http://schemas.openxmlformats.org/officeDocument/2006/relationships/image" Target="../media/image1421.png"/><Relationship Id="rId166" Type="http://schemas.openxmlformats.org/officeDocument/2006/relationships/customXml" Target="../ink/ink1433.xml"/><Relationship Id="rId187" Type="http://schemas.openxmlformats.org/officeDocument/2006/relationships/image" Target="../media/image1442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456.xml"/><Relationship Id="rId28" Type="http://schemas.openxmlformats.org/officeDocument/2006/relationships/customXml" Target="../ink/ink1364.xml"/><Relationship Id="rId49" Type="http://schemas.openxmlformats.org/officeDocument/2006/relationships/image" Target="../media/image1373.png"/><Relationship Id="rId114" Type="http://schemas.openxmlformats.org/officeDocument/2006/relationships/customXml" Target="../ink/ink1407.xml"/><Relationship Id="rId60" Type="http://schemas.openxmlformats.org/officeDocument/2006/relationships/customXml" Target="../ink/ink1380.xml"/><Relationship Id="rId81" Type="http://schemas.openxmlformats.org/officeDocument/2006/relationships/image" Target="../media/image1389.png"/><Relationship Id="rId135" Type="http://schemas.openxmlformats.org/officeDocument/2006/relationships/image" Target="../media/image1416.png"/><Relationship Id="rId156" Type="http://schemas.openxmlformats.org/officeDocument/2006/relationships/customXml" Target="../ink/ink1428.xml"/><Relationship Id="rId177" Type="http://schemas.openxmlformats.org/officeDocument/2006/relationships/image" Target="../media/image1437.png"/><Relationship Id="rId198" Type="http://schemas.openxmlformats.org/officeDocument/2006/relationships/customXml" Target="../ink/ink1449.xml"/><Relationship Id="rId202" Type="http://schemas.openxmlformats.org/officeDocument/2006/relationships/customXml" Target="../ink/ink1451.xml"/><Relationship Id="rId18" Type="http://schemas.openxmlformats.org/officeDocument/2006/relationships/customXml" Target="../ink/ink1359.xml"/><Relationship Id="rId39" Type="http://schemas.openxmlformats.org/officeDocument/2006/relationships/image" Target="../media/image1368.png"/><Relationship Id="rId50" Type="http://schemas.openxmlformats.org/officeDocument/2006/relationships/customXml" Target="../ink/ink1375.xml"/><Relationship Id="rId104" Type="http://schemas.openxmlformats.org/officeDocument/2006/relationships/customXml" Target="../ink/ink1402.xml"/><Relationship Id="rId125" Type="http://schemas.openxmlformats.org/officeDocument/2006/relationships/image" Target="../media/image1411.png"/><Relationship Id="rId146" Type="http://schemas.openxmlformats.org/officeDocument/2006/relationships/customXml" Target="../ink/ink1423.xml"/><Relationship Id="rId167" Type="http://schemas.openxmlformats.org/officeDocument/2006/relationships/image" Target="../media/image1432.png"/><Relationship Id="rId188" Type="http://schemas.openxmlformats.org/officeDocument/2006/relationships/customXml" Target="../ink/ink1444.xml"/><Relationship Id="rId71" Type="http://schemas.openxmlformats.org/officeDocument/2006/relationships/image" Target="../media/image1384.png"/><Relationship Id="rId92" Type="http://schemas.openxmlformats.org/officeDocument/2006/relationships/customXml" Target="../ink/ink1396.xml"/><Relationship Id="rId213" Type="http://schemas.openxmlformats.org/officeDocument/2006/relationships/image" Target="../media/image1455.png"/><Relationship Id="rId2" Type="http://schemas.openxmlformats.org/officeDocument/2006/relationships/customXml" Target="../ink/ink1351.xml"/><Relationship Id="rId29" Type="http://schemas.openxmlformats.org/officeDocument/2006/relationships/image" Target="../media/image1363.png"/><Relationship Id="rId40" Type="http://schemas.openxmlformats.org/officeDocument/2006/relationships/customXml" Target="../ink/ink1370.xml"/><Relationship Id="rId115" Type="http://schemas.openxmlformats.org/officeDocument/2006/relationships/image" Target="../media/image1406.png"/><Relationship Id="rId136" Type="http://schemas.openxmlformats.org/officeDocument/2006/relationships/customXml" Target="../ink/ink1418.xml"/><Relationship Id="rId157" Type="http://schemas.openxmlformats.org/officeDocument/2006/relationships/image" Target="../media/image1427.png"/><Relationship Id="rId178" Type="http://schemas.openxmlformats.org/officeDocument/2006/relationships/customXml" Target="../ink/ink1439.xml"/><Relationship Id="rId61" Type="http://schemas.openxmlformats.org/officeDocument/2006/relationships/image" Target="../media/image1379.png"/><Relationship Id="rId82" Type="http://schemas.openxmlformats.org/officeDocument/2006/relationships/customXml" Target="../ink/ink1391.xml"/><Relationship Id="rId199" Type="http://schemas.openxmlformats.org/officeDocument/2006/relationships/image" Target="../media/image1448.png"/><Relationship Id="rId203" Type="http://schemas.openxmlformats.org/officeDocument/2006/relationships/image" Target="../media/image1450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13.png"/><Relationship Id="rId21" Type="http://schemas.openxmlformats.org/officeDocument/2006/relationships/image" Target="../media/image1465.png"/><Relationship Id="rId42" Type="http://schemas.openxmlformats.org/officeDocument/2006/relationships/customXml" Target="../ink/ink1477.xml"/><Relationship Id="rId63" Type="http://schemas.openxmlformats.org/officeDocument/2006/relationships/image" Target="../media/image1486.png"/><Relationship Id="rId84" Type="http://schemas.openxmlformats.org/officeDocument/2006/relationships/customXml" Target="../ink/ink1498.xml"/><Relationship Id="rId138" Type="http://schemas.openxmlformats.org/officeDocument/2006/relationships/customXml" Target="../ink/ink1525.xml"/><Relationship Id="rId159" Type="http://schemas.openxmlformats.org/officeDocument/2006/relationships/image" Target="../media/image1533.png"/><Relationship Id="rId170" Type="http://schemas.openxmlformats.org/officeDocument/2006/relationships/customXml" Target="../ink/ink1541.xml"/><Relationship Id="rId107" Type="http://schemas.openxmlformats.org/officeDocument/2006/relationships/image" Target="../media/image1508.png"/><Relationship Id="rId11" Type="http://schemas.openxmlformats.org/officeDocument/2006/relationships/image" Target="../media/image1460.png"/><Relationship Id="rId32" Type="http://schemas.openxmlformats.org/officeDocument/2006/relationships/customXml" Target="../ink/ink1472.xml"/><Relationship Id="rId53" Type="http://schemas.openxmlformats.org/officeDocument/2006/relationships/image" Target="../media/image1481.png"/><Relationship Id="rId74" Type="http://schemas.openxmlformats.org/officeDocument/2006/relationships/customXml" Target="../ink/ink1493.xml"/><Relationship Id="rId128" Type="http://schemas.openxmlformats.org/officeDocument/2006/relationships/customXml" Target="../ink/ink1520.xml"/><Relationship Id="rId149" Type="http://schemas.openxmlformats.org/officeDocument/2006/relationships/image" Target="../media/image1528.png"/><Relationship Id="rId5" Type="http://schemas.openxmlformats.org/officeDocument/2006/relationships/image" Target="../media/image1457.png"/><Relationship Id="rId95" Type="http://schemas.openxmlformats.org/officeDocument/2006/relationships/image" Target="../media/image1502.png"/><Relationship Id="rId160" Type="http://schemas.openxmlformats.org/officeDocument/2006/relationships/customXml" Target="../ink/ink1536.xml"/><Relationship Id="rId22" Type="http://schemas.openxmlformats.org/officeDocument/2006/relationships/customXml" Target="../ink/ink1467.xml"/><Relationship Id="rId43" Type="http://schemas.openxmlformats.org/officeDocument/2006/relationships/image" Target="../media/image1476.png"/><Relationship Id="rId64" Type="http://schemas.openxmlformats.org/officeDocument/2006/relationships/customXml" Target="../ink/ink1488.xml"/><Relationship Id="rId118" Type="http://schemas.openxmlformats.org/officeDocument/2006/relationships/customXml" Target="../ink/ink1515.xml"/><Relationship Id="rId139" Type="http://schemas.openxmlformats.org/officeDocument/2006/relationships/image" Target="../media/image1523.png"/><Relationship Id="rId85" Type="http://schemas.openxmlformats.org/officeDocument/2006/relationships/image" Target="../media/image1497.png"/><Relationship Id="rId150" Type="http://schemas.openxmlformats.org/officeDocument/2006/relationships/customXml" Target="../ink/ink1531.xml"/><Relationship Id="rId171" Type="http://schemas.openxmlformats.org/officeDocument/2006/relationships/image" Target="../media/image1539.png"/><Relationship Id="rId12" Type="http://schemas.openxmlformats.org/officeDocument/2006/relationships/customXml" Target="../ink/ink1462.xml"/><Relationship Id="rId33" Type="http://schemas.openxmlformats.org/officeDocument/2006/relationships/image" Target="../media/image1471.png"/><Relationship Id="rId108" Type="http://schemas.openxmlformats.org/officeDocument/2006/relationships/customXml" Target="../ink/ink1510.xml"/><Relationship Id="rId129" Type="http://schemas.openxmlformats.org/officeDocument/2006/relationships/image" Target="../media/image1518.png"/><Relationship Id="rId54" Type="http://schemas.openxmlformats.org/officeDocument/2006/relationships/customXml" Target="../ink/ink1483.xml"/><Relationship Id="rId75" Type="http://schemas.openxmlformats.org/officeDocument/2006/relationships/image" Target="../media/image1492.png"/><Relationship Id="rId96" Type="http://schemas.openxmlformats.org/officeDocument/2006/relationships/customXml" Target="../ink/ink1504.xml"/><Relationship Id="rId140" Type="http://schemas.openxmlformats.org/officeDocument/2006/relationships/customXml" Target="../ink/ink1526.xml"/><Relationship Id="rId161" Type="http://schemas.openxmlformats.org/officeDocument/2006/relationships/image" Target="../media/image1534.png"/><Relationship Id="rId6" Type="http://schemas.openxmlformats.org/officeDocument/2006/relationships/customXml" Target="../ink/ink1459.xml"/><Relationship Id="rId23" Type="http://schemas.openxmlformats.org/officeDocument/2006/relationships/image" Target="../media/image1466.png"/><Relationship Id="rId28" Type="http://schemas.openxmlformats.org/officeDocument/2006/relationships/customXml" Target="../ink/ink1470.xml"/><Relationship Id="rId49" Type="http://schemas.openxmlformats.org/officeDocument/2006/relationships/image" Target="../media/image1479.png"/><Relationship Id="rId114" Type="http://schemas.openxmlformats.org/officeDocument/2006/relationships/customXml" Target="../ink/ink1513.xml"/><Relationship Id="rId119" Type="http://schemas.openxmlformats.org/officeDocument/2006/relationships/image" Target="../media/image1514.png"/><Relationship Id="rId44" Type="http://schemas.openxmlformats.org/officeDocument/2006/relationships/customXml" Target="../ink/ink1478.xml"/><Relationship Id="rId60" Type="http://schemas.openxmlformats.org/officeDocument/2006/relationships/customXml" Target="../ink/ink1486.xml"/><Relationship Id="rId65" Type="http://schemas.openxmlformats.org/officeDocument/2006/relationships/image" Target="../media/image1487.png"/><Relationship Id="rId81" Type="http://schemas.openxmlformats.org/officeDocument/2006/relationships/image" Target="../media/image1495.png"/><Relationship Id="rId86" Type="http://schemas.openxmlformats.org/officeDocument/2006/relationships/customXml" Target="../ink/ink1499.xml"/><Relationship Id="rId130" Type="http://schemas.openxmlformats.org/officeDocument/2006/relationships/customXml" Target="../ink/ink1521.xml"/><Relationship Id="rId135" Type="http://schemas.openxmlformats.org/officeDocument/2006/relationships/image" Target="../media/image1521.png"/><Relationship Id="rId151" Type="http://schemas.openxmlformats.org/officeDocument/2006/relationships/image" Target="../media/image1529.png"/><Relationship Id="rId156" Type="http://schemas.openxmlformats.org/officeDocument/2006/relationships/customXml" Target="../ink/ink1534.xml"/><Relationship Id="rId177" Type="http://schemas.openxmlformats.org/officeDocument/2006/relationships/image" Target="../media/image1542.png"/><Relationship Id="rId172" Type="http://schemas.openxmlformats.org/officeDocument/2006/relationships/customXml" Target="../ink/ink1542.xml"/><Relationship Id="rId13" Type="http://schemas.openxmlformats.org/officeDocument/2006/relationships/image" Target="../media/image1461.png"/><Relationship Id="rId18" Type="http://schemas.openxmlformats.org/officeDocument/2006/relationships/customXml" Target="../ink/ink1465.xml"/><Relationship Id="rId39" Type="http://schemas.openxmlformats.org/officeDocument/2006/relationships/image" Target="../media/image1474.png"/><Relationship Id="rId109" Type="http://schemas.openxmlformats.org/officeDocument/2006/relationships/image" Target="../media/image1509.png"/><Relationship Id="rId34" Type="http://schemas.openxmlformats.org/officeDocument/2006/relationships/customXml" Target="../ink/ink1473.xml"/><Relationship Id="rId50" Type="http://schemas.openxmlformats.org/officeDocument/2006/relationships/customXml" Target="../ink/ink1481.xml"/><Relationship Id="rId55" Type="http://schemas.openxmlformats.org/officeDocument/2006/relationships/image" Target="../media/image1482.png"/><Relationship Id="rId76" Type="http://schemas.openxmlformats.org/officeDocument/2006/relationships/customXml" Target="../ink/ink1494.xml"/><Relationship Id="rId97" Type="http://schemas.openxmlformats.org/officeDocument/2006/relationships/image" Target="../media/image1503.png"/><Relationship Id="rId104" Type="http://schemas.openxmlformats.org/officeDocument/2006/relationships/customXml" Target="../ink/ink1508.xml"/><Relationship Id="rId120" Type="http://schemas.openxmlformats.org/officeDocument/2006/relationships/customXml" Target="../ink/ink1516.xml"/><Relationship Id="rId125" Type="http://schemas.openxmlformats.org/officeDocument/2006/relationships/image" Target="../media/image668.png"/><Relationship Id="rId141" Type="http://schemas.openxmlformats.org/officeDocument/2006/relationships/image" Target="../media/image1524.png"/><Relationship Id="rId146" Type="http://schemas.openxmlformats.org/officeDocument/2006/relationships/customXml" Target="../ink/ink1529.xml"/><Relationship Id="rId167" Type="http://schemas.openxmlformats.org/officeDocument/2006/relationships/image" Target="../media/image1537.png"/><Relationship Id="rId7" Type="http://schemas.openxmlformats.org/officeDocument/2006/relationships/image" Target="../media/image1458.png"/><Relationship Id="rId71" Type="http://schemas.openxmlformats.org/officeDocument/2006/relationships/image" Target="../media/image1490.png"/><Relationship Id="rId92" Type="http://schemas.openxmlformats.org/officeDocument/2006/relationships/customXml" Target="../ink/ink1502.xml"/><Relationship Id="rId162" Type="http://schemas.openxmlformats.org/officeDocument/2006/relationships/customXml" Target="../ink/ink1537.xml"/><Relationship Id="rId2" Type="http://schemas.openxmlformats.org/officeDocument/2006/relationships/customXml" Target="../ink/ink1457.xml"/><Relationship Id="rId29" Type="http://schemas.openxmlformats.org/officeDocument/2006/relationships/image" Target="../media/image1469.png"/><Relationship Id="rId24" Type="http://schemas.openxmlformats.org/officeDocument/2006/relationships/customXml" Target="../ink/ink1468.xml"/><Relationship Id="rId40" Type="http://schemas.openxmlformats.org/officeDocument/2006/relationships/customXml" Target="../ink/ink1476.xml"/><Relationship Id="rId45" Type="http://schemas.openxmlformats.org/officeDocument/2006/relationships/image" Target="../media/image1477.png"/><Relationship Id="rId66" Type="http://schemas.openxmlformats.org/officeDocument/2006/relationships/customXml" Target="../ink/ink1489.xml"/><Relationship Id="rId87" Type="http://schemas.openxmlformats.org/officeDocument/2006/relationships/image" Target="../media/image1498.png"/><Relationship Id="rId110" Type="http://schemas.openxmlformats.org/officeDocument/2006/relationships/customXml" Target="../ink/ink1511.xml"/><Relationship Id="rId115" Type="http://schemas.openxmlformats.org/officeDocument/2006/relationships/image" Target="../media/image1512.png"/><Relationship Id="rId131" Type="http://schemas.openxmlformats.org/officeDocument/2006/relationships/image" Target="../media/image1519.png"/><Relationship Id="rId136" Type="http://schemas.openxmlformats.org/officeDocument/2006/relationships/customXml" Target="../ink/ink1524.xml"/><Relationship Id="rId157" Type="http://schemas.openxmlformats.org/officeDocument/2006/relationships/image" Target="../media/image1532.png"/><Relationship Id="rId61" Type="http://schemas.openxmlformats.org/officeDocument/2006/relationships/image" Target="../media/image1485.png"/><Relationship Id="rId82" Type="http://schemas.openxmlformats.org/officeDocument/2006/relationships/customXml" Target="../ink/ink1497.xml"/><Relationship Id="rId152" Type="http://schemas.openxmlformats.org/officeDocument/2006/relationships/customXml" Target="../ink/ink1532.xml"/><Relationship Id="rId173" Type="http://schemas.openxmlformats.org/officeDocument/2006/relationships/image" Target="../media/image1540.png"/><Relationship Id="rId19" Type="http://schemas.openxmlformats.org/officeDocument/2006/relationships/image" Target="../media/image1464.png"/><Relationship Id="rId14" Type="http://schemas.openxmlformats.org/officeDocument/2006/relationships/customXml" Target="../ink/ink1463.xml"/><Relationship Id="rId30" Type="http://schemas.openxmlformats.org/officeDocument/2006/relationships/customXml" Target="../ink/ink1471.xml"/><Relationship Id="rId35" Type="http://schemas.openxmlformats.org/officeDocument/2006/relationships/image" Target="../media/image1472.png"/><Relationship Id="rId56" Type="http://schemas.openxmlformats.org/officeDocument/2006/relationships/customXml" Target="../ink/ink1484.xml"/><Relationship Id="rId77" Type="http://schemas.openxmlformats.org/officeDocument/2006/relationships/image" Target="../media/image1493.png"/><Relationship Id="rId100" Type="http://schemas.openxmlformats.org/officeDocument/2006/relationships/customXml" Target="../ink/ink1506.xml"/><Relationship Id="rId105" Type="http://schemas.openxmlformats.org/officeDocument/2006/relationships/image" Target="../media/image1507.png"/><Relationship Id="rId126" Type="http://schemas.openxmlformats.org/officeDocument/2006/relationships/customXml" Target="../ink/ink1519.xml"/><Relationship Id="rId147" Type="http://schemas.openxmlformats.org/officeDocument/2006/relationships/image" Target="../media/image1527.png"/><Relationship Id="rId168" Type="http://schemas.openxmlformats.org/officeDocument/2006/relationships/customXml" Target="../ink/ink1540.xml"/><Relationship Id="rId8" Type="http://schemas.openxmlformats.org/officeDocument/2006/relationships/customXml" Target="../ink/ink1460.xml"/><Relationship Id="rId51" Type="http://schemas.openxmlformats.org/officeDocument/2006/relationships/image" Target="../media/image1480.png"/><Relationship Id="rId72" Type="http://schemas.openxmlformats.org/officeDocument/2006/relationships/customXml" Target="../ink/ink1492.xml"/><Relationship Id="rId93" Type="http://schemas.openxmlformats.org/officeDocument/2006/relationships/image" Target="../media/image1501.png"/><Relationship Id="rId98" Type="http://schemas.openxmlformats.org/officeDocument/2006/relationships/customXml" Target="../ink/ink1505.xml"/><Relationship Id="rId121" Type="http://schemas.openxmlformats.org/officeDocument/2006/relationships/image" Target="../media/image1515.png"/><Relationship Id="rId142" Type="http://schemas.openxmlformats.org/officeDocument/2006/relationships/customXml" Target="../ink/ink1527.xml"/><Relationship Id="rId163" Type="http://schemas.openxmlformats.org/officeDocument/2006/relationships/image" Target="../media/image1535.png"/><Relationship Id="rId3" Type="http://schemas.openxmlformats.org/officeDocument/2006/relationships/image" Target="../media/image1456.png"/><Relationship Id="rId25" Type="http://schemas.openxmlformats.org/officeDocument/2006/relationships/image" Target="../media/image1467.png"/><Relationship Id="rId46" Type="http://schemas.openxmlformats.org/officeDocument/2006/relationships/customXml" Target="../ink/ink1479.xml"/><Relationship Id="rId67" Type="http://schemas.openxmlformats.org/officeDocument/2006/relationships/image" Target="../media/image1488.png"/><Relationship Id="rId116" Type="http://schemas.openxmlformats.org/officeDocument/2006/relationships/customXml" Target="../ink/ink1514.xml"/><Relationship Id="rId137" Type="http://schemas.openxmlformats.org/officeDocument/2006/relationships/image" Target="../media/image1522.png"/><Relationship Id="rId158" Type="http://schemas.openxmlformats.org/officeDocument/2006/relationships/customXml" Target="../ink/ink1535.xml"/><Relationship Id="rId20" Type="http://schemas.openxmlformats.org/officeDocument/2006/relationships/customXml" Target="../ink/ink1466.xml"/><Relationship Id="rId41" Type="http://schemas.openxmlformats.org/officeDocument/2006/relationships/image" Target="../media/image1475.png"/><Relationship Id="rId62" Type="http://schemas.openxmlformats.org/officeDocument/2006/relationships/customXml" Target="../ink/ink1487.xml"/><Relationship Id="rId83" Type="http://schemas.openxmlformats.org/officeDocument/2006/relationships/image" Target="../media/image1496.png"/><Relationship Id="rId88" Type="http://schemas.openxmlformats.org/officeDocument/2006/relationships/customXml" Target="../ink/ink1500.xml"/><Relationship Id="rId111" Type="http://schemas.openxmlformats.org/officeDocument/2006/relationships/image" Target="../media/image1510.png"/><Relationship Id="rId132" Type="http://schemas.openxmlformats.org/officeDocument/2006/relationships/customXml" Target="../ink/ink1522.xml"/><Relationship Id="rId153" Type="http://schemas.openxmlformats.org/officeDocument/2006/relationships/image" Target="../media/image1530.png"/><Relationship Id="rId174" Type="http://schemas.openxmlformats.org/officeDocument/2006/relationships/customXml" Target="../ink/ink1543.xml"/><Relationship Id="rId15" Type="http://schemas.openxmlformats.org/officeDocument/2006/relationships/image" Target="../media/image1462.png"/><Relationship Id="rId36" Type="http://schemas.openxmlformats.org/officeDocument/2006/relationships/customXml" Target="../ink/ink1474.xml"/><Relationship Id="rId57" Type="http://schemas.openxmlformats.org/officeDocument/2006/relationships/image" Target="../media/image1483.png"/><Relationship Id="rId106" Type="http://schemas.openxmlformats.org/officeDocument/2006/relationships/customXml" Target="../ink/ink1509.xml"/><Relationship Id="rId127" Type="http://schemas.openxmlformats.org/officeDocument/2006/relationships/image" Target="../media/image1517.png"/><Relationship Id="rId10" Type="http://schemas.openxmlformats.org/officeDocument/2006/relationships/customXml" Target="../ink/ink1461.xml"/><Relationship Id="rId31" Type="http://schemas.openxmlformats.org/officeDocument/2006/relationships/image" Target="../media/image1470.png"/><Relationship Id="rId52" Type="http://schemas.openxmlformats.org/officeDocument/2006/relationships/customXml" Target="../ink/ink1482.xml"/><Relationship Id="rId73" Type="http://schemas.openxmlformats.org/officeDocument/2006/relationships/image" Target="../media/image1491.png"/><Relationship Id="rId78" Type="http://schemas.openxmlformats.org/officeDocument/2006/relationships/customXml" Target="../ink/ink1495.xml"/><Relationship Id="rId94" Type="http://schemas.openxmlformats.org/officeDocument/2006/relationships/customXml" Target="../ink/ink1503.xml"/><Relationship Id="rId99" Type="http://schemas.openxmlformats.org/officeDocument/2006/relationships/image" Target="../media/image1504.png"/><Relationship Id="rId101" Type="http://schemas.openxmlformats.org/officeDocument/2006/relationships/image" Target="../media/image1505.png"/><Relationship Id="rId122" Type="http://schemas.openxmlformats.org/officeDocument/2006/relationships/customXml" Target="../ink/ink1517.xml"/><Relationship Id="rId143" Type="http://schemas.openxmlformats.org/officeDocument/2006/relationships/image" Target="../media/image1525.png"/><Relationship Id="rId148" Type="http://schemas.openxmlformats.org/officeDocument/2006/relationships/customXml" Target="../ink/ink1530.xml"/><Relationship Id="rId164" Type="http://schemas.openxmlformats.org/officeDocument/2006/relationships/customXml" Target="../ink/ink1538.xml"/><Relationship Id="rId169" Type="http://schemas.openxmlformats.org/officeDocument/2006/relationships/image" Target="../media/image1538.png"/><Relationship Id="rId4" Type="http://schemas.openxmlformats.org/officeDocument/2006/relationships/customXml" Target="../ink/ink1458.xml"/><Relationship Id="rId9" Type="http://schemas.openxmlformats.org/officeDocument/2006/relationships/image" Target="../media/image1459.png"/><Relationship Id="rId26" Type="http://schemas.openxmlformats.org/officeDocument/2006/relationships/customXml" Target="../ink/ink1469.xml"/><Relationship Id="rId47" Type="http://schemas.openxmlformats.org/officeDocument/2006/relationships/image" Target="../media/image1478.png"/><Relationship Id="rId68" Type="http://schemas.openxmlformats.org/officeDocument/2006/relationships/customXml" Target="../ink/ink1490.xml"/><Relationship Id="rId89" Type="http://schemas.openxmlformats.org/officeDocument/2006/relationships/image" Target="../media/image1499.png"/><Relationship Id="rId112" Type="http://schemas.openxmlformats.org/officeDocument/2006/relationships/customXml" Target="../ink/ink1512.xml"/><Relationship Id="rId133" Type="http://schemas.openxmlformats.org/officeDocument/2006/relationships/image" Target="../media/image1520.png"/><Relationship Id="rId154" Type="http://schemas.openxmlformats.org/officeDocument/2006/relationships/customXml" Target="../ink/ink1533.xml"/><Relationship Id="rId175" Type="http://schemas.openxmlformats.org/officeDocument/2006/relationships/image" Target="../media/image1541.png"/><Relationship Id="rId16" Type="http://schemas.openxmlformats.org/officeDocument/2006/relationships/customXml" Target="../ink/ink1464.xml"/><Relationship Id="rId37" Type="http://schemas.openxmlformats.org/officeDocument/2006/relationships/image" Target="../media/image1473.png"/><Relationship Id="rId58" Type="http://schemas.openxmlformats.org/officeDocument/2006/relationships/customXml" Target="../ink/ink1485.xml"/><Relationship Id="rId79" Type="http://schemas.openxmlformats.org/officeDocument/2006/relationships/image" Target="../media/image1494.png"/><Relationship Id="rId102" Type="http://schemas.openxmlformats.org/officeDocument/2006/relationships/customXml" Target="../ink/ink1507.xml"/><Relationship Id="rId123" Type="http://schemas.openxmlformats.org/officeDocument/2006/relationships/image" Target="../media/image1516.png"/><Relationship Id="rId144" Type="http://schemas.openxmlformats.org/officeDocument/2006/relationships/customXml" Target="../ink/ink1528.xml"/><Relationship Id="rId90" Type="http://schemas.openxmlformats.org/officeDocument/2006/relationships/customXml" Target="../ink/ink1501.xml"/><Relationship Id="rId165" Type="http://schemas.openxmlformats.org/officeDocument/2006/relationships/image" Target="../media/image1536.png"/><Relationship Id="rId27" Type="http://schemas.openxmlformats.org/officeDocument/2006/relationships/image" Target="../media/image1468.png"/><Relationship Id="rId48" Type="http://schemas.openxmlformats.org/officeDocument/2006/relationships/customXml" Target="../ink/ink1480.xml"/><Relationship Id="rId69" Type="http://schemas.openxmlformats.org/officeDocument/2006/relationships/image" Target="../media/image1489.png"/><Relationship Id="rId113" Type="http://schemas.openxmlformats.org/officeDocument/2006/relationships/image" Target="../media/image1511.png"/><Relationship Id="rId134" Type="http://schemas.openxmlformats.org/officeDocument/2006/relationships/customXml" Target="../ink/ink1523.xml"/><Relationship Id="rId80" Type="http://schemas.openxmlformats.org/officeDocument/2006/relationships/customXml" Target="../ink/ink1496.xml"/><Relationship Id="rId155" Type="http://schemas.openxmlformats.org/officeDocument/2006/relationships/image" Target="../media/image1531.png"/><Relationship Id="rId176" Type="http://schemas.openxmlformats.org/officeDocument/2006/relationships/customXml" Target="../ink/ink1544.xml"/><Relationship Id="rId17" Type="http://schemas.openxmlformats.org/officeDocument/2006/relationships/image" Target="../media/image1463.png"/><Relationship Id="rId38" Type="http://schemas.openxmlformats.org/officeDocument/2006/relationships/customXml" Target="../ink/ink1475.xml"/><Relationship Id="rId59" Type="http://schemas.openxmlformats.org/officeDocument/2006/relationships/image" Target="../media/image1484.png"/><Relationship Id="rId103" Type="http://schemas.openxmlformats.org/officeDocument/2006/relationships/image" Target="../media/image1506.png"/><Relationship Id="rId124" Type="http://schemas.openxmlformats.org/officeDocument/2006/relationships/customXml" Target="../ink/ink1518.xml"/><Relationship Id="rId70" Type="http://schemas.openxmlformats.org/officeDocument/2006/relationships/customXml" Target="../ink/ink1491.xml"/><Relationship Id="rId91" Type="http://schemas.openxmlformats.org/officeDocument/2006/relationships/image" Target="../media/image1500.png"/><Relationship Id="rId145" Type="http://schemas.openxmlformats.org/officeDocument/2006/relationships/image" Target="../media/image1526.png"/><Relationship Id="rId166" Type="http://schemas.openxmlformats.org/officeDocument/2006/relationships/customXml" Target="../ink/ink153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1.png"/><Relationship Id="rId21" Type="http://schemas.openxmlformats.org/officeDocument/2006/relationships/image" Target="../media/image53.png"/><Relationship Id="rId42" Type="http://schemas.openxmlformats.org/officeDocument/2006/relationships/customXml" Target="../ink/ink64.xml"/><Relationship Id="rId63" Type="http://schemas.openxmlformats.org/officeDocument/2006/relationships/image" Target="../media/image74.png"/><Relationship Id="rId84" Type="http://schemas.openxmlformats.org/officeDocument/2006/relationships/customXml" Target="../ink/ink85.xml"/><Relationship Id="rId138" Type="http://schemas.openxmlformats.org/officeDocument/2006/relationships/customXml" Target="../ink/ink112.xml"/><Relationship Id="rId159" Type="http://schemas.openxmlformats.org/officeDocument/2006/relationships/image" Target="../media/image122.png"/><Relationship Id="rId170" Type="http://schemas.openxmlformats.org/officeDocument/2006/relationships/customXml" Target="../ink/ink128.xml"/><Relationship Id="rId191" Type="http://schemas.openxmlformats.org/officeDocument/2006/relationships/image" Target="../media/image138.png"/><Relationship Id="rId205" Type="http://schemas.openxmlformats.org/officeDocument/2006/relationships/image" Target="../media/image145.png"/><Relationship Id="rId226" Type="http://schemas.openxmlformats.org/officeDocument/2006/relationships/customXml" Target="../ink/ink156.xml"/><Relationship Id="rId107" Type="http://schemas.openxmlformats.org/officeDocument/2006/relationships/image" Target="../media/image96.png"/><Relationship Id="rId11" Type="http://schemas.openxmlformats.org/officeDocument/2006/relationships/image" Target="../media/image48.png"/><Relationship Id="rId32" Type="http://schemas.openxmlformats.org/officeDocument/2006/relationships/customXml" Target="../ink/ink59.xml"/><Relationship Id="rId53" Type="http://schemas.openxmlformats.org/officeDocument/2006/relationships/image" Target="../media/image69.png"/><Relationship Id="rId74" Type="http://schemas.openxmlformats.org/officeDocument/2006/relationships/customXml" Target="../ink/ink80.xml"/><Relationship Id="rId128" Type="http://schemas.openxmlformats.org/officeDocument/2006/relationships/customXml" Target="../ink/ink107.xml"/><Relationship Id="rId149" Type="http://schemas.openxmlformats.org/officeDocument/2006/relationships/image" Target="../media/image117.png"/><Relationship Id="rId5" Type="http://schemas.openxmlformats.org/officeDocument/2006/relationships/image" Target="../media/image45.png"/><Relationship Id="rId95" Type="http://schemas.openxmlformats.org/officeDocument/2006/relationships/image" Target="../media/image90.png"/><Relationship Id="rId160" Type="http://schemas.openxmlformats.org/officeDocument/2006/relationships/customXml" Target="../ink/ink123.xml"/><Relationship Id="rId181" Type="http://schemas.openxmlformats.org/officeDocument/2006/relationships/image" Target="../media/image133.png"/><Relationship Id="rId216" Type="http://schemas.openxmlformats.org/officeDocument/2006/relationships/customXml" Target="../ink/ink151.xml"/><Relationship Id="rId237" Type="http://schemas.openxmlformats.org/officeDocument/2006/relationships/image" Target="../media/image161.png"/><Relationship Id="rId22" Type="http://schemas.openxmlformats.org/officeDocument/2006/relationships/customXml" Target="../ink/ink54.xml"/><Relationship Id="rId43" Type="http://schemas.openxmlformats.org/officeDocument/2006/relationships/image" Target="../media/image64.png"/><Relationship Id="rId64" Type="http://schemas.openxmlformats.org/officeDocument/2006/relationships/customXml" Target="../ink/ink75.xml"/><Relationship Id="rId118" Type="http://schemas.openxmlformats.org/officeDocument/2006/relationships/customXml" Target="../ink/ink102.xml"/><Relationship Id="rId139" Type="http://schemas.openxmlformats.org/officeDocument/2006/relationships/image" Target="../media/image112.png"/><Relationship Id="rId85" Type="http://schemas.openxmlformats.org/officeDocument/2006/relationships/image" Target="../media/image85.png"/><Relationship Id="rId150" Type="http://schemas.openxmlformats.org/officeDocument/2006/relationships/customXml" Target="../ink/ink118.xml"/><Relationship Id="rId171" Type="http://schemas.openxmlformats.org/officeDocument/2006/relationships/image" Target="../media/image128.png"/><Relationship Id="rId192" Type="http://schemas.openxmlformats.org/officeDocument/2006/relationships/customXml" Target="../ink/ink139.xml"/><Relationship Id="rId206" Type="http://schemas.openxmlformats.org/officeDocument/2006/relationships/customXml" Target="../ink/ink146.xml"/><Relationship Id="rId227" Type="http://schemas.openxmlformats.org/officeDocument/2006/relationships/image" Target="../media/image156.png"/><Relationship Id="rId12" Type="http://schemas.openxmlformats.org/officeDocument/2006/relationships/customXml" Target="../ink/ink49.xml"/><Relationship Id="rId33" Type="http://schemas.openxmlformats.org/officeDocument/2006/relationships/image" Target="../media/image59.png"/><Relationship Id="rId108" Type="http://schemas.openxmlformats.org/officeDocument/2006/relationships/customXml" Target="../ink/ink97.xml"/><Relationship Id="rId129" Type="http://schemas.openxmlformats.org/officeDocument/2006/relationships/image" Target="../media/image107.png"/><Relationship Id="rId54" Type="http://schemas.openxmlformats.org/officeDocument/2006/relationships/customXml" Target="../ink/ink70.xml"/><Relationship Id="rId75" Type="http://schemas.openxmlformats.org/officeDocument/2006/relationships/image" Target="../media/image80.png"/><Relationship Id="rId96" Type="http://schemas.openxmlformats.org/officeDocument/2006/relationships/customXml" Target="../ink/ink91.xml"/><Relationship Id="rId140" Type="http://schemas.openxmlformats.org/officeDocument/2006/relationships/customXml" Target="../ink/ink113.xml"/><Relationship Id="rId161" Type="http://schemas.openxmlformats.org/officeDocument/2006/relationships/image" Target="../media/image123.png"/><Relationship Id="rId182" Type="http://schemas.openxmlformats.org/officeDocument/2006/relationships/customXml" Target="../ink/ink134.xml"/><Relationship Id="rId217" Type="http://schemas.openxmlformats.org/officeDocument/2006/relationships/image" Target="../media/image151.png"/><Relationship Id="rId6" Type="http://schemas.openxmlformats.org/officeDocument/2006/relationships/customXml" Target="../ink/ink46.xml"/><Relationship Id="rId238" Type="http://schemas.openxmlformats.org/officeDocument/2006/relationships/customXml" Target="../ink/ink162.xml"/><Relationship Id="rId23" Type="http://schemas.openxmlformats.org/officeDocument/2006/relationships/image" Target="../media/image54.png"/><Relationship Id="rId119" Type="http://schemas.openxmlformats.org/officeDocument/2006/relationships/image" Target="../media/image102.png"/><Relationship Id="rId44" Type="http://schemas.openxmlformats.org/officeDocument/2006/relationships/customXml" Target="../ink/ink65.xml"/><Relationship Id="rId65" Type="http://schemas.openxmlformats.org/officeDocument/2006/relationships/image" Target="../media/image75.png"/><Relationship Id="rId86" Type="http://schemas.openxmlformats.org/officeDocument/2006/relationships/customXml" Target="../ink/ink86.xml"/><Relationship Id="rId130" Type="http://schemas.openxmlformats.org/officeDocument/2006/relationships/customXml" Target="../ink/ink108.xml"/><Relationship Id="rId151" Type="http://schemas.openxmlformats.org/officeDocument/2006/relationships/image" Target="../media/image118.png"/><Relationship Id="rId172" Type="http://schemas.openxmlformats.org/officeDocument/2006/relationships/customXml" Target="../ink/ink129.xml"/><Relationship Id="rId193" Type="http://schemas.openxmlformats.org/officeDocument/2006/relationships/image" Target="../media/image139.png"/><Relationship Id="rId207" Type="http://schemas.openxmlformats.org/officeDocument/2006/relationships/image" Target="../media/image146.png"/><Relationship Id="rId228" Type="http://schemas.openxmlformats.org/officeDocument/2006/relationships/customXml" Target="../ink/ink157.xml"/><Relationship Id="rId13" Type="http://schemas.openxmlformats.org/officeDocument/2006/relationships/image" Target="../media/image49.png"/><Relationship Id="rId109" Type="http://schemas.openxmlformats.org/officeDocument/2006/relationships/image" Target="../media/image97.png"/><Relationship Id="rId34" Type="http://schemas.openxmlformats.org/officeDocument/2006/relationships/customXml" Target="../ink/ink60.xml"/><Relationship Id="rId55" Type="http://schemas.openxmlformats.org/officeDocument/2006/relationships/image" Target="../media/image70.png"/><Relationship Id="rId76" Type="http://schemas.openxmlformats.org/officeDocument/2006/relationships/customXml" Target="../ink/ink81.xml"/><Relationship Id="rId97" Type="http://schemas.openxmlformats.org/officeDocument/2006/relationships/image" Target="../media/image91.png"/><Relationship Id="rId120" Type="http://schemas.openxmlformats.org/officeDocument/2006/relationships/customXml" Target="../ink/ink103.xml"/><Relationship Id="rId141" Type="http://schemas.openxmlformats.org/officeDocument/2006/relationships/image" Target="../media/image113.png"/><Relationship Id="rId7" Type="http://schemas.openxmlformats.org/officeDocument/2006/relationships/image" Target="../media/image46.png"/><Relationship Id="rId162" Type="http://schemas.openxmlformats.org/officeDocument/2006/relationships/customXml" Target="../ink/ink124.xml"/><Relationship Id="rId183" Type="http://schemas.openxmlformats.org/officeDocument/2006/relationships/image" Target="../media/image134.png"/><Relationship Id="rId218" Type="http://schemas.openxmlformats.org/officeDocument/2006/relationships/customXml" Target="../ink/ink152.xml"/><Relationship Id="rId239" Type="http://schemas.openxmlformats.org/officeDocument/2006/relationships/image" Target="../media/image162.png"/><Relationship Id="rId24" Type="http://schemas.openxmlformats.org/officeDocument/2006/relationships/customXml" Target="../ink/ink55.xml"/><Relationship Id="rId45" Type="http://schemas.openxmlformats.org/officeDocument/2006/relationships/image" Target="../media/image65.png"/><Relationship Id="rId66" Type="http://schemas.openxmlformats.org/officeDocument/2006/relationships/customXml" Target="../ink/ink76.xml"/><Relationship Id="rId87" Type="http://schemas.openxmlformats.org/officeDocument/2006/relationships/image" Target="../media/image86.png"/><Relationship Id="rId110" Type="http://schemas.openxmlformats.org/officeDocument/2006/relationships/customXml" Target="../ink/ink98.xml"/><Relationship Id="rId131" Type="http://schemas.openxmlformats.org/officeDocument/2006/relationships/image" Target="../media/image108.png"/><Relationship Id="rId152" Type="http://schemas.openxmlformats.org/officeDocument/2006/relationships/customXml" Target="../ink/ink119.xml"/><Relationship Id="rId173" Type="http://schemas.openxmlformats.org/officeDocument/2006/relationships/image" Target="../media/image129.png"/><Relationship Id="rId194" Type="http://schemas.openxmlformats.org/officeDocument/2006/relationships/customXml" Target="../ink/ink140.xml"/><Relationship Id="rId208" Type="http://schemas.openxmlformats.org/officeDocument/2006/relationships/customXml" Target="../ink/ink147.xml"/><Relationship Id="rId229" Type="http://schemas.openxmlformats.org/officeDocument/2006/relationships/image" Target="../media/image157.png"/><Relationship Id="rId240" Type="http://schemas.openxmlformats.org/officeDocument/2006/relationships/customXml" Target="../ink/ink163.xml"/><Relationship Id="rId14" Type="http://schemas.openxmlformats.org/officeDocument/2006/relationships/customXml" Target="../ink/ink50.xml"/><Relationship Id="rId35" Type="http://schemas.openxmlformats.org/officeDocument/2006/relationships/image" Target="../media/image60.png"/><Relationship Id="rId56" Type="http://schemas.openxmlformats.org/officeDocument/2006/relationships/customXml" Target="../ink/ink71.xml"/><Relationship Id="rId77" Type="http://schemas.openxmlformats.org/officeDocument/2006/relationships/image" Target="../media/image81.png"/><Relationship Id="rId100" Type="http://schemas.openxmlformats.org/officeDocument/2006/relationships/customXml" Target="../ink/ink93.xml"/><Relationship Id="rId8" Type="http://schemas.openxmlformats.org/officeDocument/2006/relationships/customXml" Target="../ink/ink47.xml"/><Relationship Id="rId98" Type="http://schemas.openxmlformats.org/officeDocument/2006/relationships/customXml" Target="../ink/ink92.xml"/><Relationship Id="rId121" Type="http://schemas.openxmlformats.org/officeDocument/2006/relationships/image" Target="../media/image103.png"/><Relationship Id="rId142" Type="http://schemas.openxmlformats.org/officeDocument/2006/relationships/customXml" Target="../ink/ink114.xml"/><Relationship Id="rId163" Type="http://schemas.openxmlformats.org/officeDocument/2006/relationships/image" Target="../media/image124.png"/><Relationship Id="rId184" Type="http://schemas.openxmlformats.org/officeDocument/2006/relationships/customXml" Target="../ink/ink135.xml"/><Relationship Id="rId219" Type="http://schemas.openxmlformats.org/officeDocument/2006/relationships/image" Target="../media/image152.png"/><Relationship Id="rId230" Type="http://schemas.openxmlformats.org/officeDocument/2006/relationships/customXml" Target="../ink/ink158.xml"/><Relationship Id="rId25" Type="http://schemas.openxmlformats.org/officeDocument/2006/relationships/image" Target="../media/image55.png"/><Relationship Id="rId46" Type="http://schemas.openxmlformats.org/officeDocument/2006/relationships/customXml" Target="../ink/ink66.xml"/><Relationship Id="rId67" Type="http://schemas.openxmlformats.org/officeDocument/2006/relationships/image" Target="../media/image76.png"/><Relationship Id="rId88" Type="http://schemas.openxmlformats.org/officeDocument/2006/relationships/customXml" Target="../ink/ink87.xml"/><Relationship Id="rId111" Type="http://schemas.openxmlformats.org/officeDocument/2006/relationships/image" Target="../media/image98.png"/><Relationship Id="rId132" Type="http://schemas.openxmlformats.org/officeDocument/2006/relationships/customXml" Target="../ink/ink109.xml"/><Relationship Id="rId153" Type="http://schemas.openxmlformats.org/officeDocument/2006/relationships/image" Target="../media/image119.png"/><Relationship Id="rId174" Type="http://schemas.openxmlformats.org/officeDocument/2006/relationships/customXml" Target="../ink/ink130.xml"/><Relationship Id="rId195" Type="http://schemas.openxmlformats.org/officeDocument/2006/relationships/image" Target="../media/image140.png"/><Relationship Id="rId209" Type="http://schemas.openxmlformats.org/officeDocument/2006/relationships/image" Target="../media/image147.png"/><Relationship Id="rId220" Type="http://schemas.openxmlformats.org/officeDocument/2006/relationships/customXml" Target="../ink/ink153.xml"/><Relationship Id="rId241" Type="http://schemas.openxmlformats.org/officeDocument/2006/relationships/image" Target="../media/image163.png"/><Relationship Id="rId15" Type="http://schemas.openxmlformats.org/officeDocument/2006/relationships/image" Target="../media/image50.png"/><Relationship Id="rId36" Type="http://schemas.openxmlformats.org/officeDocument/2006/relationships/customXml" Target="../ink/ink61.xml"/><Relationship Id="rId57" Type="http://schemas.openxmlformats.org/officeDocument/2006/relationships/image" Target="../media/image71.png"/><Relationship Id="rId106" Type="http://schemas.openxmlformats.org/officeDocument/2006/relationships/customXml" Target="../ink/ink96.xml"/><Relationship Id="rId127" Type="http://schemas.openxmlformats.org/officeDocument/2006/relationships/image" Target="../media/image106.png"/><Relationship Id="rId10" Type="http://schemas.openxmlformats.org/officeDocument/2006/relationships/customXml" Target="../ink/ink48.xml"/><Relationship Id="rId31" Type="http://schemas.openxmlformats.org/officeDocument/2006/relationships/image" Target="../media/image58.png"/><Relationship Id="rId52" Type="http://schemas.openxmlformats.org/officeDocument/2006/relationships/customXml" Target="../ink/ink69.xml"/><Relationship Id="rId73" Type="http://schemas.openxmlformats.org/officeDocument/2006/relationships/image" Target="../media/image79.png"/><Relationship Id="rId78" Type="http://schemas.openxmlformats.org/officeDocument/2006/relationships/customXml" Target="../ink/ink82.xml"/><Relationship Id="rId94" Type="http://schemas.openxmlformats.org/officeDocument/2006/relationships/customXml" Target="../ink/ink90.xml"/><Relationship Id="rId99" Type="http://schemas.openxmlformats.org/officeDocument/2006/relationships/image" Target="../media/image92.png"/><Relationship Id="rId101" Type="http://schemas.openxmlformats.org/officeDocument/2006/relationships/image" Target="../media/image93.png"/><Relationship Id="rId122" Type="http://schemas.openxmlformats.org/officeDocument/2006/relationships/customXml" Target="../ink/ink104.xml"/><Relationship Id="rId143" Type="http://schemas.openxmlformats.org/officeDocument/2006/relationships/image" Target="../media/image114.png"/><Relationship Id="rId148" Type="http://schemas.openxmlformats.org/officeDocument/2006/relationships/customXml" Target="../ink/ink117.xml"/><Relationship Id="rId164" Type="http://schemas.openxmlformats.org/officeDocument/2006/relationships/customXml" Target="../ink/ink125.xml"/><Relationship Id="rId169" Type="http://schemas.openxmlformats.org/officeDocument/2006/relationships/image" Target="../media/image127.png"/><Relationship Id="rId185" Type="http://schemas.openxmlformats.org/officeDocument/2006/relationships/image" Target="../media/image135.png"/><Relationship Id="rId4" Type="http://schemas.openxmlformats.org/officeDocument/2006/relationships/customXml" Target="../ink/ink45.xml"/><Relationship Id="rId9" Type="http://schemas.openxmlformats.org/officeDocument/2006/relationships/image" Target="../media/image47.png"/><Relationship Id="rId180" Type="http://schemas.openxmlformats.org/officeDocument/2006/relationships/customXml" Target="../ink/ink133.xml"/><Relationship Id="rId210" Type="http://schemas.openxmlformats.org/officeDocument/2006/relationships/customXml" Target="../ink/ink148.xml"/><Relationship Id="rId215" Type="http://schemas.openxmlformats.org/officeDocument/2006/relationships/image" Target="../media/image150.png"/><Relationship Id="rId236" Type="http://schemas.openxmlformats.org/officeDocument/2006/relationships/customXml" Target="../ink/ink161.xml"/><Relationship Id="rId26" Type="http://schemas.openxmlformats.org/officeDocument/2006/relationships/customXml" Target="../ink/ink56.xml"/><Relationship Id="rId231" Type="http://schemas.openxmlformats.org/officeDocument/2006/relationships/image" Target="../media/image158.png"/><Relationship Id="rId47" Type="http://schemas.openxmlformats.org/officeDocument/2006/relationships/image" Target="../media/image66.png"/><Relationship Id="rId68" Type="http://schemas.openxmlformats.org/officeDocument/2006/relationships/customXml" Target="../ink/ink77.xml"/><Relationship Id="rId89" Type="http://schemas.openxmlformats.org/officeDocument/2006/relationships/image" Target="../media/image87.png"/><Relationship Id="rId112" Type="http://schemas.openxmlformats.org/officeDocument/2006/relationships/customXml" Target="../ink/ink99.xml"/><Relationship Id="rId133" Type="http://schemas.openxmlformats.org/officeDocument/2006/relationships/image" Target="../media/image109.png"/><Relationship Id="rId154" Type="http://schemas.openxmlformats.org/officeDocument/2006/relationships/customXml" Target="../ink/ink120.xml"/><Relationship Id="rId175" Type="http://schemas.openxmlformats.org/officeDocument/2006/relationships/image" Target="../media/image130.png"/><Relationship Id="rId196" Type="http://schemas.openxmlformats.org/officeDocument/2006/relationships/customXml" Target="../ink/ink141.xml"/><Relationship Id="rId200" Type="http://schemas.openxmlformats.org/officeDocument/2006/relationships/customXml" Target="../ink/ink143.xml"/><Relationship Id="rId16" Type="http://schemas.openxmlformats.org/officeDocument/2006/relationships/customXml" Target="../ink/ink51.xml"/><Relationship Id="rId221" Type="http://schemas.openxmlformats.org/officeDocument/2006/relationships/image" Target="../media/image153.png"/><Relationship Id="rId37" Type="http://schemas.openxmlformats.org/officeDocument/2006/relationships/image" Target="../media/image61.png"/><Relationship Id="rId58" Type="http://schemas.openxmlformats.org/officeDocument/2006/relationships/customXml" Target="../ink/ink72.xml"/><Relationship Id="rId79" Type="http://schemas.openxmlformats.org/officeDocument/2006/relationships/image" Target="../media/image82.png"/><Relationship Id="rId102" Type="http://schemas.openxmlformats.org/officeDocument/2006/relationships/customXml" Target="../ink/ink94.xml"/><Relationship Id="rId123" Type="http://schemas.openxmlformats.org/officeDocument/2006/relationships/image" Target="../media/image104.png"/><Relationship Id="rId144" Type="http://schemas.openxmlformats.org/officeDocument/2006/relationships/customXml" Target="../ink/ink115.xml"/><Relationship Id="rId90" Type="http://schemas.openxmlformats.org/officeDocument/2006/relationships/customXml" Target="../ink/ink88.xml"/><Relationship Id="rId165" Type="http://schemas.openxmlformats.org/officeDocument/2006/relationships/image" Target="../media/image125.png"/><Relationship Id="rId186" Type="http://schemas.openxmlformats.org/officeDocument/2006/relationships/customXml" Target="../ink/ink136.xml"/><Relationship Id="rId211" Type="http://schemas.openxmlformats.org/officeDocument/2006/relationships/image" Target="../media/image148.png"/><Relationship Id="rId232" Type="http://schemas.openxmlformats.org/officeDocument/2006/relationships/customXml" Target="../ink/ink159.xml"/><Relationship Id="rId27" Type="http://schemas.openxmlformats.org/officeDocument/2006/relationships/image" Target="../media/image56.png"/><Relationship Id="rId48" Type="http://schemas.openxmlformats.org/officeDocument/2006/relationships/customXml" Target="../ink/ink67.xml"/><Relationship Id="rId69" Type="http://schemas.openxmlformats.org/officeDocument/2006/relationships/image" Target="../media/image77.png"/><Relationship Id="rId113" Type="http://schemas.openxmlformats.org/officeDocument/2006/relationships/image" Target="../media/image99.png"/><Relationship Id="rId134" Type="http://schemas.openxmlformats.org/officeDocument/2006/relationships/customXml" Target="../ink/ink110.xml"/><Relationship Id="rId80" Type="http://schemas.openxmlformats.org/officeDocument/2006/relationships/customXml" Target="../ink/ink83.xml"/><Relationship Id="rId155" Type="http://schemas.openxmlformats.org/officeDocument/2006/relationships/image" Target="../media/image120.png"/><Relationship Id="rId176" Type="http://schemas.openxmlformats.org/officeDocument/2006/relationships/customXml" Target="../ink/ink131.xml"/><Relationship Id="rId197" Type="http://schemas.openxmlformats.org/officeDocument/2006/relationships/image" Target="../media/image141.png"/><Relationship Id="rId201" Type="http://schemas.openxmlformats.org/officeDocument/2006/relationships/image" Target="../media/image143.png"/><Relationship Id="rId222" Type="http://schemas.openxmlformats.org/officeDocument/2006/relationships/customXml" Target="../ink/ink154.xml"/><Relationship Id="rId17" Type="http://schemas.openxmlformats.org/officeDocument/2006/relationships/image" Target="../media/image51.png"/><Relationship Id="rId38" Type="http://schemas.openxmlformats.org/officeDocument/2006/relationships/customXml" Target="../ink/ink62.xml"/><Relationship Id="rId59" Type="http://schemas.openxmlformats.org/officeDocument/2006/relationships/image" Target="../media/image72.png"/><Relationship Id="rId103" Type="http://schemas.openxmlformats.org/officeDocument/2006/relationships/image" Target="../media/image94.png"/><Relationship Id="rId124" Type="http://schemas.openxmlformats.org/officeDocument/2006/relationships/customXml" Target="../ink/ink105.xml"/><Relationship Id="rId70" Type="http://schemas.openxmlformats.org/officeDocument/2006/relationships/customXml" Target="../ink/ink78.xml"/><Relationship Id="rId91" Type="http://schemas.openxmlformats.org/officeDocument/2006/relationships/image" Target="../media/image88.png"/><Relationship Id="rId145" Type="http://schemas.openxmlformats.org/officeDocument/2006/relationships/image" Target="../media/image115.png"/><Relationship Id="rId166" Type="http://schemas.openxmlformats.org/officeDocument/2006/relationships/customXml" Target="../ink/ink126.xml"/><Relationship Id="rId187" Type="http://schemas.openxmlformats.org/officeDocument/2006/relationships/image" Target="../media/image136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49.xml"/><Relationship Id="rId233" Type="http://schemas.openxmlformats.org/officeDocument/2006/relationships/image" Target="../media/image159.png"/><Relationship Id="rId28" Type="http://schemas.openxmlformats.org/officeDocument/2006/relationships/customXml" Target="../ink/ink57.xml"/><Relationship Id="rId49" Type="http://schemas.openxmlformats.org/officeDocument/2006/relationships/image" Target="../media/image67.png"/><Relationship Id="rId114" Type="http://schemas.openxmlformats.org/officeDocument/2006/relationships/customXml" Target="../ink/ink100.xml"/><Relationship Id="rId60" Type="http://schemas.openxmlformats.org/officeDocument/2006/relationships/customXml" Target="../ink/ink73.xml"/><Relationship Id="rId81" Type="http://schemas.openxmlformats.org/officeDocument/2006/relationships/image" Target="../media/image83.png"/><Relationship Id="rId135" Type="http://schemas.openxmlformats.org/officeDocument/2006/relationships/image" Target="../media/image110.png"/><Relationship Id="rId156" Type="http://schemas.openxmlformats.org/officeDocument/2006/relationships/customXml" Target="../ink/ink121.xml"/><Relationship Id="rId177" Type="http://schemas.openxmlformats.org/officeDocument/2006/relationships/image" Target="../media/image131.png"/><Relationship Id="rId198" Type="http://schemas.openxmlformats.org/officeDocument/2006/relationships/customXml" Target="../ink/ink142.xml"/><Relationship Id="rId202" Type="http://schemas.openxmlformats.org/officeDocument/2006/relationships/customXml" Target="../ink/ink144.xml"/><Relationship Id="rId223" Type="http://schemas.openxmlformats.org/officeDocument/2006/relationships/image" Target="../media/image154.png"/><Relationship Id="rId18" Type="http://schemas.openxmlformats.org/officeDocument/2006/relationships/customXml" Target="../ink/ink52.xml"/><Relationship Id="rId39" Type="http://schemas.openxmlformats.org/officeDocument/2006/relationships/image" Target="../media/image62.png"/><Relationship Id="rId50" Type="http://schemas.openxmlformats.org/officeDocument/2006/relationships/customXml" Target="../ink/ink68.xml"/><Relationship Id="rId104" Type="http://schemas.openxmlformats.org/officeDocument/2006/relationships/customXml" Target="../ink/ink95.xml"/><Relationship Id="rId125" Type="http://schemas.openxmlformats.org/officeDocument/2006/relationships/image" Target="../media/image105.png"/><Relationship Id="rId146" Type="http://schemas.openxmlformats.org/officeDocument/2006/relationships/customXml" Target="../ink/ink116.xml"/><Relationship Id="rId167" Type="http://schemas.openxmlformats.org/officeDocument/2006/relationships/image" Target="../media/image126.png"/><Relationship Id="rId188" Type="http://schemas.openxmlformats.org/officeDocument/2006/relationships/customXml" Target="../ink/ink137.xml"/><Relationship Id="rId71" Type="http://schemas.openxmlformats.org/officeDocument/2006/relationships/image" Target="../media/image78.png"/><Relationship Id="rId92" Type="http://schemas.openxmlformats.org/officeDocument/2006/relationships/customXml" Target="../ink/ink89.xml"/><Relationship Id="rId213" Type="http://schemas.openxmlformats.org/officeDocument/2006/relationships/image" Target="../media/image149.png"/><Relationship Id="rId234" Type="http://schemas.openxmlformats.org/officeDocument/2006/relationships/customXml" Target="../ink/ink160.xml"/><Relationship Id="rId2" Type="http://schemas.openxmlformats.org/officeDocument/2006/relationships/customXml" Target="../ink/ink44.xml"/><Relationship Id="rId29" Type="http://schemas.openxmlformats.org/officeDocument/2006/relationships/image" Target="../media/image57.png"/><Relationship Id="rId40" Type="http://schemas.openxmlformats.org/officeDocument/2006/relationships/customXml" Target="../ink/ink63.xml"/><Relationship Id="rId115" Type="http://schemas.openxmlformats.org/officeDocument/2006/relationships/image" Target="../media/image100.png"/><Relationship Id="rId136" Type="http://schemas.openxmlformats.org/officeDocument/2006/relationships/customXml" Target="../ink/ink111.xml"/><Relationship Id="rId157" Type="http://schemas.openxmlformats.org/officeDocument/2006/relationships/image" Target="../media/image121.png"/><Relationship Id="rId178" Type="http://schemas.openxmlformats.org/officeDocument/2006/relationships/customXml" Target="../ink/ink132.xml"/><Relationship Id="rId61" Type="http://schemas.openxmlformats.org/officeDocument/2006/relationships/image" Target="../media/image73.png"/><Relationship Id="rId82" Type="http://schemas.openxmlformats.org/officeDocument/2006/relationships/customXml" Target="../ink/ink84.xml"/><Relationship Id="rId199" Type="http://schemas.openxmlformats.org/officeDocument/2006/relationships/image" Target="../media/image142.png"/><Relationship Id="rId203" Type="http://schemas.openxmlformats.org/officeDocument/2006/relationships/image" Target="../media/image144.png"/><Relationship Id="rId19" Type="http://schemas.openxmlformats.org/officeDocument/2006/relationships/image" Target="../media/image52.png"/><Relationship Id="rId224" Type="http://schemas.openxmlformats.org/officeDocument/2006/relationships/customXml" Target="../ink/ink155.xml"/><Relationship Id="rId30" Type="http://schemas.openxmlformats.org/officeDocument/2006/relationships/customXml" Target="../ink/ink58.xml"/><Relationship Id="rId105" Type="http://schemas.openxmlformats.org/officeDocument/2006/relationships/image" Target="../media/image95.png"/><Relationship Id="rId126" Type="http://schemas.openxmlformats.org/officeDocument/2006/relationships/customXml" Target="../ink/ink106.xml"/><Relationship Id="rId147" Type="http://schemas.openxmlformats.org/officeDocument/2006/relationships/image" Target="../media/image116.png"/><Relationship Id="rId168" Type="http://schemas.openxmlformats.org/officeDocument/2006/relationships/customXml" Target="../ink/ink127.xml"/><Relationship Id="rId51" Type="http://schemas.openxmlformats.org/officeDocument/2006/relationships/image" Target="../media/image68.png"/><Relationship Id="rId72" Type="http://schemas.openxmlformats.org/officeDocument/2006/relationships/customXml" Target="../ink/ink79.xml"/><Relationship Id="rId93" Type="http://schemas.openxmlformats.org/officeDocument/2006/relationships/image" Target="../media/image89.png"/><Relationship Id="rId189" Type="http://schemas.openxmlformats.org/officeDocument/2006/relationships/image" Target="../media/image137.png"/><Relationship Id="rId3" Type="http://schemas.openxmlformats.org/officeDocument/2006/relationships/image" Target="../media/image44.png"/><Relationship Id="rId214" Type="http://schemas.openxmlformats.org/officeDocument/2006/relationships/customXml" Target="../ink/ink150.xml"/><Relationship Id="rId235" Type="http://schemas.openxmlformats.org/officeDocument/2006/relationships/image" Target="../media/image160.png"/><Relationship Id="rId116" Type="http://schemas.openxmlformats.org/officeDocument/2006/relationships/customXml" Target="../ink/ink101.xml"/><Relationship Id="rId137" Type="http://schemas.openxmlformats.org/officeDocument/2006/relationships/image" Target="../media/image111.png"/><Relationship Id="rId158" Type="http://schemas.openxmlformats.org/officeDocument/2006/relationships/customXml" Target="../ink/ink122.xml"/><Relationship Id="rId20" Type="http://schemas.openxmlformats.org/officeDocument/2006/relationships/customXml" Target="../ink/ink53.xml"/><Relationship Id="rId41" Type="http://schemas.openxmlformats.org/officeDocument/2006/relationships/image" Target="../media/image63.png"/><Relationship Id="rId62" Type="http://schemas.openxmlformats.org/officeDocument/2006/relationships/customXml" Target="../ink/ink74.xml"/><Relationship Id="rId83" Type="http://schemas.openxmlformats.org/officeDocument/2006/relationships/image" Target="../media/image84.png"/><Relationship Id="rId179" Type="http://schemas.openxmlformats.org/officeDocument/2006/relationships/image" Target="../media/image132.png"/><Relationship Id="rId190" Type="http://schemas.openxmlformats.org/officeDocument/2006/relationships/customXml" Target="../ink/ink138.xml"/><Relationship Id="rId204" Type="http://schemas.openxmlformats.org/officeDocument/2006/relationships/customXml" Target="../ink/ink145.xml"/><Relationship Id="rId225" Type="http://schemas.openxmlformats.org/officeDocument/2006/relationships/image" Target="../media/image155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1.png"/><Relationship Id="rId21" Type="http://schemas.openxmlformats.org/officeDocument/2006/relationships/image" Target="../media/image173.png"/><Relationship Id="rId42" Type="http://schemas.openxmlformats.org/officeDocument/2006/relationships/customXml" Target="../ink/ink184.xml"/><Relationship Id="rId63" Type="http://schemas.openxmlformats.org/officeDocument/2006/relationships/image" Target="../media/image194.png"/><Relationship Id="rId84" Type="http://schemas.openxmlformats.org/officeDocument/2006/relationships/customXml" Target="../ink/ink205.xml"/><Relationship Id="rId138" Type="http://schemas.openxmlformats.org/officeDocument/2006/relationships/customXml" Target="../ink/ink232.xml"/><Relationship Id="rId159" Type="http://schemas.openxmlformats.org/officeDocument/2006/relationships/image" Target="../media/image242.png"/><Relationship Id="rId170" Type="http://schemas.openxmlformats.org/officeDocument/2006/relationships/customXml" Target="../ink/ink248.xml"/><Relationship Id="rId191" Type="http://schemas.openxmlformats.org/officeDocument/2006/relationships/image" Target="../media/image258.png"/><Relationship Id="rId205" Type="http://schemas.openxmlformats.org/officeDocument/2006/relationships/image" Target="../media/image265.png"/><Relationship Id="rId107" Type="http://schemas.openxmlformats.org/officeDocument/2006/relationships/image" Target="../media/image216.png"/><Relationship Id="rId11" Type="http://schemas.openxmlformats.org/officeDocument/2006/relationships/image" Target="../media/image168.png"/><Relationship Id="rId32" Type="http://schemas.openxmlformats.org/officeDocument/2006/relationships/customXml" Target="../ink/ink179.xml"/><Relationship Id="rId53" Type="http://schemas.openxmlformats.org/officeDocument/2006/relationships/image" Target="../media/image189.png"/><Relationship Id="rId74" Type="http://schemas.openxmlformats.org/officeDocument/2006/relationships/customXml" Target="../ink/ink200.xml"/><Relationship Id="rId128" Type="http://schemas.openxmlformats.org/officeDocument/2006/relationships/customXml" Target="../ink/ink227.xml"/><Relationship Id="rId149" Type="http://schemas.openxmlformats.org/officeDocument/2006/relationships/image" Target="../media/image237.png"/><Relationship Id="rId5" Type="http://schemas.openxmlformats.org/officeDocument/2006/relationships/image" Target="../media/image165.png"/><Relationship Id="rId95" Type="http://schemas.openxmlformats.org/officeDocument/2006/relationships/image" Target="../media/image210.png"/><Relationship Id="rId160" Type="http://schemas.openxmlformats.org/officeDocument/2006/relationships/customXml" Target="../ink/ink243.xml"/><Relationship Id="rId181" Type="http://schemas.openxmlformats.org/officeDocument/2006/relationships/image" Target="../media/image253.png"/><Relationship Id="rId216" Type="http://schemas.openxmlformats.org/officeDocument/2006/relationships/customXml" Target="../ink/ink271.xml"/><Relationship Id="rId22" Type="http://schemas.openxmlformats.org/officeDocument/2006/relationships/customXml" Target="../ink/ink174.xml"/><Relationship Id="rId43" Type="http://schemas.openxmlformats.org/officeDocument/2006/relationships/image" Target="../media/image184.png"/><Relationship Id="rId64" Type="http://schemas.openxmlformats.org/officeDocument/2006/relationships/customXml" Target="../ink/ink195.xml"/><Relationship Id="rId118" Type="http://schemas.openxmlformats.org/officeDocument/2006/relationships/customXml" Target="../ink/ink222.xml"/><Relationship Id="rId139" Type="http://schemas.openxmlformats.org/officeDocument/2006/relationships/image" Target="../media/image232.png"/><Relationship Id="rId85" Type="http://schemas.openxmlformats.org/officeDocument/2006/relationships/image" Target="../media/image205.png"/><Relationship Id="rId150" Type="http://schemas.openxmlformats.org/officeDocument/2006/relationships/customXml" Target="../ink/ink238.xml"/><Relationship Id="rId171" Type="http://schemas.openxmlformats.org/officeDocument/2006/relationships/image" Target="../media/image248.png"/><Relationship Id="rId192" Type="http://schemas.openxmlformats.org/officeDocument/2006/relationships/customXml" Target="../ink/ink259.xml"/><Relationship Id="rId206" Type="http://schemas.openxmlformats.org/officeDocument/2006/relationships/customXml" Target="../ink/ink266.xml"/><Relationship Id="rId12" Type="http://schemas.openxmlformats.org/officeDocument/2006/relationships/customXml" Target="../ink/ink169.xml"/><Relationship Id="rId33" Type="http://schemas.openxmlformats.org/officeDocument/2006/relationships/image" Target="../media/image179.png"/><Relationship Id="rId108" Type="http://schemas.openxmlformats.org/officeDocument/2006/relationships/customXml" Target="../ink/ink217.xml"/><Relationship Id="rId129" Type="http://schemas.openxmlformats.org/officeDocument/2006/relationships/image" Target="../media/image227.png"/><Relationship Id="rId54" Type="http://schemas.openxmlformats.org/officeDocument/2006/relationships/customXml" Target="../ink/ink190.xml"/><Relationship Id="rId75" Type="http://schemas.openxmlformats.org/officeDocument/2006/relationships/image" Target="../media/image200.png"/><Relationship Id="rId96" Type="http://schemas.openxmlformats.org/officeDocument/2006/relationships/customXml" Target="../ink/ink211.xml"/><Relationship Id="rId140" Type="http://schemas.openxmlformats.org/officeDocument/2006/relationships/customXml" Target="../ink/ink233.xml"/><Relationship Id="rId161" Type="http://schemas.openxmlformats.org/officeDocument/2006/relationships/image" Target="../media/image243.png"/><Relationship Id="rId182" Type="http://schemas.openxmlformats.org/officeDocument/2006/relationships/customXml" Target="../ink/ink254.xml"/><Relationship Id="rId217" Type="http://schemas.openxmlformats.org/officeDocument/2006/relationships/image" Target="../media/image271.png"/><Relationship Id="rId6" Type="http://schemas.openxmlformats.org/officeDocument/2006/relationships/customXml" Target="../ink/ink166.xml"/><Relationship Id="rId23" Type="http://schemas.openxmlformats.org/officeDocument/2006/relationships/image" Target="../media/image174.png"/><Relationship Id="rId119" Type="http://schemas.openxmlformats.org/officeDocument/2006/relationships/image" Target="../media/image222.png"/><Relationship Id="rId44" Type="http://schemas.openxmlformats.org/officeDocument/2006/relationships/customXml" Target="../ink/ink185.xml"/><Relationship Id="rId65" Type="http://schemas.openxmlformats.org/officeDocument/2006/relationships/image" Target="../media/image195.png"/><Relationship Id="rId86" Type="http://schemas.openxmlformats.org/officeDocument/2006/relationships/customXml" Target="../ink/ink206.xml"/><Relationship Id="rId130" Type="http://schemas.openxmlformats.org/officeDocument/2006/relationships/customXml" Target="../ink/ink228.xml"/><Relationship Id="rId151" Type="http://schemas.openxmlformats.org/officeDocument/2006/relationships/image" Target="../media/image238.png"/><Relationship Id="rId172" Type="http://schemas.openxmlformats.org/officeDocument/2006/relationships/customXml" Target="../ink/ink249.xml"/><Relationship Id="rId193" Type="http://schemas.openxmlformats.org/officeDocument/2006/relationships/image" Target="../media/image259.png"/><Relationship Id="rId207" Type="http://schemas.openxmlformats.org/officeDocument/2006/relationships/image" Target="../media/image266.png"/><Relationship Id="rId13" Type="http://schemas.openxmlformats.org/officeDocument/2006/relationships/image" Target="../media/image169.png"/><Relationship Id="rId109" Type="http://schemas.openxmlformats.org/officeDocument/2006/relationships/image" Target="../media/image217.png"/><Relationship Id="rId34" Type="http://schemas.openxmlformats.org/officeDocument/2006/relationships/customXml" Target="../ink/ink180.xml"/><Relationship Id="rId55" Type="http://schemas.openxmlformats.org/officeDocument/2006/relationships/image" Target="../media/image190.png"/><Relationship Id="rId76" Type="http://schemas.openxmlformats.org/officeDocument/2006/relationships/customXml" Target="../ink/ink201.xml"/><Relationship Id="rId97" Type="http://schemas.openxmlformats.org/officeDocument/2006/relationships/image" Target="../media/image211.png"/><Relationship Id="rId120" Type="http://schemas.openxmlformats.org/officeDocument/2006/relationships/customXml" Target="../ink/ink223.xml"/><Relationship Id="rId141" Type="http://schemas.openxmlformats.org/officeDocument/2006/relationships/image" Target="../media/image233.png"/><Relationship Id="rId7" Type="http://schemas.openxmlformats.org/officeDocument/2006/relationships/image" Target="../media/image166.png"/><Relationship Id="rId162" Type="http://schemas.openxmlformats.org/officeDocument/2006/relationships/customXml" Target="../ink/ink244.xml"/><Relationship Id="rId183" Type="http://schemas.openxmlformats.org/officeDocument/2006/relationships/image" Target="../media/image254.png"/><Relationship Id="rId218" Type="http://schemas.openxmlformats.org/officeDocument/2006/relationships/customXml" Target="../ink/ink272.xml"/><Relationship Id="rId24" Type="http://schemas.openxmlformats.org/officeDocument/2006/relationships/customXml" Target="../ink/ink175.xml"/><Relationship Id="rId45" Type="http://schemas.openxmlformats.org/officeDocument/2006/relationships/image" Target="../media/image185.png"/><Relationship Id="rId66" Type="http://schemas.openxmlformats.org/officeDocument/2006/relationships/customXml" Target="../ink/ink196.xml"/><Relationship Id="rId87" Type="http://schemas.openxmlformats.org/officeDocument/2006/relationships/image" Target="../media/image206.png"/><Relationship Id="rId110" Type="http://schemas.openxmlformats.org/officeDocument/2006/relationships/customXml" Target="../ink/ink218.xml"/><Relationship Id="rId131" Type="http://schemas.openxmlformats.org/officeDocument/2006/relationships/image" Target="../media/image228.png"/><Relationship Id="rId152" Type="http://schemas.openxmlformats.org/officeDocument/2006/relationships/customXml" Target="../ink/ink239.xml"/><Relationship Id="rId173" Type="http://schemas.openxmlformats.org/officeDocument/2006/relationships/image" Target="../media/image249.png"/><Relationship Id="rId194" Type="http://schemas.openxmlformats.org/officeDocument/2006/relationships/customXml" Target="../ink/ink260.xml"/><Relationship Id="rId208" Type="http://schemas.openxmlformats.org/officeDocument/2006/relationships/customXml" Target="../ink/ink267.xml"/><Relationship Id="rId14" Type="http://schemas.openxmlformats.org/officeDocument/2006/relationships/customXml" Target="../ink/ink170.xml"/><Relationship Id="rId35" Type="http://schemas.openxmlformats.org/officeDocument/2006/relationships/image" Target="../media/image180.png"/><Relationship Id="rId56" Type="http://schemas.openxmlformats.org/officeDocument/2006/relationships/customXml" Target="../ink/ink191.xml"/><Relationship Id="rId77" Type="http://schemas.openxmlformats.org/officeDocument/2006/relationships/image" Target="../media/image201.png"/><Relationship Id="rId100" Type="http://schemas.openxmlformats.org/officeDocument/2006/relationships/customXml" Target="../ink/ink213.xml"/><Relationship Id="rId8" Type="http://schemas.openxmlformats.org/officeDocument/2006/relationships/customXml" Target="../ink/ink167.xml"/><Relationship Id="rId98" Type="http://schemas.openxmlformats.org/officeDocument/2006/relationships/customXml" Target="../ink/ink212.xml"/><Relationship Id="rId121" Type="http://schemas.openxmlformats.org/officeDocument/2006/relationships/image" Target="../media/image223.png"/><Relationship Id="rId142" Type="http://schemas.openxmlformats.org/officeDocument/2006/relationships/customXml" Target="../ink/ink234.xml"/><Relationship Id="rId163" Type="http://schemas.openxmlformats.org/officeDocument/2006/relationships/image" Target="../media/image244.png"/><Relationship Id="rId184" Type="http://schemas.openxmlformats.org/officeDocument/2006/relationships/customXml" Target="../ink/ink255.xml"/><Relationship Id="rId219" Type="http://schemas.openxmlformats.org/officeDocument/2006/relationships/image" Target="../media/image272.png"/><Relationship Id="rId3" Type="http://schemas.openxmlformats.org/officeDocument/2006/relationships/image" Target="../media/image164.png"/><Relationship Id="rId214" Type="http://schemas.openxmlformats.org/officeDocument/2006/relationships/customXml" Target="../ink/ink270.xml"/><Relationship Id="rId25" Type="http://schemas.openxmlformats.org/officeDocument/2006/relationships/image" Target="../media/image175.png"/><Relationship Id="rId46" Type="http://schemas.openxmlformats.org/officeDocument/2006/relationships/customXml" Target="../ink/ink186.xml"/><Relationship Id="rId67" Type="http://schemas.openxmlformats.org/officeDocument/2006/relationships/image" Target="../media/image196.png"/><Relationship Id="rId116" Type="http://schemas.openxmlformats.org/officeDocument/2006/relationships/customXml" Target="../ink/ink221.xml"/><Relationship Id="rId137" Type="http://schemas.openxmlformats.org/officeDocument/2006/relationships/image" Target="../media/image231.png"/><Relationship Id="rId158" Type="http://schemas.openxmlformats.org/officeDocument/2006/relationships/customXml" Target="../ink/ink242.xml"/><Relationship Id="rId20" Type="http://schemas.openxmlformats.org/officeDocument/2006/relationships/customXml" Target="../ink/ink173.xml"/><Relationship Id="rId41" Type="http://schemas.openxmlformats.org/officeDocument/2006/relationships/image" Target="../media/image183.png"/><Relationship Id="rId62" Type="http://schemas.openxmlformats.org/officeDocument/2006/relationships/customXml" Target="../ink/ink194.xml"/><Relationship Id="rId83" Type="http://schemas.openxmlformats.org/officeDocument/2006/relationships/image" Target="../media/image204.png"/><Relationship Id="rId88" Type="http://schemas.openxmlformats.org/officeDocument/2006/relationships/customXml" Target="../ink/ink207.xml"/><Relationship Id="rId111" Type="http://schemas.openxmlformats.org/officeDocument/2006/relationships/image" Target="../media/image218.png"/><Relationship Id="rId132" Type="http://schemas.openxmlformats.org/officeDocument/2006/relationships/customXml" Target="../ink/ink229.xml"/><Relationship Id="rId153" Type="http://schemas.openxmlformats.org/officeDocument/2006/relationships/image" Target="../media/image239.png"/><Relationship Id="rId174" Type="http://schemas.openxmlformats.org/officeDocument/2006/relationships/customXml" Target="../ink/ink250.xml"/><Relationship Id="rId179" Type="http://schemas.openxmlformats.org/officeDocument/2006/relationships/image" Target="../media/image252.png"/><Relationship Id="rId195" Type="http://schemas.openxmlformats.org/officeDocument/2006/relationships/image" Target="../media/image260.png"/><Relationship Id="rId209" Type="http://schemas.openxmlformats.org/officeDocument/2006/relationships/image" Target="../media/image267.png"/><Relationship Id="rId190" Type="http://schemas.openxmlformats.org/officeDocument/2006/relationships/customXml" Target="../ink/ink258.xml"/><Relationship Id="rId204" Type="http://schemas.openxmlformats.org/officeDocument/2006/relationships/customXml" Target="../ink/ink265.xml"/><Relationship Id="rId220" Type="http://schemas.openxmlformats.org/officeDocument/2006/relationships/customXml" Target="../ink/ink273.xml"/><Relationship Id="rId225" Type="http://schemas.openxmlformats.org/officeDocument/2006/relationships/image" Target="../media/image275.png"/><Relationship Id="rId15" Type="http://schemas.openxmlformats.org/officeDocument/2006/relationships/image" Target="../media/image170.png"/><Relationship Id="rId36" Type="http://schemas.openxmlformats.org/officeDocument/2006/relationships/customXml" Target="../ink/ink181.xml"/><Relationship Id="rId57" Type="http://schemas.openxmlformats.org/officeDocument/2006/relationships/image" Target="../media/image191.png"/><Relationship Id="rId106" Type="http://schemas.openxmlformats.org/officeDocument/2006/relationships/customXml" Target="../ink/ink216.xml"/><Relationship Id="rId127" Type="http://schemas.openxmlformats.org/officeDocument/2006/relationships/image" Target="../media/image226.png"/><Relationship Id="rId10" Type="http://schemas.openxmlformats.org/officeDocument/2006/relationships/customXml" Target="../ink/ink168.xml"/><Relationship Id="rId31" Type="http://schemas.openxmlformats.org/officeDocument/2006/relationships/image" Target="../media/image178.png"/><Relationship Id="rId52" Type="http://schemas.openxmlformats.org/officeDocument/2006/relationships/customXml" Target="../ink/ink189.xml"/><Relationship Id="rId73" Type="http://schemas.openxmlformats.org/officeDocument/2006/relationships/image" Target="../media/image199.png"/><Relationship Id="rId78" Type="http://schemas.openxmlformats.org/officeDocument/2006/relationships/customXml" Target="../ink/ink202.xml"/><Relationship Id="rId94" Type="http://schemas.openxmlformats.org/officeDocument/2006/relationships/customXml" Target="../ink/ink210.xml"/><Relationship Id="rId99" Type="http://schemas.openxmlformats.org/officeDocument/2006/relationships/image" Target="../media/image212.png"/><Relationship Id="rId101" Type="http://schemas.openxmlformats.org/officeDocument/2006/relationships/image" Target="../media/image213.png"/><Relationship Id="rId122" Type="http://schemas.openxmlformats.org/officeDocument/2006/relationships/customXml" Target="../ink/ink224.xml"/><Relationship Id="rId143" Type="http://schemas.openxmlformats.org/officeDocument/2006/relationships/image" Target="../media/image234.png"/><Relationship Id="rId148" Type="http://schemas.openxmlformats.org/officeDocument/2006/relationships/customXml" Target="../ink/ink237.xml"/><Relationship Id="rId164" Type="http://schemas.openxmlformats.org/officeDocument/2006/relationships/customXml" Target="../ink/ink245.xml"/><Relationship Id="rId169" Type="http://schemas.openxmlformats.org/officeDocument/2006/relationships/image" Target="../media/image247.png"/><Relationship Id="rId185" Type="http://schemas.openxmlformats.org/officeDocument/2006/relationships/image" Target="../media/image255.png"/><Relationship Id="rId4" Type="http://schemas.openxmlformats.org/officeDocument/2006/relationships/customXml" Target="../ink/ink165.xml"/><Relationship Id="rId9" Type="http://schemas.openxmlformats.org/officeDocument/2006/relationships/image" Target="../media/image167.png"/><Relationship Id="rId180" Type="http://schemas.openxmlformats.org/officeDocument/2006/relationships/customXml" Target="../ink/ink253.xml"/><Relationship Id="rId210" Type="http://schemas.openxmlformats.org/officeDocument/2006/relationships/customXml" Target="../ink/ink268.xml"/><Relationship Id="rId215" Type="http://schemas.openxmlformats.org/officeDocument/2006/relationships/image" Target="../media/image270.png"/><Relationship Id="rId26" Type="http://schemas.openxmlformats.org/officeDocument/2006/relationships/customXml" Target="../ink/ink176.xml"/><Relationship Id="rId47" Type="http://schemas.openxmlformats.org/officeDocument/2006/relationships/image" Target="../media/image186.png"/><Relationship Id="rId68" Type="http://schemas.openxmlformats.org/officeDocument/2006/relationships/customXml" Target="../ink/ink197.xml"/><Relationship Id="rId89" Type="http://schemas.openxmlformats.org/officeDocument/2006/relationships/image" Target="../media/image207.png"/><Relationship Id="rId112" Type="http://schemas.openxmlformats.org/officeDocument/2006/relationships/customXml" Target="../ink/ink219.xml"/><Relationship Id="rId133" Type="http://schemas.openxmlformats.org/officeDocument/2006/relationships/image" Target="../media/image229.png"/><Relationship Id="rId154" Type="http://schemas.openxmlformats.org/officeDocument/2006/relationships/customXml" Target="../ink/ink240.xml"/><Relationship Id="rId175" Type="http://schemas.openxmlformats.org/officeDocument/2006/relationships/image" Target="../media/image250.png"/><Relationship Id="rId196" Type="http://schemas.openxmlformats.org/officeDocument/2006/relationships/customXml" Target="../ink/ink261.xml"/><Relationship Id="rId200" Type="http://schemas.openxmlformats.org/officeDocument/2006/relationships/customXml" Target="../ink/ink263.xml"/><Relationship Id="rId16" Type="http://schemas.openxmlformats.org/officeDocument/2006/relationships/customXml" Target="../ink/ink171.xml"/><Relationship Id="rId221" Type="http://schemas.openxmlformats.org/officeDocument/2006/relationships/image" Target="../media/image273.png"/><Relationship Id="rId37" Type="http://schemas.openxmlformats.org/officeDocument/2006/relationships/image" Target="../media/image181.png"/><Relationship Id="rId58" Type="http://schemas.openxmlformats.org/officeDocument/2006/relationships/customXml" Target="../ink/ink192.xml"/><Relationship Id="rId79" Type="http://schemas.openxmlformats.org/officeDocument/2006/relationships/image" Target="../media/image202.png"/><Relationship Id="rId102" Type="http://schemas.openxmlformats.org/officeDocument/2006/relationships/customXml" Target="../ink/ink214.xml"/><Relationship Id="rId123" Type="http://schemas.openxmlformats.org/officeDocument/2006/relationships/image" Target="../media/image224.png"/><Relationship Id="rId144" Type="http://schemas.openxmlformats.org/officeDocument/2006/relationships/customXml" Target="../ink/ink235.xml"/><Relationship Id="rId90" Type="http://schemas.openxmlformats.org/officeDocument/2006/relationships/customXml" Target="../ink/ink208.xml"/><Relationship Id="rId165" Type="http://schemas.openxmlformats.org/officeDocument/2006/relationships/image" Target="../media/image245.png"/><Relationship Id="rId186" Type="http://schemas.openxmlformats.org/officeDocument/2006/relationships/customXml" Target="../ink/ink256.xml"/><Relationship Id="rId211" Type="http://schemas.openxmlformats.org/officeDocument/2006/relationships/image" Target="../media/image268.png"/><Relationship Id="rId27" Type="http://schemas.openxmlformats.org/officeDocument/2006/relationships/image" Target="../media/image176.png"/><Relationship Id="rId48" Type="http://schemas.openxmlformats.org/officeDocument/2006/relationships/customXml" Target="../ink/ink187.xml"/><Relationship Id="rId69" Type="http://schemas.openxmlformats.org/officeDocument/2006/relationships/image" Target="../media/image197.png"/><Relationship Id="rId113" Type="http://schemas.openxmlformats.org/officeDocument/2006/relationships/image" Target="../media/image219.png"/><Relationship Id="rId134" Type="http://schemas.openxmlformats.org/officeDocument/2006/relationships/customXml" Target="../ink/ink230.xml"/><Relationship Id="rId80" Type="http://schemas.openxmlformats.org/officeDocument/2006/relationships/customXml" Target="../ink/ink203.xml"/><Relationship Id="rId155" Type="http://schemas.openxmlformats.org/officeDocument/2006/relationships/image" Target="../media/image240.png"/><Relationship Id="rId176" Type="http://schemas.openxmlformats.org/officeDocument/2006/relationships/customXml" Target="../ink/ink251.xml"/><Relationship Id="rId197" Type="http://schemas.openxmlformats.org/officeDocument/2006/relationships/image" Target="../media/image261.png"/><Relationship Id="rId201" Type="http://schemas.openxmlformats.org/officeDocument/2006/relationships/image" Target="../media/image263.png"/><Relationship Id="rId222" Type="http://schemas.openxmlformats.org/officeDocument/2006/relationships/customXml" Target="../ink/ink274.xml"/><Relationship Id="rId17" Type="http://schemas.openxmlformats.org/officeDocument/2006/relationships/image" Target="../media/image171.png"/><Relationship Id="rId38" Type="http://schemas.openxmlformats.org/officeDocument/2006/relationships/customXml" Target="../ink/ink182.xml"/><Relationship Id="rId59" Type="http://schemas.openxmlformats.org/officeDocument/2006/relationships/image" Target="../media/image192.png"/><Relationship Id="rId103" Type="http://schemas.openxmlformats.org/officeDocument/2006/relationships/image" Target="../media/image214.png"/><Relationship Id="rId124" Type="http://schemas.openxmlformats.org/officeDocument/2006/relationships/customXml" Target="../ink/ink225.xml"/><Relationship Id="rId70" Type="http://schemas.openxmlformats.org/officeDocument/2006/relationships/customXml" Target="../ink/ink198.xml"/><Relationship Id="rId91" Type="http://schemas.openxmlformats.org/officeDocument/2006/relationships/image" Target="../media/image208.png"/><Relationship Id="rId145" Type="http://schemas.openxmlformats.org/officeDocument/2006/relationships/image" Target="../media/image235.png"/><Relationship Id="rId166" Type="http://schemas.openxmlformats.org/officeDocument/2006/relationships/customXml" Target="../ink/ink246.xml"/><Relationship Id="rId187" Type="http://schemas.openxmlformats.org/officeDocument/2006/relationships/image" Target="../media/image256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269.xml"/><Relationship Id="rId28" Type="http://schemas.openxmlformats.org/officeDocument/2006/relationships/customXml" Target="../ink/ink177.xml"/><Relationship Id="rId49" Type="http://schemas.openxmlformats.org/officeDocument/2006/relationships/image" Target="../media/image187.png"/><Relationship Id="rId114" Type="http://schemas.openxmlformats.org/officeDocument/2006/relationships/customXml" Target="../ink/ink220.xml"/><Relationship Id="rId60" Type="http://schemas.openxmlformats.org/officeDocument/2006/relationships/customXml" Target="../ink/ink193.xml"/><Relationship Id="rId81" Type="http://schemas.openxmlformats.org/officeDocument/2006/relationships/image" Target="../media/image203.png"/><Relationship Id="rId135" Type="http://schemas.openxmlformats.org/officeDocument/2006/relationships/image" Target="../media/image230.png"/><Relationship Id="rId156" Type="http://schemas.openxmlformats.org/officeDocument/2006/relationships/customXml" Target="../ink/ink241.xml"/><Relationship Id="rId177" Type="http://schemas.openxmlformats.org/officeDocument/2006/relationships/image" Target="../media/image251.png"/><Relationship Id="rId198" Type="http://schemas.openxmlformats.org/officeDocument/2006/relationships/customXml" Target="../ink/ink262.xml"/><Relationship Id="rId202" Type="http://schemas.openxmlformats.org/officeDocument/2006/relationships/customXml" Target="../ink/ink264.xml"/><Relationship Id="rId223" Type="http://schemas.openxmlformats.org/officeDocument/2006/relationships/image" Target="../media/image274.png"/><Relationship Id="rId18" Type="http://schemas.openxmlformats.org/officeDocument/2006/relationships/customXml" Target="../ink/ink172.xml"/><Relationship Id="rId39" Type="http://schemas.openxmlformats.org/officeDocument/2006/relationships/image" Target="../media/image182.png"/><Relationship Id="rId50" Type="http://schemas.openxmlformats.org/officeDocument/2006/relationships/customXml" Target="../ink/ink188.xml"/><Relationship Id="rId104" Type="http://schemas.openxmlformats.org/officeDocument/2006/relationships/customXml" Target="../ink/ink215.xml"/><Relationship Id="rId125" Type="http://schemas.openxmlformats.org/officeDocument/2006/relationships/image" Target="../media/image225.png"/><Relationship Id="rId146" Type="http://schemas.openxmlformats.org/officeDocument/2006/relationships/customXml" Target="../ink/ink236.xml"/><Relationship Id="rId167" Type="http://schemas.openxmlformats.org/officeDocument/2006/relationships/image" Target="../media/image246.png"/><Relationship Id="rId188" Type="http://schemas.openxmlformats.org/officeDocument/2006/relationships/customXml" Target="../ink/ink257.xml"/><Relationship Id="rId71" Type="http://schemas.openxmlformats.org/officeDocument/2006/relationships/image" Target="../media/image198.png"/><Relationship Id="rId92" Type="http://schemas.openxmlformats.org/officeDocument/2006/relationships/customXml" Target="../ink/ink209.xml"/><Relationship Id="rId213" Type="http://schemas.openxmlformats.org/officeDocument/2006/relationships/image" Target="../media/image269.png"/><Relationship Id="rId2" Type="http://schemas.openxmlformats.org/officeDocument/2006/relationships/customXml" Target="../ink/ink164.xml"/><Relationship Id="rId29" Type="http://schemas.openxmlformats.org/officeDocument/2006/relationships/image" Target="../media/image177.png"/><Relationship Id="rId40" Type="http://schemas.openxmlformats.org/officeDocument/2006/relationships/customXml" Target="../ink/ink183.xml"/><Relationship Id="rId115" Type="http://schemas.openxmlformats.org/officeDocument/2006/relationships/image" Target="../media/image220.png"/><Relationship Id="rId136" Type="http://schemas.openxmlformats.org/officeDocument/2006/relationships/customXml" Target="../ink/ink231.xml"/><Relationship Id="rId157" Type="http://schemas.openxmlformats.org/officeDocument/2006/relationships/image" Target="../media/image241.png"/><Relationship Id="rId178" Type="http://schemas.openxmlformats.org/officeDocument/2006/relationships/customXml" Target="../ink/ink252.xml"/><Relationship Id="rId61" Type="http://schemas.openxmlformats.org/officeDocument/2006/relationships/image" Target="../media/image193.png"/><Relationship Id="rId82" Type="http://schemas.openxmlformats.org/officeDocument/2006/relationships/customXml" Target="../ink/ink204.xml"/><Relationship Id="rId199" Type="http://schemas.openxmlformats.org/officeDocument/2006/relationships/image" Target="../media/image262.png"/><Relationship Id="rId203" Type="http://schemas.openxmlformats.org/officeDocument/2006/relationships/image" Target="../media/image264.png"/><Relationship Id="rId19" Type="http://schemas.openxmlformats.org/officeDocument/2006/relationships/image" Target="../media/image172.png"/><Relationship Id="rId224" Type="http://schemas.openxmlformats.org/officeDocument/2006/relationships/customXml" Target="../ink/ink275.xml"/><Relationship Id="rId30" Type="http://schemas.openxmlformats.org/officeDocument/2006/relationships/customXml" Target="../ink/ink178.xml"/><Relationship Id="rId105" Type="http://schemas.openxmlformats.org/officeDocument/2006/relationships/image" Target="../media/image215.png"/><Relationship Id="rId126" Type="http://schemas.openxmlformats.org/officeDocument/2006/relationships/customXml" Target="../ink/ink226.xml"/><Relationship Id="rId147" Type="http://schemas.openxmlformats.org/officeDocument/2006/relationships/image" Target="../media/image236.png"/><Relationship Id="rId168" Type="http://schemas.openxmlformats.org/officeDocument/2006/relationships/customXml" Target="../ink/ink247.xml"/><Relationship Id="rId51" Type="http://schemas.openxmlformats.org/officeDocument/2006/relationships/image" Target="../media/image188.png"/><Relationship Id="rId72" Type="http://schemas.openxmlformats.org/officeDocument/2006/relationships/customXml" Target="../ink/ink199.xml"/><Relationship Id="rId93" Type="http://schemas.openxmlformats.org/officeDocument/2006/relationships/image" Target="../media/image209.png"/><Relationship Id="rId189" Type="http://schemas.openxmlformats.org/officeDocument/2006/relationships/image" Target="../media/image257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8.xml"/><Relationship Id="rId117" Type="http://schemas.openxmlformats.org/officeDocument/2006/relationships/image" Target="../media/image333.png"/><Relationship Id="rId21" Type="http://schemas.openxmlformats.org/officeDocument/2006/relationships/image" Target="../media/image285.png"/><Relationship Id="rId42" Type="http://schemas.openxmlformats.org/officeDocument/2006/relationships/customXml" Target="../ink/ink296.xml"/><Relationship Id="rId47" Type="http://schemas.openxmlformats.org/officeDocument/2006/relationships/image" Target="../media/image298.png"/><Relationship Id="rId63" Type="http://schemas.openxmlformats.org/officeDocument/2006/relationships/image" Target="../media/image306.png"/><Relationship Id="rId68" Type="http://schemas.openxmlformats.org/officeDocument/2006/relationships/customXml" Target="../ink/ink309.xml"/><Relationship Id="rId84" Type="http://schemas.openxmlformats.org/officeDocument/2006/relationships/customXml" Target="../ink/ink317.xml"/><Relationship Id="rId89" Type="http://schemas.openxmlformats.org/officeDocument/2006/relationships/image" Target="../media/image319.png"/><Relationship Id="rId112" Type="http://schemas.openxmlformats.org/officeDocument/2006/relationships/customXml" Target="../ink/ink331.xml"/><Relationship Id="rId16" Type="http://schemas.openxmlformats.org/officeDocument/2006/relationships/customXml" Target="../ink/ink283.xml"/><Relationship Id="rId107" Type="http://schemas.openxmlformats.org/officeDocument/2006/relationships/image" Target="../media/image328.png"/><Relationship Id="rId11" Type="http://schemas.openxmlformats.org/officeDocument/2006/relationships/image" Target="../media/image280.png"/><Relationship Id="rId32" Type="http://schemas.openxmlformats.org/officeDocument/2006/relationships/customXml" Target="../ink/ink291.xml"/><Relationship Id="rId37" Type="http://schemas.openxmlformats.org/officeDocument/2006/relationships/image" Target="../media/image293.png"/><Relationship Id="rId53" Type="http://schemas.openxmlformats.org/officeDocument/2006/relationships/image" Target="../media/image301.png"/><Relationship Id="rId58" Type="http://schemas.openxmlformats.org/officeDocument/2006/relationships/customXml" Target="../ink/ink304.xml"/><Relationship Id="rId74" Type="http://schemas.openxmlformats.org/officeDocument/2006/relationships/customXml" Target="../ink/ink312.xml"/><Relationship Id="rId79" Type="http://schemas.openxmlformats.org/officeDocument/2006/relationships/image" Target="../media/image314.png"/><Relationship Id="rId102" Type="http://schemas.openxmlformats.org/officeDocument/2006/relationships/customXml" Target="../ink/ink326.xml"/><Relationship Id="rId5" Type="http://schemas.openxmlformats.org/officeDocument/2006/relationships/image" Target="../media/image277.png"/><Relationship Id="rId90" Type="http://schemas.openxmlformats.org/officeDocument/2006/relationships/customXml" Target="../ink/ink320.xml"/><Relationship Id="rId95" Type="http://schemas.openxmlformats.org/officeDocument/2006/relationships/image" Target="../media/image322.png"/><Relationship Id="rId22" Type="http://schemas.openxmlformats.org/officeDocument/2006/relationships/customXml" Target="../ink/ink286.xml"/><Relationship Id="rId27" Type="http://schemas.openxmlformats.org/officeDocument/2006/relationships/image" Target="../media/image288.png"/><Relationship Id="rId43" Type="http://schemas.openxmlformats.org/officeDocument/2006/relationships/image" Target="../media/image296.png"/><Relationship Id="rId48" Type="http://schemas.openxmlformats.org/officeDocument/2006/relationships/customXml" Target="../ink/ink299.xml"/><Relationship Id="rId64" Type="http://schemas.openxmlformats.org/officeDocument/2006/relationships/customXml" Target="../ink/ink307.xml"/><Relationship Id="rId69" Type="http://schemas.openxmlformats.org/officeDocument/2006/relationships/image" Target="../media/image309.png"/><Relationship Id="rId113" Type="http://schemas.openxmlformats.org/officeDocument/2006/relationships/image" Target="../media/image331.png"/><Relationship Id="rId118" Type="http://schemas.openxmlformats.org/officeDocument/2006/relationships/customXml" Target="../ink/ink334.xml"/><Relationship Id="rId80" Type="http://schemas.openxmlformats.org/officeDocument/2006/relationships/customXml" Target="../ink/ink315.xml"/><Relationship Id="rId85" Type="http://schemas.openxmlformats.org/officeDocument/2006/relationships/image" Target="../media/image317.png"/><Relationship Id="rId12" Type="http://schemas.openxmlformats.org/officeDocument/2006/relationships/customXml" Target="../ink/ink281.xml"/><Relationship Id="rId17" Type="http://schemas.openxmlformats.org/officeDocument/2006/relationships/image" Target="../media/image283.png"/><Relationship Id="rId33" Type="http://schemas.openxmlformats.org/officeDocument/2006/relationships/image" Target="../media/image291.png"/><Relationship Id="rId38" Type="http://schemas.openxmlformats.org/officeDocument/2006/relationships/customXml" Target="../ink/ink294.xml"/><Relationship Id="rId59" Type="http://schemas.openxmlformats.org/officeDocument/2006/relationships/image" Target="../media/image304.png"/><Relationship Id="rId103" Type="http://schemas.openxmlformats.org/officeDocument/2006/relationships/image" Target="../media/image326.png"/><Relationship Id="rId108" Type="http://schemas.openxmlformats.org/officeDocument/2006/relationships/customXml" Target="../ink/ink329.xml"/><Relationship Id="rId54" Type="http://schemas.openxmlformats.org/officeDocument/2006/relationships/customXml" Target="../ink/ink302.xml"/><Relationship Id="rId70" Type="http://schemas.openxmlformats.org/officeDocument/2006/relationships/customXml" Target="../ink/ink310.xml"/><Relationship Id="rId75" Type="http://schemas.openxmlformats.org/officeDocument/2006/relationships/image" Target="../media/image312.png"/><Relationship Id="rId91" Type="http://schemas.openxmlformats.org/officeDocument/2006/relationships/image" Target="../media/image320.png"/><Relationship Id="rId96" Type="http://schemas.openxmlformats.org/officeDocument/2006/relationships/customXml" Target="../ink/ink32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78.xml"/><Relationship Id="rId23" Type="http://schemas.openxmlformats.org/officeDocument/2006/relationships/image" Target="../media/image286.png"/><Relationship Id="rId28" Type="http://schemas.openxmlformats.org/officeDocument/2006/relationships/customXml" Target="../ink/ink289.xml"/><Relationship Id="rId49" Type="http://schemas.openxmlformats.org/officeDocument/2006/relationships/image" Target="../media/image299.png"/><Relationship Id="rId114" Type="http://schemas.openxmlformats.org/officeDocument/2006/relationships/customXml" Target="../ink/ink332.xml"/><Relationship Id="rId119" Type="http://schemas.openxmlformats.org/officeDocument/2006/relationships/image" Target="../media/image334.png"/><Relationship Id="rId10" Type="http://schemas.openxmlformats.org/officeDocument/2006/relationships/customXml" Target="../ink/ink280.xml"/><Relationship Id="rId31" Type="http://schemas.openxmlformats.org/officeDocument/2006/relationships/image" Target="../media/image290.png"/><Relationship Id="rId44" Type="http://schemas.openxmlformats.org/officeDocument/2006/relationships/customXml" Target="../ink/ink297.xml"/><Relationship Id="rId52" Type="http://schemas.openxmlformats.org/officeDocument/2006/relationships/customXml" Target="../ink/ink301.xml"/><Relationship Id="rId60" Type="http://schemas.openxmlformats.org/officeDocument/2006/relationships/customXml" Target="../ink/ink305.xml"/><Relationship Id="rId65" Type="http://schemas.openxmlformats.org/officeDocument/2006/relationships/image" Target="../media/image307.png"/><Relationship Id="rId73" Type="http://schemas.openxmlformats.org/officeDocument/2006/relationships/image" Target="../media/image311.png"/><Relationship Id="rId78" Type="http://schemas.openxmlformats.org/officeDocument/2006/relationships/customXml" Target="../ink/ink314.xml"/><Relationship Id="rId81" Type="http://schemas.openxmlformats.org/officeDocument/2006/relationships/image" Target="../media/image315.png"/><Relationship Id="rId86" Type="http://schemas.openxmlformats.org/officeDocument/2006/relationships/customXml" Target="../ink/ink318.xml"/><Relationship Id="rId94" Type="http://schemas.openxmlformats.org/officeDocument/2006/relationships/customXml" Target="../ink/ink322.xml"/><Relationship Id="rId99" Type="http://schemas.openxmlformats.org/officeDocument/2006/relationships/image" Target="../media/image324.png"/><Relationship Id="rId101" Type="http://schemas.openxmlformats.org/officeDocument/2006/relationships/image" Target="../media/image325.png"/><Relationship Id="rId4" Type="http://schemas.openxmlformats.org/officeDocument/2006/relationships/customXml" Target="../ink/ink277.xml"/><Relationship Id="rId9" Type="http://schemas.openxmlformats.org/officeDocument/2006/relationships/image" Target="../media/image279.png"/><Relationship Id="rId13" Type="http://schemas.openxmlformats.org/officeDocument/2006/relationships/image" Target="../media/image281.png"/><Relationship Id="rId18" Type="http://schemas.openxmlformats.org/officeDocument/2006/relationships/customXml" Target="../ink/ink284.xml"/><Relationship Id="rId39" Type="http://schemas.openxmlformats.org/officeDocument/2006/relationships/image" Target="../media/image294.png"/><Relationship Id="rId109" Type="http://schemas.openxmlformats.org/officeDocument/2006/relationships/image" Target="../media/image329.png"/><Relationship Id="rId34" Type="http://schemas.openxmlformats.org/officeDocument/2006/relationships/customXml" Target="../ink/ink292.xml"/><Relationship Id="rId50" Type="http://schemas.openxmlformats.org/officeDocument/2006/relationships/customXml" Target="../ink/ink300.xml"/><Relationship Id="rId55" Type="http://schemas.openxmlformats.org/officeDocument/2006/relationships/image" Target="../media/image302.png"/><Relationship Id="rId76" Type="http://schemas.openxmlformats.org/officeDocument/2006/relationships/customXml" Target="../ink/ink313.xml"/><Relationship Id="rId97" Type="http://schemas.openxmlformats.org/officeDocument/2006/relationships/image" Target="../media/image323.png"/><Relationship Id="rId104" Type="http://schemas.openxmlformats.org/officeDocument/2006/relationships/customXml" Target="../ink/ink327.xml"/><Relationship Id="rId7" Type="http://schemas.openxmlformats.org/officeDocument/2006/relationships/image" Target="../media/image278.png"/><Relationship Id="rId71" Type="http://schemas.openxmlformats.org/officeDocument/2006/relationships/image" Target="../media/image310.png"/><Relationship Id="rId92" Type="http://schemas.openxmlformats.org/officeDocument/2006/relationships/customXml" Target="../ink/ink321.xml"/><Relationship Id="rId2" Type="http://schemas.openxmlformats.org/officeDocument/2006/relationships/customXml" Target="../ink/ink276.xml"/><Relationship Id="rId29" Type="http://schemas.openxmlformats.org/officeDocument/2006/relationships/image" Target="../media/image289.png"/><Relationship Id="rId24" Type="http://schemas.openxmlformats.org/officeDocument/2006/relationships/customXml" Target="../ink/ink287.xml"/><Relationship Id="rId40" Type="http://schemas.openxmlformats.org/officeDocument/2006/relationships/customXml" Target="../ink/ink295.xml"/><Relationship Id="rId45" Type="http://schemas.openxmlformats.org/officeDocument/2006/relationships/image" Target="../media/image297.png"/><Relationship Id="rId66" Type="http://schemas.openxmlformats.org/officeDocument/2006/relationships/customXml" Target="../ink/ink308.xml"/><Relationship Id="rId87" Type="http://schemas.openxmlformats.org/officeDocument/2006/relationships/image" Target="../media/image318.png"/><Relationship Id="rId110" Type="http://schemas.openxmlformats.org/officeDocument/2006/relationships/customXml" Target="../ink/ink330.xml"/><Relationship Id="rId115" Type="http://schemas.openxmlformats.org/officeDocument/2006/relationships/image" Target="../media/image332.png"/><Relationship Id="rId61" Type="http://schemas.openxmlformats.org/officeDocument/2006/relationships/image" Target="../media/image305.png"/><Relationship Id="rId82" Type="http://schemas.openxmlformats.org/officeDocument/2006/relationships/customXml" Target="../ink/ink316.xml"/><Relationship Id="rId19" Type="http://schemas.openxmlformats.org/officeDocument/2006/relationships/image" Target="../media/image284.png"/><Relationship Id="rId14" Type="http://schemas.openxmlformats.org/officeDocument/2006/relationships/customXml" Target="../ink/ink282.xml"/><Relationship Id="rId30" Type="http://schemas.openxmlformats.org/officeDocument/2006/relationships/customXml" Target="../ink/ink290.xml"/><Relationship Id="rId35" Type="http://schemas.openxmlformats.org/officeDocument/2006/relationships/image" Target="../media/image292.png"/><Relationship Id="rId56" Type="http://schemas.openxmlformats.org/officeDocument/2006/relationships/customXml" Target="../ink/ink303.xml"/><Relationship Id="rId77" Type="http://schemas.openxmlformats.org/officeDocument/2006/relationships/image" Target="../media/image313.png"/><Relationship Id="rId100" Type="http://schemas.openxmlformats.org/officeDocument/2006/relationships/customXml" Target="../ink/ink325.xml"/><Relationship Id="rId105" Type="http://schemas.openxmlformats.org/officeDocument/2006/relationships/image" Target="../media/image327.png"/><Relationship Id="rId8" Type="http://schemas.openxmlformats.org/officeDocument/2006/relationships/customXml" Target="../ink/ink279.xml"/><Relationship Id="rId51" Type="http://schemas.openxmlformats.org/officeDocument/2006/relationships/image" Target="../media/image300.png"/><Relationship Id="rId72" Type="http://schemas.openxmlformats.org/officeDocument/2006/relationships/customXml" Target="../ink/ink311.xml"/><Relationship Id="rId93" Type="http://schemas.openxmlformats.org/officeDocument/2006/relationships/image" Target="../media/image321.png"/><Relationship Id="rId98" Type="http://schemas.openxmlformats.org/officeDocument/2006/relationships/customXml" Target="../ink/ink324.xml"/><Relationship Id="rId3" Type="http://schemas.openxmlformats.org/officeDocument/2006/relationships/image" Target="../media/image276.png"/><Relationship Id="rId25" Type="http://schemas.openxmlformats.org/officeDocument/2006/relationships/image" Target="../media/image287.png"/><Relationship Id="rId46" Type="http://schemas.openxmlformats.org/officeDocument/2006/relationships/customXml" Target="../ink/ink298.xml"/><Relationship Id="rId67" Type="http://schemas.openxmlformats.org/officeDocument/2006/relationships/image" Target="../media/image308.png"/><Relationship Id="rId116" Type="http://schemas.openxmlformats.org/officeDocument/2006/relationships/customXml" Target="../ink/ink333.xml"/><Relationship Id="rId20" Type="http://schemas.openxmlformats.org/officeDocument/2006/relationships/customXml" Target="../ink/ink285.xml"/><Relationship Id="rId41" Type="http://schemas.openxmlformats.org/officeDocument/2006/relationships/image" Target="../media/image295.png"/><Relationship Id="rId62" Type="http://schemas.openxmlformats.org/officeDocument/2006/relationships/customXml" Target="../ink/ink306.xml"/><Relationship Id="rId83" Type="http://schemas.openxmlformats.org/officeDocument/2006/relationships/image" Target="../media/image316.png"/><Relationship Id="rId88" Type="http://schemas.openxmlformats.org/officeDocument/2006/relationships/customXml" Target="../ink/ink319.xml"/><Relationship Id="rId111" Type="http://schemas.openxmlformats.org/officeDocument/2006/relationships/image" Target="../media/image330.png"/><Relationship Id="rId15" Type="http://schemas.openxmlformats.org/officeDocument/2006/relationships/image" Target="../media/image282.png"/><Relationship Id="rId36" Type="http://schemas.openxmlformats.org/officeDocument/2006/relationships/customXml" Target="../ink/ink293.xml"/><Relationship Id="rId57" Type="http://schemas.openxmlformats.org/officeDocument/2006/relationships/image" Target="../media/image303.png"/><Relationship Id="rId106" Type="http://schemas.openxmlformats.org/officeDocument/2006/relationships/customXml" Target="../ink/ink328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47.xml"/><Relationship Id="rId117" Type="http://schemas.openxmlformats.org/officeDocument/2006/relationships/image" Target="../media/image392.png"/><Relationship Id="rId21" Type="http://schemas.openxmlformats.org/officeDocument/2006/relationships/image" Target="../media/image344.png"/><Relationship Id="rId42" Type="http://schemas.openxmlformats.org/officeDocument/2006/relationships/customXml" Target="../ink/ink355.xml"/><Relationship Id="rId47" Type="http://schemas.openxmlformats.org/officeDocument/2006/relationships/image" Target="../media/image357.png"/><Relationship Id="rId63" Type="http://schemas.openxmlformats.org/officeDocument/2006/relationships/image" Target="../media/image365.png"/><Relationship Id="rId68" Type="http://schemas.openxmlformats.org/officeDocument/2006/relationships/customXml" Target="../ink/ink368.xml"/><Relationship Id="rId84" Type="http://schemas.openxmlformats.org/officeDocument/2006/relationships/customXml" Target="../ink/ink376.xml"/><Relationship Id="rId89" Type="http://schemas.openxmlformats.org/officeDocument/2006/relationships/image" Target="../media/image378.png"/><Relationship Id="rId112" Type="http://schemas.openxmlformats.org/officeDocument/2006/relationships/customXml" Target="../ink/ink390.xml"/><Relationship Id="rId16" Type="http://schemas.openxmlformats.org/officeDocument/2006/relationships/customXml" Target="../ink/ink342.xml"/><Relationship Id="rId107" Type="http://schemas.openxmlformats.org/officeDocument/2006/relationships/image" Target="../media/image387.png"/><Relationship Id="rId11" Type="http://schemas.openxmlformats.org/officeDocument/2006/relationships/image" Target="../media/image339.png"/><Relationship Id="rId32" Type="http://schemas.openxmlformats.org/officeDocument/2006/relationships/customXml" Target="../ink/ink350.xml"/><Relationship Id="rId37" Type="http://schemas.openxmlformats.org/officeDocument/2006/relationships/image" Target="../media/image352.png"/><Relationship Id="rId53" Type="http://schemas.openxmlformats.org/officeDocument/2006/relationships/image" Target="../media/image360.png"/><Relationship Id="rId58" Type="http://schemas.openxmlformats.org/officeDocument/2006/relationships/customXml" Target="../ink/ink363.xml"/><Relationship Id="rId74" Type="http://schemas.openxmlformats.org/officeDocument/2006/relationships/customXml" Target="../ink/ink371.xml"/><Relationship Id="rId79" Type="http://schemas.openxmlformats.org/officeDocument/2006/relationships/image" Target="../media/image373.png"/><Relationship Id="rId102" Type="http://schemas.openxmlformats.org/officeDocument/2006/relationships/customXml" Target="../ink/ink385.xml"/><Relationship Id="rId5" Type="http://schemas.openxmlformats.org/officeDocument/2006/relationships/image" Target="../media/image336.png"/><Relationship Id="rId90" Type="http://schemas.openxmlformats.org/officeDocument/2006/relationships/customXml" Target="../ink/ink379.xml"/><Relationship Id="rId95" Type="http://schemas.openxmlformats.org/officeDocument/2006/relationships/image" Target="../media/image381.png"/><Relationship Id="rId22" Type="http://schemas.openxmlformats.org/officeDocument/2006/relationships/customXml" Target="../ink/ink345.xml"/><Relationship Id="rId27" Type="http://schemas.openxmlformats.org/officeDocument/2006/relationships/image" Target="../media/image347.png"/><Relationship Id="rId43" Type="http://schemas.openxmlformats.org/officeDocument/2006/relationships/image" Target="../media/image355.png"/><Relationship Id="rId48" Type="http://schemas.openxmlformats.org/officeDocument/2006/relationships/customXml" Target="../ink/ink358.xml"/><Relationship Id="rId64" Type="http://schemas.openxmlformats.org/officeDocument/2006/relationships/customXml" Target="../ink/ink366.xml"/><Relationship Id="rId69" Type="http://schemas.openxmlformats.org/officeDocument/2006/relationships/image" Target="../media/image368.png"/><Relationship Id="rId113" Type="http://schemas.openxmlformats.org/officeDocument/2006/relationships/image" Target="../media/image390.png"/><Relationship Id="rId118" Type="http://schemas.openxmlformats.org/officeDocument/2006/relationships/customXml" Target="../ink/ink393.xml"/><Relationship Id="rId80" Type="http://schemas.openxmlformats.org/officeDocument/2006/relationships/customXml" Target="../ink/ink374.xml"/><Relationship Id="rId85" Type="http://schemas.openxmlformats.org/officeDocument/2006/relationships/image" Target="../media/image376.png"/><Relationship Id="rId12" Type="http://schemas.openxmlformats.org/officeDocument/2006/relationships/customXml" Target="../ink/ink340.xml"/><Relationship Id="rId17" Type="http://schemas.openxmlformats.org/officeDocument/2006/relationships/image" Target="../media/image342.png"/><Relationship Id="rId33" Type="http://schemas.openxmlformats.org/officeDocument/2006/relationships/image" Target="../media/image350.png"/><Relationship Id="rId38" Type="http://schemas.openxmlformats.org/officeDocument/2006/relationships/customXml" Target="../ink/ink353.xml"/><Relationship Id="rId59" Type="http://schemas.openxmlformats.org/officeDocument/2006/relationships/image" Target="../media/image363.png"/><Relationship Id="rId103" Type="http://schemas.openxmlformats.org/officeDocument/2006/relationships/image" Target="../media/image385.png"/><Relationship Id="rId108" Type="http://schemas.openxmlformats.org/officeDocument/2006/relationships/customXml" Target="../ink/ink388.xml"/><Relationship Id="rId54" Type="http://schemas.openxmlformats.org/officeDocument/2006/relationships/customXml" Target="../ink/ink361.xml"/><Relationship Id="rId70" Type="http://schemas.openxmlformats.org/officeDocument/2006/relationships/customXml" Target="../ink/ink369.xml"/><Relationship Id="rId75" Type="http://schemas.openxmlformats.org/officeDocument/2006/relationships/image" Target="../media/image371.png"/><Relationship Id="rId91" Type="http://schemas.openxmlformats.org/officeDocument/2006/relationships/image" Target="../media/image379.png"/><Relationship Id="rId96" Type="http://schemas.openxmlformats.org/officeDocument/2006/relationships/customXml" Target="../ink/ink38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37.xml"/><Relationship Id="rId23" Type="http://schemas.openxmlformats.org/officeDocument/2006/relationships/image" Target="../media/image345.png"/><Relationship Id="rId28" Type="http://schemas.openxmlformats.org/officeDocument/2006/relationships/customXml" Target="../ink/ink348.xml"/><Relationship Id="rId49" Type="http://schemas.openxmlformats.org/officeDocument/2006/relationships/image" Target="../media/image358.png"/><Relationship Id="rId114" Type="http://schemas.openxmlformats.org/officeDocument/2006/relationships/customXml" Target="../ink/ink391.xml"/><Relationship Id="rId119" Type="http://schemas.openxmlformats.org/officeDocument/2006/relationships/image" Target="../media/image393.png"/><Relationship Id="rId10" Type="http://schemas.openxmlformats.org/officeDocument/2006/relationships/customXml" Target="../ink/ink339.xml"/><Relationship Id="rId31" Type="http://schemas.openxmlformats.org/officeDocument/2006/relationships/image" Target="../media/image349.png"/><Relationship Id="rId44" Type="http://schemas.openxmlformats.org/officeDocument/2006/relationships/customXml" Target="../ink/ink356.xml"/><Relationship Id="rId52" Type="http://schemas.openxmlformats.org/officeDocument/2006/relationships/customXml" Target="../ink/ink360.xml"/><Relationship Id="rId60" Type="http://schemas.openxmlformats.org/officeDocument/2006/relationships/customXml" Target="../ink/ink364.xml"/><Relationship Id="rId65" Type="http://schemas.openxmlformats.org/officeDocument/2006/relationships/image" Target="../media/image366.png"/><Relationship Id="rId73" Type="http://schemas.openxmlformats.org/officeDocument/2006/relationships/image" Target="../media/image370.png"/><Relationship Id="rId78" Type="http://schemas.openxmlformats.org/officeDocument/2006/relationships/customXml" Target="../ink/ink373.xml"/><Relationship Id="rId81" Type="http://schemas.openxmlformats.org/officeDocument/2006/relationships/image" Target="../media/image374.png"/><Relationship Id="rId86" Type="http://schemas.openxmlformats.org/officeDocument/2006/relationships/customXml" Target="../ink/ink377.xml"/><Relationship Id="rId94" Type="http://schemas.openxmlformats.org/officeDocument/2006/relationships/customXml" Target="../ink/ink381.xml"/><Relationship Id="rId99" Type="http://schemas.openxmlformats.org/officeDocument/2006/relationships/image" Target="../media/image383.png"/><Relationship Id="rId101" Type="http://schemas.openxmlformats.org/officeDocument/2006/relationships/image" Target="../media/image384.png"/><Relationship Id="rId4" Type="http://schemas.openxmlformats.org/officeDocument/2006/relationships/customXml" Target="../ink/ink336.xml"/><Relationship Id="rId9" Type="http://schemas.openxmlformats.org/officeDocument/2006/relationships/image" Target="../media/image338.png"/><Relationship Id="rId13" Type="http://schemas.openxmlformats.org/officeDocument/2006/relationships/image" Target="../media/image340.png"/><Relationship Id="rId18" Type="http://schemas.openxmlformats.org/officeDocument/2006/relationships/customXml" Target="../ink/ink343.xml"/><Relationship Id="rId39" Type="http://schemas.openxmlformats.org/officeDocument/2006/relationships/image" Target="../media/image353.png"/><Relationship Id="rId109" Type="http://schemas.openxmlformats.org/officeDocument/2006/relationships/image" Target="../media/image388.png"/><Relationship Id="rId34" Type="http://schemas.openxmlformats.org/officeDocument/2006/relationships/customXml" Target="../ink/ink351.xml"/><Relationship Id="rId50" Type="http://schemas.openxmlformats.org/officeDocument/2006/relationships/customXml" Target="../ink/ink359.xml"/><Relationship Id="rId55" Type="http://schemas.openxmlformats.org/officeDocument/2006/relationships/image" Target="../media/image361.png"/><Relationship Id="rId76" Type="http://schemas.openxmlformats.org/officeDocument/2006/relationships/customXml" Target="../ink/ink372.xml"/><Relationship Id="rId97" Type="http://schemas.openxmlformats.org/officeDocument/2006/relationships/image" Target="../media/image382.png"/><Relationship Id="rId104" Type="http://schemas.openxmlformats.org/officeDocument/2006/relationships/customXml" Target="../ink/ink386.xml"/><Relationship Id="rId7" Type="http://schemas.openxmlformats.org/officeDocument/2006/relationships/image" Target="../media/image337.png"/><Relationship Id="rId71" Type="http://schemas.openxmlformats.org/officeDocument/2006/relationships/image" Target="../media/image369.png"/><Relationship Id="rId92" Type="http://schemas.openxmlformats.org/officeDocument/2006/relationships/customXml" Target="../ink/ink380.xml"/><Relationship Id="rId2" Type="http://schemas.openxmlformats.org/officeDocument/2006/relationships/customXml" Target="../ink/ink335.xml"/><Relationship Id="rId29" Type="http://schemas.openxmlformats.org/officeDocument/2006/relationships/image" Target="../media/image348.png"/><Relationship Id="rId24" Type="http://schemas.openxmlformats.org/officeDocument/2006/relationships/customXml" Target="../ink/ink346.xml"/><Relationship Id="rId40" Type="http://schemas.openxmlformats.org/officeDocument/2006/relationships/customXml" Target="../ink/ink354.xml"/><Relationship Id="rId45" Type="http://schemas.openxmlformats.org/officeDocument/2006/relationships/image" Target="../media/image356.png"/><Relationship Id="rId66" Type="http://schemas.openxmlformats.org/officeDocument/2006/relationships/customXml" Target="../ink/ink367.xml"/><Relationship Id="rId87" Type="http://schemas.openxmlformats.org/officeDocument/2006/relationships/image" Target="../media/image377.png"/><Relationship Id="rId110" Type="http://schemas.openxmlformats.org/officeDocument/2006/relationships/customXml" Target="../ink/ink389.xml"/><Relationship Id="rId115" Type="http://schemas.openxmlformats.org/officeDocument/2006/relationships/image" Target="../media/image391.png"/><Relationship Id="rId61" Type="http://schemas.openxmlformats.org/officeDocument/2006/relationships/image" Target="../media/image364.png"/><Relationship Id="rId82" Type="http://schemas.openxmlformats.org/officeDocument/2006/relationships/customXml" Target="../ink/ink375.xml"/><Relationship Id="rId19" Type="http://schemas.openxmlformats.org/officeDocument/2006/relationships/image" Target="../media/image343.png"/><Relationship Id="rId14" Type="http://schemas.openxmlformats.org/officeDocument/2006/relationships/customXml" Target="../ink/ink341.xml"/><Relationship Id="rId30" Type="http://schemas.openxmlformats.org/officeDocument/2006/relationships/customXml" Target="../ink/ink349.xml"/><Relationship Id="rId35" Type="http://schemas.openxmlformats.org/officeDocument/2006/relationships/image" Target="../media/image351.png"/><Relationship Id="rId56" Type="http://schemas.openxmlformats.org/officeDocument/2006/relationships/customXml" Target="../ink/ink362.xml"/><Relationship Id="rId77" Type="http://schemas.openxmlformats.org/officeDocument/2006/relationships/image" Target="../media/image372.png"/><Relationship Id="rId100" Type="http://schemas.openxmlformats.org/officeDocument/2006/relationships/customXml" Target="../ink/ink384.xml"/><Relationship Id="rId105" Type="http://schemas.openxmlformats.org/officeDocument/2006/relationships/image" Target="../media/image386.png"/><Relationship Id="rId8" Type="http://schemas.openxmlformats.org/officeDocument/2006/relationships/customXml" Target="../ink/ink338.xml"/><Relationship Id="rId51" Type="http://schemas.openxmlformats.org/officeDocument/2006/relationships/image" Target="../media/image359.png"/><Relationship Id="rId72" Type="http://schemas.openxmlformats.org/officeDocument/2006/relationships/customXml" Target="../ink/ink370.xml"/><Relationship Id="rId93" Type="http://schemas.openxmlformats.org/officeDocument/2006/relationships/image" Target="../media/image380.png"/><Relationship Id="rId98" Type="http://schemas.openxmlformats.org/officeDocument/2006/relationships/customXml" Target="../ink/ink383.xml"/><Relationship Id="rId3" Type="http://schemas.openxmlformats.org/officeDocument/2006/relationships/image" Target="../media/image335.png"/><Relationship Id="rId25" Type="http://schemas.openxmlformats.org/officeDocument/2006/relationships/image" Target="../media/image346.png"/><Relationship Id="rId46" Type="http://schemas.openxmlformats.org/officeDocument/2006/relationships/customXml" Target="../ink/ink357.xml"/><Relationship Id="rId67" Type="http://schemas.openxmlformats.org/officeDocument/2006/relationships/image" Target="../media/image367.png"/><Relationship Id="rId116" Type="http://schemas.openxmlformats.org/officeDocument/2006/relationships/customXml" Target="../ink/ink392.xml"/><Relationship Id="rId20" Type="http://schemas.openxmlformats.org/officeDocument/2006/relationships/customXml" Target="../ink/ink344.xml"/><Relationship Id="rId41" Type="http://schemas.openxmlformats.org/officeDocument/2006/relationships/image" Target="../media/image354.png"/><Relationship Id="rId62" Type="http://schemas.openxmlformats.org/officeDocument/2006/relationships/customXml" Target="../ink/ink365.xml"/><Relationship Id="rId83" Type="http://schemas.openxmlformats.org/officeDocument/2006/relationships/image" Target="../media/image375.png"/><Relationship Id="rId88" Type="http://schemas.openxmlformats.org/officeDocument/2006/relationships/customXml" Target="../ink/ink378.xml"/><Relationship Id="rId111" Type="http://schemas.openxmlformats.org/officeDocument/2006/relationships/image" Target="../media/image389.png"/><Relationship Id="rId15" Type="http://schemas.openxmlformats.org/officeDocument/2006/relationships/image" Target="../media/image341.png"/><Relationship Id="rId36" Type="http://schemas.openxmlformats.org/officeDocument/2006/relationships/customXml" Target="../ink/ink352.xml"/><Relationship Id="rId57" Type="http://schemas.openxmlformats.org/officeDocument/2006/relationships/image" Target="../media/image362.png"/><Relationship Id="rId106" Type="http://schemas.openxmlformats.org/officeDocument/2006/relationships/customXml" Target="../ink/ink387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51.png"/><Relationship Id="rId21" Type="http://schemas.openxmlformats.org/officeDocument/2006/relationships/image" Target="../media/image403.png"/><Relationship Id="rId42" Type="http://schemas.openxmlformats.org/officeDocument/2006/relationships/customXml" Target="../ink/ink414.xml"/><Relationship Id="rId63" Type="http://schemas.openxmlformats.org/officeDocument/2006/relationships/image" Target="../media/image424.png"/><Relationship Id="rId84" Type="http://schemas.openxmlformats.org/officeDocument/2006/relationships/customXml" Target="../ink/ink435.xml"/><Relationship Id="rId138" Type="http://schemas.openxmlformats.org/officeDocument/2006/relationships/customXml" Target="../ink/ink462.xml"/><Relationship Id="rId107" Type="http://schemas.openxmlformats.org/officeDocument/2006/relationships/image" Target="../media/image446.png"/><Relationship Id="rId11" Type="http://schemas.openxmlformats.org/officeDocument/2006/relationships/image" Target="../media/image398.png"/><Relationship Id="rId32" Type="http://schemas.openxmlformats.org/officeDocument/2006/relationships/customXml" Target="../ink/ink409.xml"/><Relationship Id="rId53" Type="http://schemas.openxmlformats.org/officeDocument/2006/relationships/image" Target="../media/image419.png"/><Relationship Id="rId74" Type="http://schemas.openxmlformats.org/officeDocument/2006/relationships/customXml" Target="../ink/ink430.xml"/><Relationship Id="rId128" Type="http://schemas.openxmlformats.org/officeDocument/2006/relationships/customXml" Target="../ink/ink457.xml"/><Relationship Id="rId5" Type="http://schemas.openxmlformats.org/officeDocument/2006/relationships/image" Target="../media/image395.png"/><Relationship Id="rId90" Type="http://schemas.openxmlformats.org/officeDocument/2006/relationships/customXml" Target="../ink/ink438.xml"/><Relationship Id="rId95" Type="http://schemas.openxmlformats.org/officeDocument/2006/relationships/image" Target="../media/image440.png"/><Relationship Id="rId22" Type="http://schemas.openxmlformats.org/officeDocument/2006/relationships/customXml" Target="../ink/ink404.xml"/><Relationship Id="rId27" Type="http://schemas.openxmlformats.org/officeDocument/2006/relationships/image" Target="../media/image406.png"/><Relationship Id="rId43" Type="http://schemas.openxmlformats.org/officeDocument/2006/relationships/image" Target="../media/image414.png"/><Relationship Id="rId48" Type="http://schemas.openxmlformats.org/officeDocument/2006/relationships/customXml" Target="../ink/ink417.xml"/><Relationship Id="rId64" Type="http://schemas.openxmlformats.org/officeDocument/2006/relationships/customXml" Target="../ink/ink425.xml"/><Relationship Id="rId69" Type="http://schemas.openxmlformats.org/officeDocument/2006/relationships/image" Target="../media/image427.png"/><Relationship Id="rId113" Type="http://schemas.openxmlformats.org/officeDocument/2006/relationships/image" Target="../media/image449.png"/><Relationship Id="rId118" Type="http://schemas.openxmlformats.org/officeDocument/2006/relationships/customXml" Target="../ink/ink452.xml"/><Relationship Id="rId134" Type="http://schemas.openxmlformats.org/officeDocument/2006/relationships/customXml" Target="../ink/ink460.xml"/><Relationship Id="rId139" Type="http://schemas.openxmlformats.org/officeDocument/2006/relationships/image" Target="../media/image462.png"/><Relationship Id="rId80" Type="http://schemas.openxmlformats.org/officeDocument/2006/relationships/customXml" Target="../ink/ink433.xml"/><Relationship Id="rId85" Type="http://schemas.openxmlformats.org/officeDocument/2006/relationships/image" Target="../media/image435.png"/><Relationship Id="rId12" Type="http://schemas.openxmlformats.org/officeDocument/2006/relationships/customXml" Target="../ink/ink399.xml"/><Relationship Id="rId17" Type="http://schemas.openxmlformats.org/officeDocument/2006/relationships/image" Target="../media/image401.png"/><Relationship Id="rId33" Type="http://schemas.openxmlformats.org/officeDocument/2006/relationships/image" Target="../media/image409.png"/><Relationship Id="rId38" Type="http://schemas.openxmlformats.org/officeDocument/2006/relationships/customXml" Target="../ink/ink412.xml"/><Relationship Id="rId59" Type="http://schemas.openxmlformats.org/officeDocument/2006/relationships/image" Target="../media/image422.png"/><Relationship Id="rId103" Type="http://schemas.openxmlformats.org/officeDocument/2006/relationships/image" Target="../media/image444.png"/><Relationship Id="rId108" Type="http://schemas.openxmlformats.org/officeDocument/2006/relationships/customXml" Target="../ink/ink447.xml"/><Relationship Id="rId124" Type="http://schemas.openxmlformats.org/officeDocument/2006/relationships/customXml" Target="../ink/ink455.xml"/><Relationship Id="rId129" Type="http://schemas.openxmlformats.org/officeDocument/2006/relationships/image" Target="../media/image457.png"/><Relationship Id="rId54" Type="http://schemas.openxmlformats.org/officeDocument/2006/relationships/customXml" Target="../ink/ink420.xml"/><Relationship Id="rId70" Type="http://schemas.openxmlformats.org/officeDocument/2006/relationships/customXml" Target="../ink/ink428.xml"/><Relationship Id="rId75" Type="http://schemas.openxmlformats.org/officeDocument/2006/relationships/image" Target="../media/image430.png"/><Relationship Id="rId91" Type="http://schemas.openxmlformats.org/officeDocument/2006/relationships/image" Target="../media/image438.png"/><Relationship Id="rId96" Type="http://schemas.openxmlformats.org/officeDocument/2006/relationships/customXml" Target="../ink/ink441.xml"/><Relationship Id="rId140" Type="http://schemas.openxmlformats.org/officeDocument/2006/relationships/customXml" Target="../ink/ink463.xml"/><Relationship Id="rId145" Type="http://schemas.openxmlformats.org/officeDocument/2006/relationships/image" Target="../media/image46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96.xml"/><Relationship Id="rId23" Type="http://schemas.openxmlformats.org/officeDocument/2006/relationships/image" Target="../media/image404.png"/><Relationship Id="rId28" Type="http://schemas.openxmlformats.org/officeDocument/2006/relationships/customXml" Target="../ink/ink407.xml"/><Relationship Id="rId49" Type="http://schemas.openxmlformats.org/officeDocument/2006/relationships/image" Target="../media/image417.png"/><Relationship Id="rId114" Type="http://schemas.openxmlformats.org/officeDocument/2006/relationships/customXml" Target="../ink/ink450.xml"/><Relationship Id="rId119" Type="http://schemas.openxmlformats.org/officeDocument/2006/relationships/image" Target="../media/image452.png"/><Relationship Id="rId44" Type="http://schemas.openxmlformats.org/officeDocument/2006/relationships/customXml" Target="../ink/ink415.xml"/><Relationship Id="rId60" Type="http://schemas.openxmlformats.org/officeDocument/2006/relationships/customXml" Target="../ink/ink423.xml"/><Relationship Id="rId65" Type="http://schemas.openxmlformats.org/officeDocument/2006/relationships/image" Target="../media/image425.png"/><Relationship Id="rId81" Type="http://schemas.openxmlformats.org/officeDocument/2006/relationships/image" Target="../media/image433.png"/><Relationship Id="rId86" Type="http://schemas.openxmlformats.org/officeDocument/2006/relationships/customXml" Target="../ink/ink436.xml"/><Relationship Id="rId130" Type="http://schemas.openxmlformats.org/officeDocument/2006/relationships/customXml" Target="../ink/ink458.xml"/><Relationship Id="rId135" Type="http://schemas.openxmlformats.org/officeDocument/2006/relationships/image" Target="../media/image460.png"/><Relationship Id="rId13" Type="http://schemas.openxmlformats.org/officeDocument/2006/relationships/image" Target="../media/image399.png"/><Relationship Id="rId18" Type="http://schemas.openxmlformats.org/officeDocument/2006/relationships/customXml" Target="../ink/ink402.xml"/><Relationship Id="rId39" Type="http://schemas.openxmlformats.org/officeDocument/2006/relationships/image" Target="../media/image412.png"/><Relationship Id="rId109" Type="http://schemas.openxmlformats.org/officeDocument/2006/relationships/image" Target="../media/image447.png"/><Relationship Id="rId34" Type="http://schemas.openxmlformats.org/officeDocument/2006/relationships/customXml" Target="../ink/ink410.xml"/><Relationship Id="rId50" Type="http://schemas.openxmlformats.org/officeDocument/2006/relationships/customXml" Target="../ink/ink418.xml"/><Relationship Id="rId55" Type="http://schemas.openxmlformats.org/officeDocument/2006/relationships/image" Target="../media/image420.png"/><Relationship Id="rId76" Type="http://schemas.openxmlformats.org/officeDocument/2006/relationships/customXml" Target="../ink/ink431.xml"/><Relationship Id="rId97" Type="http://schemas.openxmlformats.org/officeDocument/2006/relationships/image" Target="../media/image441.png"/><Relationship Id="rId104" Type="http://schemas.openxmlformats.org/officeDocument/2006/relationships/customXml" Target="../ink/ink445.xml"/><Relationship Id="rId120" Type="http://schemas.openxmlformats.org/officeDocument/2006/relationships/customXml" Target="../ink/ink453.xml"/><Relationship Id="rId125" Type="http://schemas.openxmlformats.org/officeDocument/2006/relationships/image" Target="../media/image455.png"/><Relationship Id="rId141" Type="http://schemas.openxmlformats.org/officeDocument/2006/relationships/image" Target="../media/image463.png"/><Relationship Id="rId146" Type="http://schemas.openxmlformats.org/officeDocument/2006/relationships/customXml" Target="../ink/ink466.xml"/><Relationship Id="rId7" Type="http://schemas.openxmlformats.org/officeDocument/2006/relationships/image" Target="../media/image396.png"/><Relationship Id="rId71" Type="http://schemas.openxmlformats.org/officeDocument/2006/relationships/image" Target="../media/image428.png"/><Relationship Id="rId92" Type="http://schemas.openxmlformats.org/officeDocument/2006/relationships/customXml" Target="../ink/ink439.xml"/><Relationship Id="rId2" Type="http://schemas.openxmlformats.org/officeDocument/2006/relationships/customXml" Target="../ink/ink394.xml"/><Relationship Id="rId29" Type="http://schemas.openxmlformats.org/officeDocument/2006/relationships/image" Target="../media/image407.png"/><Relationship Id="rId24" Type="http://schemas.openxmlformats.org/officeDocument/2006/relationships/customXml" Target="../ink/ink405.xml"/><Relationship Id="rId40" Type="http://schemas.openxmlformats.org/officeDocument/2006/relationships/customXml" Target="../ink/ink413.xml"/><Relationship Id="rId45" Type="http://schemas.openxmlformats.org/officeDocument/2006/relationships/image" Target="../media/image415.png"/><Relationship Id="rId66" Type="http://schemas.openxmlformats.org/officeDocument/2006/relationships/customXml" Target="../ink/ink426.xml"/><Relationship Id="rId87" Type="http://schemas.openxmlformats.org/officeDocument/2006/relationships/image" Target="../media/image436.png"/><Relationship Id="rId110" Type="http://schemas.openxmlformats.org/officeDocument/2006/relationships/customXml" Target="../ink/ink448.xml"/><Relationship Id="rId115" Type="http://schemas.openxmlformats.org/officeDocument/2006/relationships/image" Target="../media/image450.png"/><Relationship Id="rId131" Type="http://schemas.openxmlformats.org/officeDocument/2006/relationships/image" Target="../media/image458.png"/><Relationship Id="rId136" Type="http://schemas.openxmlformats.org/officeDocument/2006/relationships/customXml" Target="../ink/ink461.xml"/><Relationship Id="rId61" Type="http://schemas.openxmlformats.org/officeDocument/2006/relationships/image" Target="../media/image423.png"/><Relationship Id="rId82" Type="http://schemas.openxmlformats.org/officeDocument/2006/relationships/customXml" Target="../ink/ink434.xml"/><Relationship Id="rId19" Type="http://schemas.openxmlformats.org/officeDocument/2006/relationships/image" Target="../media/image402.png"/><Relationship Id="rId14" Type="http://schemas.openxmlformats.org/officeDocument/2006/relationships/customXml" Target="../ink/ink400.xml"/><Relationship Id="rId30" Type="http://schemas.openxmlformats.org/officeDocument/2006/relationships/customXml" Target="../ink/ink408.xml"/><Relationship Id="rId35" Type="http://schemas.openxmlformats.org/officeDocument/2006/relationships/image" Target="../media/image410.png"/><Relationship Id="rId56" Type="http://schemas.openxmlformats.org/officeDocument/2006/relationships/customXml" Target="../ink/ink421.xml"/><Relationship Id="rId77" Type="http://schemas.openxmlformats.org/officeDocument/2006/relationships/image" Target="../media/image431.png"/><Relationship Id="rId100" Type="http://schemas.openxmlformats.org/officeDocument/2006/relationships/customXml" Target="../ink/ink443.xml"/><Relationship Id="rId105" Type="http://schemas.openxmlformats.org/officeDocument/2006/relationships/image" Target="../media/image445.png"/><Relationship Id="rId126" Type="http://schemas.openxmlformats.org/officeDocument/2006/relationships/customXml" Target="../ink/ink456.xml"/><Relationship Id="rId147" Type="http://schemas.openxmlformats.org/officeDocument/2006/relationships/image" Target="../media/image466.png"/><Relationship Id="rId8" Type="http://schemas.openxmlformats.org/officeDocument/2006/relationships/customXml" Target="../ink/ink397.xml"/><Relationship Id="rId51" Type="http://schemas.openxmlformats.org/officeDocument/2006/relationships/image" Target="../media/image418.png"/><Relationship Id="rId72" Type="http://schemas.openxmlformats.org/officeDocument/2006/relationships/customXml" Target="../ink/ink429.xml"/><Relationship Id="rId93" Type="http://schemas.openxmlformats.org/officeDocument/2006/relationships/image" Target="../media/image439.png"/><Relationship Id="rId98" Type="http://schemas.openxmlformats.org/officeDocument/2006/relationships/customXml" Target="../ink/ink442.xml"/><Relationship Id="rId121" Type="http://schemas.openxmlformats.org/officeDocument/2006/relationships/image" Target="../media/image453.png"/><Relationship Id="rId142" Type="http://schemas.openxmlformats.org/officeDocument/2006/relationships/customXml" Target="../ink/ink464.xml"/><Relationship Id="rId3" Type="http://schemas.openxmlformats.org/officeDocument/2006/relationships/image" Target="../media/image394.png"/><Relationship Id="rId25" Type="http://schemas.openxmlformats.org/officeDocument/2006/relationships/image" Target="../media/image405.png"/><Relationship Id="rId46" Type="http://schemas.openxmlformats.org/officeDocument/2006/relationships/customXml" Target="../ink/ink416.xml"/><Relationship Id="rId67" Type="http://schemas.openxmlformats.org/officeDocument/2006/relationships/image" Target="../media/image426.png"/><Relationship Id="rId116" Type="http://schemas.openxmlformats.org/officeDocument/2006/relationships/customXml" Target="../ink/ink451.xml"/><Relationship Id="rId137" Type="http://schemas.openxmlformats.org/officeDocument/2006/relationships/image" Target="../media/image461.png"/><Relationship Id="rId20" Type="http://schemas.openxmlformats.org/officeDocument/2006/relationships/customXml" Target="../ink/ink403.xml"/><Relationship Id="rId41" Type="http://schemas.openxmlformats.org/officeDocument/2006/relationships/image" Target="../media/image413.png"/><Relationship Id="rId62" Type="http://schemas.openxmlformats.org/officeDocument/2006/relationships/customXml" Target="../ink/ink424.xml"/><Relationship Id="rId83" Type="http://schemas.openxmlformats.org/officeDocument/2006/relationships/image" Target="../media/image434.png"/><Relationship Id="rId88" Type="http://schemas.openxmlformats.org/officeDocument/2006/relationships/customXml" Target="../ink/ink437.xml"/><Relationship Id="rId111" Type="http://schemas.openxmlformats.org/officeDocument/2006/relationships/image" Target="../media/image448.png"/><Relationship Id="rId132" Type="http://schemas.openxmlformats.org/officeDocument/2006/relationships/customXml" Target="../ink/ink459.xml"/><Relationship Id="rId15" Type="http://schemas.openxmlformats.org/officeDocument/2006/relationships/image" Target="../media/image400.png"/><Relationship Id="rId36" Type="http://schemas.openxmlformats.org/officeDocument/2006/relationships/customXml" Target="../ink/ink411.xml"/><Relationship Id="rId57" Type="http://schemas.openxmlformats.org/officeDocument/2006/relationships/image" Target="../media/image421.png"/><Relationship Id="rId106" Type="http://schemas.openxmlformats.org/officeDocument/2006/relationships/customXml" Target="../ink/ink446.xml"/><Relationship Id="rId127" Type="http://schemas.openxmlformats.org/officeDocument/2006/relationships/image" Target="../media/image456.png"/><Relationship Id="rId10" Type="http://schemas.openxmlformats.org/officeDocument/2006/relationships/customXml" Target="../ink/ink398.xml"/><Relationship Id="rId31" Type="http://schemas.openxmlformats.org/officeDocument/2006/relationships/image" Target="../media/image408.png"/><Relationship Id="rId52" Type="http://schemas.openxmlformats.org/officeDocument/2006/relationships/customXml" Target="../ink/ink419.xml"/><Relationship Id="rId73" Type="http://schemas.openxmlformats.org/officeDocument/2006/relationships/image" Target="../media/image429.png"/><Relationship Id="rId78" Type="http://schemas.openxmlformats.org/officeDocument/2006/relationships/customXml" Target="../ink/ink432.xml"/><Relationship Id="rId94" Type="http://schemas.openxmlformats.org/officeDocument/2006/relationships/customXml" Target="../ink/ink440.xml"/><Relationship Id="rId99" Type="http://schemas.openxmlformats.org/officeDocument/2006/relationships/image" Target="../media/image442.png"/><Relationship Id="rId101" Type="http://schemas.openxmlformats.org/officeDocument/2006/relationships/image" Target="../media/image443.png"/><Relationship Id="rId122" Type="http://schemas.openxmlformats.org/officeDocument/2006/relationships/customXml" Target="../ink/ink454.xml"/><Relationship Id="rId143" Type="http://schemas.openxmlformats.org/officeDocument/2006/relationships/image" Target="../media/image464.png"/><Relationship Id="rId4" Type="http://schemas.openxmlformats.org/officeDocument/2006/relationships/customXml" Target="../ink/ink395.xml"/><Relationship Id="rId9" Type="http://schemas.openxmlformats.org/officeDocument/2006/relationships/image" Target="../media/image397.png"/><Relationship Id="rId26" Type="http://schemas.openxmlformats.org/officeDocument/2006/relationships/customXml" Target="../ink/ink406.xml"/><Relationship Id="rId47" Type="http://schemas.openxmlformats.org/officeDocument/2006/relationships/image" Target="../media/image416.png"/><Relationship Id="rId68" Type="http://schemas.openxmlformats.org/officeDocument/2006/relationships/customXml" Target="../ink/ink427.xml"/><Relationship Id="rId89" Type="http://schemas.openxmlformats.org/officeDocument/2006/relationships/image" Target="../media/image437.png"/><Relationship Id="rId112" Type="http://schemas.openxmlformats.org/officeDocument/2006/relationships/customXml" Target="../ink/ink449.xml"/><Relationship Id="rId133" Type="http://schemas.openxmlformats.org/officeDocument/2006/relationships/image" Target="../media/image459.png"/><Relationship Id="rId16" Type="http://schemas.openxmlformats.org/officeDocument/2006/relationships/customXml" Target="../ink/ink401.xml"/><Relationship Id="rId37" Type="http://schemas.openxmlformats.org/officeDocument/2006/relationships/image" Target="../media/image411.png"/><Relationship Id="rId58" Type="http://schemas.openxmlformats.org/officeDocument/2006/relationships/customXml" Target="../ink/ink422.xml"/><Relationship Id="rId79" Type="http://schemas.openxmlformats.org/officeDocument/2006/relationships/image" Target="../media/image432.png"/><Relationship Id="rId102" Type="http://schemas.openxmlformats.org/officeDocument/2006/relationships/customXml" Target="../ink/ink444.xml"/><Relationship Id="rId123" Type="http://schemas.openxmlformats.org/officeDocument/2006/relationships/image" Target="../media/image454.png"/><Relationship Id="rId144" Type="http://schemas.openxmlformats.org/officeDocument/2006/relationships/customXml" Target="../ink/ink465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24.png"/><Relationship Id="rId21" Type="http://schemas.openxmlformats.org/officeDocument/2006/relationships/image" Target="../media/image476.png"/><Relationship Id="rId63" Type="http://schemas.openxmlformats.org/officeDocument/2006/relationships/image" Target="../media/image497.png"/><Relationship Id="rId159" Type="http://schemas.openxmlformats.org/officeDocument/2006/relationships/image" Target="../media/image545.png"/><Relationship Id="rId170" Type="http://schemas.openxmlformats.org/officeDocument/2006/relationships/customXml" Target="../ink/ink551.xml"/><Relationship Id="rId226" Type="http://schemas.openxmlformats.org/officeDocument/2006/relationships/customXml" Target="../ink/ink579.xml"/><Relationship Id="rId268" Type="http://schemas.openxmlformats.org/officeDocument/2006/relationships/customXml" Target="../ink/ink600.xml"/><Relationship Id="rId32" Type="http://schemas.openxmlformats.org/officeDocument/2006/relationships/customXml" Target="../ink/ink482.xml"/><Relationship Id="rId74" Type="http://schemas.openxmlformats.org/officeDocument/2006/relationships/customXml" Target="../ink/ink503.xml"/><Relationship Id="rId128" Type="http://schemas.openxmlformats.org/officeDocument/2006/relationships/customXml" Target="../ink/ink530.xml"/><Relationship Id="rId5" Type="http://schemas.openxmlformats.org/officeDocument/2006/relationships/image" Target="../media/image468.png"/><Relationship Id="rId181" Type="http://schemas.openxmlformats.org/officeDocument/2006/relationships/image" Target="../media/image556.png"/><Relationship Id="rId237" Type="http://schemas.openxmlformats.org/officeDocument/2006/relationships/image" Target="../media/image583.png"/><Relationship Id="rId279" Type="http://schemas.openxmlformats.org/officeDocument/2006/relationships/image" Target="../media/image604.png"/><Relationship Id="rId43" Type="http://schemas.openxmlformats.org/officeDocument/2006/relationships/image" Target="../media/image487.png"/><Relationship Id="rId139" Type="http://schemas.openxmlformats.org/officeDocument/2006/relationships/image" Target="../media/image535.png"/><Relationship Id="rId290" Type="http://schemas.openxmlformats.org/officeDocument/2006/relationships/customXml" Target="../ink/ink611.xml"/><Relationship Id="rId85" Type="http://schemas.openxmlformats.org/officeDocument/2006/relationships/image" Target="../media/image508.png"/><Relationship Id="rId150" Type="http://schemas.openxmlformats.org/officeDocument/2006/relationships/customXml" Target="../ink/ink541.xml"/><Relationship Id="rId192" Type="http://schemas.openxmlformats.org/officeDocument/2006/relationships/customXml" Target="../ink/ink562.xml"/><Relationship Id="rId206" Type="http://schemas.openxmlformats.org/officeDocument/2006/relationships/customXml" Target="../ink/ink569.xml"/><Relationship Id="rId248" Type="http://schemas.openxmlformats.org/officeDocument/2006/relationships/customXml" Target="../ink/ink590.xml"/><Relationship Id="rId269" Type="http://schemas.openxmlformats.org/officeDocument/2006/relationships/image" Target="../media/image599.png"/><Relationship Id="rId12" Type="http://schemas.openxmlformats.org/officeDocument/2006/relationships/customXml" Target="../ink/ink472.xml"/><Relationship Id="rId33" Type="http://schemas.openxmlformats.org/officeDocument/2006/relationships/image" Target="../media/image482.png"/><Relationship Id="rId108" Type="http://schemas.openxmlformats.org/officeDocument/2006/relationships/customXml" Target="../ink/ink520.xml"/><Relationship Id="rId129" Type="http://schemas.openxmlformats.org/officeDocument/2006/relationships/image" Target="../media/image530.png"/><Relationship Id="rId280" Type="http://schemas.openxmlformats.org/officeDocument/2006/relationships/customXml" Target="../ink/ink606.xml"/><Relationship Id="rId54" Type="http://schemas.openxmlformats.org/officeDocument/2006/relationships/customXml" Target="../ink/ink493.xml"/><Relationship Id="rId75" Type="http://schemas.openxmlformats.org/officeDocument/2006/relationships/image" Target="../media/image503.png"/><Relationship Id="rId96" Type="http://schemas.openxmlformats.org/officeDocument/2006/relationships/customXml" Target="../ink/ink514.xml"/><Relationship Id="rId140" Type="http://schemas.openxmlformats.org/officeDocument/2006/relationships/customXml" Target="../ink/ink536.xml"/><Relationship Id="rId161" Type="http://schemas.openxmlformats.org/officeDocument/2006/relationships/image" Target="../media/image546.png"/><Relationship Id="rId182" Type="http://schemas.openxmlformats.org/officeDocument/2006/relationships/customXml" Target="../ink/ink557.xml"/><Relationship Id="rId217" Type="http://schemas.openxmlformats.org/officeDocument/2006/relationships/image" Target="../media/image574.png"/><Relationship Id="rId6" Type="http://schemas.openxmlformats.org/officeDocument/2006/relationships/customXml" Target="../ink/ink469.xml"/><Relationship Id="rId238" Type="http://schemas.openxmlformats.org/officeDocument/2006/relationships/customXml" Target="../ink/ink585.xml"/><Relationship Id="rId259" Type="http://schemas.openxmlformats.org/officeDocument/2006/relationships/image" Target="../media/image594.png"/><Relationship Id="rId23" Type="http://schemas.openxmlformats.org/officeDocument/2006/relationships/image" Target="../media/image477.png"/><Relationship Id="rId119" Type="http://schemas.openxmlformats.org/officeDocument/2006/relationships/image" Target="../media/image525.png"/><Relationship Id="rId270" Type="http://schemas.openxmlformats.org/officeDocument/2006/relationships/customXml" Target="../ink/ink601.xml"/><Relationship Id="rId291" Type="http://schemas.openxmlformats.org/officeDocument/2006/relationships/image" Target="../media/image610.png"/><Relationship Id="rId44" Type="http://schemas.openxmlformats.org/officeDocument/2006/relationships/customXml" Target="../ink/ink488.xml"/><Relationship Id="rId65" Type="http://schemas.openxmlformats.org/officeDocument/2006/relationships/image" Target="../media/image498.png"/><Relationship Id="rId86" Type="http://schemas.openxmlformats.org/officeDocument/2006/relationships/customXml" Target="../ink/ink509.xml"/><Relationship Id="rId130" Type="http://schemas.openxmlformats.org/officeDocument/2006/relationships/customXml" Target="../ink/ink531.xml"/><Relationship Id="rId151" Type="http://schemas.openxmlformats.org/officeDocument/2006/relationships/image" Target="../media/image541.png"/><Relationship Id="rId172" Type="http://schemas.openxmlformats.org/officeDocument/2006/relationships/customXml" Target="../ink/ink552.xml"/><Relationship Id="rId193" Type="http://schemas.openxmlformats.org/officeDocument/2006/relationships/image" Target="../media/image562.png"/><Relationship Id="rId207" Type="http://schemas.openxmlformats.org/officeDocument/2006/relationships/image" Target="../media/image569.png"/><Relationship Id="rId228" Type="http://schemas.openxmlformats.org/officeDocument/2006/relationships/customXml" Target="../ink/ink580.xml"/><Relationship Id="rId249" Type="http://schemas.openxmlformats.org/officeDocument/2006/relationships/image" Target="../media/image589.png"/><Relationship Id="rId13" Type="http://schemas.openxmlformats.org/officeDocument/2006/relationships/image" Target="../media/image472.png"/><Relationship Id="rId109" Type="http://schemas.openxmlformats.org/officeDocument/2006/relationships/image" Target="../media/image520.png"/><Relationship Id="rId260" Type="http://schemas.openxmlformats.org/officeDocument/2006/relationships/customXml" Target="../ink/ink596.xml"/><Relationship Id="rId281" Type="http://schemas.openxmlformats.org/officeDocument/2006/relationships/image" Target="../media/image605.png"/><Relationship Id="rId34" Type="http://schemas.openxmlformats.org/officeDocument/2006/relationships/customXml" Target="../ink/ink483.xml"/><Relationship Id="rId55" Type="http://schemas.openxmlformats.org/officeDocument/2006/relationships/image" Target="../media/image493.png"/><Relationship Id="rId76" Type="http://schemas.openxmlformats.org/officeDocument/2006/relationships/customXml" Target="../ink/ink504.xml"/><Relationship Id="rId97" Type="http://schemas.openxmlformats.org/officeDocument/2006/relationships/image" Target="../media/image514.png"/><Relationship Id="rId120" Type="http://schemas.openxmlformats.org/officeDocument/2006/relationships/customXml" Target="../ink/ink526.xml"/><Relationship Id="rId141" Type="http://schemas.openxmlformats.org/officeDocument/2006/relationships/image" Target="../media/image536.png"/><Relationship Id="rId7" Type="http://schemas.openxmlformats.org/officeDocument/2006/relationships/image" Target="../media/image469.png"/><Relationship Id="rId162" Type="http://schemas.openxmlformats.org/officeDocument/2006/relationships/customXml" Target="../ink/ink547.xml"/><Relationship Id="rId183" Type="http://schemas.openxmlformats.org/officeDocument/2006/relationships/image" Target="../media/image557.png"/><Relationship Id="rId218" Type="http://schemas.openxmlformats.org/officeDocument/2006/relationships/customXml" Target="../ink/ink575.xml"/><Relationship Id="rId239" Type="http://schemas.openxmlformats.org/officeDocument/2006/relationships/image" Target="../media/image584.png"/><Relationship Id="rId250" Type="http://schemas.openxmlformats.org/officeDocument/2006/relationships/customXml" Target="../ink/ink591.xml"/><Relationship Id="rId271" Type="http://schemas.openxmlformats.org/officeDocument/2006/relationships/image" Target="../media/image600.png"/><Relationship Id="rId24" Type="http://schemas.openxmlformats.org/officeDocument/2006/relationships/customXml" Target="../ink/ink478.xml"/><Relationship Id="rId45" Type="http://schemas.openxmlformats.org/officeDocument/2006/relationships/image" Target="../media/image488.png"/><Relationship Id="rId66" Type="http://schemas.openxmlformats.org/officeDocument/2006/relationships/customXml" Target="../ink/ink499.xml"/><Relationship Id="rId87" Type="http://schemas.openxmlformats.org/officeDocument/2006/relationships/image" Target="../media/image509.png"/><Relationship Id="rId110" Type="http://schemas.openxmlformats.org/officeDocument/2006/relationships/customXml" Target="../ink/ink521.xml"/><Relationship Id="rId131" Type="http://schemas.openxmlformats.org/officeDocument/2006/relationships/image" Target="../media/image531.png"/><Relationship Id="rId152" Type="http://schemas.openxmlformats.org/officeDocument/2006/relationships/customXml" Target="../ink/ink542.xml"/><Relationship Id="rId173" Type="http://schemas.openxmlformats.org/officeDocument/2006/relationships/image" Target="../media/image552.png"/><Relationship Id="rId194" Type="http://schemas.openxmlformats.org/officeDocument/2006/relationships/customXml" Target="../ink/ink563.xml"/><Relationship Id="rId208" Type="http://schemas.openxmlformats.org/officeDocument/2006/relationships/customXml" Target="../ink/ink570.xml"/><Relationship Id="rId229" Type="http://schemas.openxmlformats.org/officeDocument/2006/relationships/image" Target="../media/image579.png"/><Relationship Id="rId240" Type="http://schemas.openxmlformats.org/officeDocument/2006/relationships/customXml" Target="../ink/ink586.xml"/><Relationship Id="rId261" Type="http://schemas.openxmlformats.org/officeDocument/2006/relationships/image" Target="../media/image595.png"/><Relationship Id="rId14" Type="http://schemas.openxmlformats.org/officeDocument/2006/relationships/customXml" Target="../ink/ink473.xml"/><Relationship Id="rId35" Type="http://schemas.openxmlformats.org/officeDocument/2006/relationships/image" Target="../media/image483.png"/><Relationship Id="rId56" Type="http://schemas.openxmlformats.org/officeDocument/2006/relationships/customXml" Target="../ink/ink494.xml"/><Relationship Id="rId77" Type="http://schemas.openxmlformats.org/officeDocument/2006/relationships/image" Target="../media/image504.png"/><Relationship Id="rId100" Type="http://schemas.openxmlformats.org/officeDocument/2006/relationships/customXml" Target="../ink/ink516.xml"/><Relationship Id="rId282" Type="http://schemas.openxmlformats.org/officeDocument/2006/relationships/customXml" Target="../ink/ink607.xml"/><Relationship Id="rId8" Type="http://schemas.openxmlformats.org/officeDocument/2006/relationships/customXml" Target="../ink/ink470.xml"/><Relationship Id="rId98" Type="http://schemas.openxmlformats.org/officeDocument/2006/relationships/customXml" Target="../ink/ink515.xml"/><Relationship Id="rId121" Type="http://schemas.openxmlformats.org/officeDocument/2006/relationships/image" Target="../media/image526.png"/><Relationship Id="rId142" Type="http://schemas.openxmlformats.org/officeDocument/2006/relationships/customXml" Target="../ink/ink537.xml"/><Relationship Id="rId163" Type="http://schemas.openxmlformats.org/officeDocument/2006/relationships/image" Target="../media/image547.png"/><Relationship Id="rId184" Type="http://schemas.openxmlformats.org/officeDocument/2006/relationships/customXml" Target="../ink/ink558.xml"/><Relationship Id="rId219" Type="http://schemas.openxmlformats.org/officeDocument/2006/relationships/image" Target="../media/image575.png"/><Relationship Id="rId230" Type="http://schemas.openxmlformats.org/officeDocument/2006/relationships/customXml" Target="../ink/ink581.xml"/><Relationship Id="rId251" Type="http://schemas.openxmlformats.org/officeDocument/2006/relationships/image" Target="../media/image590.png"/><Relationship Id="rId25" Type="http://schemas.openxmlformats.org/officeDocument/2006/relationships/image" Target="../media/image478.png"/><Relationship Id="rId46" Type="http://schemas.openxmlformats.org/officeDocument/2006/relationships/customXml" Target="../ink/ink489.xml"/><Relationship Id="rId67" Type="http://schemas.openxmlformats.org/officeDocument/2006/relationships/image" Target="../media/image499.png"/><Relationship Id="rId272" Type="http://schemas.openxmlformats.org/officeDocument/2006/relationships/customXml" Target="../ink/ink602.xml"/><Relationship Id="rId88" Type="http://schemas.openxmlformats.org/officeDocument/2006/relationships/customXml" Target="../ink/ink510.xml"/><Relationship Id="rId111" Type="http://schemas.openxmlformats.org/officeDocument/2006/relationships/image" Target="../media/image521.png"/><Relationship Id="rId132" Type="http://schemas.openxmlformats.org/officeDocument/2006/relationships/customXml" Target="../ink/ink532.xml"/><Relationship Id="rId153" Type="http://schemas.openxmlformats.org/officeDocument/2006/relationships/image" Target="../media/image542.png"/><Relationship Id="rId174" Type="http://schemas.openxmlformats.org/officeDocument/2006/relationships/customXml" Target="../ink/ink553.xml"/><Relationship Id="rId195" Type="http://schemas.openxmlformats.org/officeDocument/2006/relationships/image" Target="../media/image563.png"/><Relationship Id="rId209" Type="http://schemas.openxmlformats.org/officeDocument/2006/relationships/image" Target="../media/image570.png"/><Relationship Id="rId220" Type="http://schemas.openxmlformats.org/officeDocument/2006/relationships/customXml" Target="../ink/ink576.xml"/><Relationship Id="rId241" Type="http://schemas.openxmlformats.org/officeDocument/2006/relationships/image" Target="../media/image585.png"/><Relationship Id="rId15" Type="http://schemas.openxmlformats.org/officeDocument/2006/relationships/image" Target="../media/image473.png"/><Relationship Id="rId36" Type="http://schemas.openxmlformats.org/officeDocument/2006/relationships/customXml" Target="../ink/ink484.xml"/><Relationship Id="rId57" Type="http://schemas.openxmlformats.org/officeDocument/2006/relationships/image" Target="../media/image494.png"/><Relationship Id="rId262" Type="http://schemas.openxmlformats.org/officeDocument/2006/relationships/customXml" Target="../ink/ink597.xml"/><Relationship Id="rId283" Type="http://schemas.openxmlformats.org/officeDocument/2006/relationships/image" Target="../media/image606.png"/><Relationship Id="rId78" Type="http://schemas.openxmlformats.org/officeDocument/2006/relationships/customXml" Target="../ink/ink505.xml"/><Relationship Id="rId99" Type="http://schemas.openxmlformats.org/officeDocument/2006/relationships/image" Target="../media/image515.png"/><Relationship Id="rId101" Type="http://schemas.openxmlformats.org/officeDocument/2006/relationships/image" Target="../media/image516.png"/><Relationship Id="rId122" Type="http://schemas.openxmlformats.org/officeDocument/2006/relationships/customXml" Target="../ink/ink527.xml"/><Relationship Id="rId143" Type="http://schemas.openxmlformats.org/officeDocument/2006/relationships/image" Target="../media/image537.png"/><Relationship Id="rId164" Type="http://schemas.openxmlformats.org/officeDocument/2006/relationships/customXml" Target="../ink/ink548.xml"/><Relationship Id="rId185" Type="http://schemas.openxmlformats.org/officeDocument/2006/relationships/image" Target="../media/image558.png"/><Relationship Id="rId9" Type="http://schemas.openxmlformats.org/officeDocument/2006/relationships/image" Target="../media/image470.png"/><Relationship Id="rId210" Type="http://schemas.openxmlformats.org/officeDocument/2006/relationships/customXml" Target="../ink/ink571.xml"/><Relationship Id="rId26" Type="http://schemas.openxmlformats.org/officeDocument/2006/relationships/customXml" Target="../ink/ink479.xml"/><Relationship Id="rId231" Type="http://schemas.openxmlformats.org/officeDocument/2006/relationships/image" Target="../media/image580.png"/><Relationship Id="rId252" Type="http://schemas.openxmlformats.org/officeDocument/2006/relationships/customXml" Target="../ink/ink592.xml"/><Relationship Id="rId273" Type="http://schemas.openxmlformats.org/officeDocument/2006/relationships/image" Target="../media/image601.png"/><Relationship Id="rId47" Type="http://schemas.openxmlformats.org/officeDocument/2006/relationships/image" Target="../media/image489.png"/><Relationship Id="rId68" Type="http://schemas.openxmlformats.org/officeDocument/2006/relationships/customXml" Target="../ink/ink500.xml"/><Relationship Id="rId89" Type="http://schemas.openxmlformats.org/officeDocument/2006/relationships/image" Target="../media/image510.png"/><Relationship Id="rId112" Type="http://schemas.openxmlformats.org/officeDocument/2006/relationships/customXml" Target="../ink/ink522.xml"/><Relationship Id="rId133" Type="http://schemas.openxmlformats.org/officeDocument/2006/relationships/image" Target="../media/image532.png"/><Relationship Id="rId154" Type="http://schemas.openxmlformats.org/officeDocument/2006/relationships/customXml" Target="../ink/ink543.xml"/><Relationship Id="rId175" Type="http://schemas.openxmlformats.org/officeDocument/2006/relationships/image" Target="../media/image553.png"/><Relationship Id="rId196" Type="http://schemas.openxmlformats.org/officeDocument/2006/relationships/customXml" Target="../ink/ink564.xml"/><Relationship Id="rId200" Type="http://schemas.openxmlformats.org/officeDocument/2006/relationships/customXml" Target="../ink/ink566.xml"/><Relationship Id="rId16" Type="http://schemas.openxmlformats.org/officeDocument/2006/relationships/customXml" Target="../ink/ink474.xml"/><Relationship Id="rId221" Type="http://schemas.openxmlformats.org/officeDocument/2006/relationships/image" Target="../media/image576.png"/><Relationship Id="rId242" Type="http://schemas.openxmlformats.org/officeDocument/2006/relationships/customXml" Target="../ink/ink587.xml"/><Relationship Id="rId263" Type="http://schemas.openxmlformats.org/officeDocument/2006/relationships/image" Target="../media/image596.png"/><Relationship Id="rId284" Type="http://schemas.openxmlformats.org/officeDocument/2006/relationships/customXml" Target="../ink/ink608.xml"/><Relationship Id="rId37" Type="http://schemas.openxmlformats.org/officeDocument/2006/relationships/image" Target="../media/image484.png"/><Relationship Id="rId58" Type="http://schemas.openxmlformats.org/officeDocument/2006/relationships/customXml" Target="../ink/ink495.xml"/><Relationship Id="rId79" Type="http://schemas.openxmlformats.org/officeDocument/2006/relationships/image" Target="../media/image505.png"/><Relationship Id="rId102" Type="http://schemas.openxmlformats.org/officeDocument/2006/relationships/customXml" Target="../ink/ink517.xml"/><Relationship Id="rId123" Type="http://schemas.openxmlformats.org/officeDocument/2006/relationships/image" Target="../media/image527.png"/><Relationship Id="rId144" Type="http://schemas.openxmlformats.org/officeDocument/2006/relationships/customXml" Target="../ink/ink538.xml"/><Relationship Id="rId90" Type="http://schemas.openxmlformats.org/officeDocument/2006/relationships/customXml" Target="../ink/ink511.xml"/><Relationship Id="rId165" Type="http://schemas.openxmlformats.org/officeDocument/2006/relationships/image" Target="../media/image548.png"/><Relationship Id="rId186" Type="http://schemas.openxmlformats.org/officeDocument/2006/relationships/customXml" Target="../ink/ink559.xml"/><Relationship Id="rId211" Type="http://schemas.openxmlformats.org/officeDocument/2006/relationships/image" Target="../media/image571.png"/><Relationship Id="rId232" Type="http://schemas.openxmlformats.org/officeDocument/2006/relationships/customXml" Target="../ink/ink582.xml"/><Relationship Id="rId253" Type="http://schemas.openxmlformats.org/officeDocument/2006/relationships/image" Target="../media/image591.png"/><Relationship Id="rId274" Type="http://schemas.openxmlformats.org/officeDocument/2006/relationships/customXml" Target="../ink/ink603.xml"/><Relationship Id="rId27" Type="http://schemas.openxmlformats.org/officeDocument/2006/relationships/image" Target="../media/image479.png"/><Relationship Id="rId48" Type="http://schemas.openxmlformats.org/officeDocument/2006/relationships/customXml" Target="../ink/ink490.xml"/><Relationship Id="rId69" Type="http://schemas.openxmlformats.org/officeDocument/2006/relationships/image" Target="../media/image500.png"/><Relationship Id="rId113" Type="http://schemas.openxmlformats.org/officeDocument/2006/relationships/image" Target="../media/image522.png"/><Relationship Id="rId134" Type="http://schemas.openxmlformats.org/officeDocument/2006/relationships/customXml" Target="../ink/ink533.xml"/><Relationship Id="rId80" Type="http://schemas.openxmlformats.org/officeDocument/2006/relationships/customXml" Target="../ink/ink506.xml"/><Relationship Id="rId155" Type="http://schemas.openxmlformats.org/officeDocument/2006/relationships/image" Target="../media/image543.png"/><Relationship Id="rId176" Type="http://schemas.openxmlformats.org/officeDocument/2006/relationships/customXml" Target="../ink/ink554.xml"/><Relationship Id="rId197" Type="http://schemas.openxmlformats.org/officeDocument/2006/relationships/image" Target="../media/image564.png"/><Relationship Id="rId201" Type="http://schemas.openxmlformats.org/officeDocument/2006/relationships/image" Target="../media/image566.png"/><Relationship Id="rId222" Type="http://schemas.openxmlformats.org/officeDocument/2006/relationships/customXml" Target="../ink/ink577.xml"/><Relationship Id="rId243" Type="http://schemas.openxmlformats.org/officeDocument/2006/relationships/image" Target="../media/image586.png"/><Relationship Id="rId264" Type="http://schemas.openxmlformats.org/officeDocument/2006/relationships/customXml" Target="../ink/ink598.xml"/><Relationship Id="rId285" Type="http://schemas.openxmlformats.org/officeDocument/2006/relationships/image" Target="../media/image607.png"/><Relationship Id="rId17" Type="http://schemas.openxmlformats.org/officeDocument/2006/relationships/image" Target="../media/image474.png"/><Relationship Id="rId38" Type="http://schemas.openxmlformats.org/officeDocument/2006/relationships/customXml" Target="../ink/ink485.xml"/><Relationship Id="rId59" Type="http://schemas.openxmlformats.org/officeDocument/2006/relationships/image" Target="../media/image495.png"/><Relationship Id="rId103" Type="http://schemas.openxmlformats.org/officeDocument/2006/relationships/image" Target="../media/image517.png"/><Relationship Id="rId124" Type="http://schemas.openxmlformats.org/officeDocument/2006/relationships/customXml" Target="../ink/ink528.xml"/><Relationship Id="rId70" Type="http://schemas.openxmlformats.org/officeDocument/2006/relationships/customXml" Target="../ink/ink501.xml"/><Relationship Id="rId91" Type="http://schemas.openxmlformats.org/officeDocument/2006/relationships/image" Target="../media/image511.png"/><Relationship Id="rId145" Type="http://schemas.openxmlformats.org/officeDocument/2006/relationships/image" Target="../media/image538.png"/><Relationship Id="rId166" Type="http://schemas.openxmlformats.org/officeDocument/2006/relationships/customXml" Target="../ink/ink549.xml"/><Relationship Id="rId187" Type="http://schemas.openxmlformats.org/officeDocument/2006/relationships/image" Target="../media/image559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572.xml"/><Relationship Id="rId233" Type="http://schemas.openxmlformats.org/officeDocument/2006/relationships/image" Target="../media/image581.png"/><Relationship Id="rId254" Type="http://schemas.openxmlformats.org/officeDocument/2006/relationships/customXml" Target="../ink/ink593.xml"/><Relationship Id="rId28" Type="http://schemas.openxmlformats.org/officeDocument/2006/relationships/customXml" Target="../ink/ink480.xml"/><Relationship Id="rId49" Type="http://schemas.openxmlformats.org/officeDocument/2006/relationships/image" Target="../media/image490.png"/><Relationship Id="rId114" Type="http://schemas.openxmlformats.org/officeDocument/2006/relationships/customXml" Target="../ink/ink523.xml"/><Relationship Id="rId275" Type="http://schemas.openxmlformats.org/officeDocument/2006/relationships/image" Target="../media/image602.png"/><Relationship Id="rId60" Type="http://schemas.openxmlformats.org/officeDocument/2006/relationships/customXml" Target="../ink/ink496.xml"/><Relationship Id="rId81" Type="http://schemas.openxmlformats.org/officeDocument/2006/relationships/image" Target="../media/image506.png"/><Relationship Id="rId135" Type="http://schemas.openxmlformats.org/officeDocument/2006/relationships/image" Target="../media/image533.png"/><Relationship Id="rId156" Type="http://schemas.openxmlformats.org/officeDocument/2006/relationships/customXml" Target="../ink/ink544.xml"/><Relationship Id="rId177" Type="http://schemas.openxmlformats.org/officeDocument/2006/relationships/image" Target="../media/image554.png"/><Relationship Id="rId198" Type="http://schemas.openxmlformats.org/officeDocument/2006/relationships/customXml" Target="../ink/ink565.xml"/><Relationship Id="rId202" Type="http://schemas.openxmlformats.org/officeDocument/2006/relationships/customXml" Target="../ink/ink567.xml"/><Relationship Id="rId223" Type="http://schemas.openxmlformats.org/officeDocument/2006/relationships/image" Target="../media/image141.png"/><Relationship Id="rId244" Type="http://schemas.openxmlformats.org/officeDocument/2006/relationships/customXml" Target="../ink/ink588.xml"/><Relationship Id="rId18" Type="http://schemas.openxmlformats.org/officeDocument/2006/relationships/customXml" Target="../ink/ink475.xml"/><Relationship Id="rId39" Type="http://schemas.openxmlformats.org/officeDocument/2006/relationships/image" Target="../media/image485.png"/><Relationship Id="rId265" Type="http://schemas.openxmlformats.org/officeDocument/2006/relationships/image" Target="../media/image597.png"/><Relationship Id="rId286" Type="http://schemas.openxmlformats.org/officeDocument/2006/relationships/customXml" Target="../ink/ink609.xml"/><Relationship Id="rId50" Type="http://schemas.openxmlformats.org/officeDocument/2006/relationships/customXml" Target="../ink/ink491.xml"/><Relationship Id="rId104" Type="http://schemas.openxmlformats.org/officeDocument/2006/relationships/customXml" Target="../ink/ink518.xml"/><Relationship Id="rId125" Type="http://schemas.openxmlformats.org/officeDocument/2006/relationships/image" Target="../media/image528.png"/><Relationship Id="rId146" Type="http://schemas.openxmlformats.org/officeDocument/2006/relationships/customXml" Target="../ink/ink539.xml"/><Relationship Id="rId167" Type="http://schemas.openxmlformats.org/officeDocument/2006/relationships/image" Target="../media/image549.png"/><Relationship Id="rId188" Type="http://schemas.openxmlformats.org/officeDocument/2006/relationships/customXml" Target="../ink/ink560.xml"/><Relationship Id="rId71" Type="http://schemas.openxmlformats.org/officeDocument/2006/relationships/image" Target="../media/image501.png"/><Relationship Id="rId92" Type="http://schemas.openxmlformats.org/officeDocument/2006/relationships/customXml" Target="../ink/ink512.xml"/><Relationship Id="rId213" Type="http://schemas.openxmlformats.org/officeDocument/2006/relationships/image" Target="../media/image572.png"/><Relationship Id="rId234" Type="http://schemas.openxmlformats.org/officeDocument/2006/relationships/customXml" Target="../ink/ink583.xml"/><Relationship Id="rId2" Type="http://schemas.openxmlformats.org/officeDocument/2006/relationships/customXml" Target="../ink/ink467.xml"/><Relationship Id="rId29" Type="http://schemas.openxmlformats.org/officeDocument/2006/relationships/image" Target="../media/image480.png"/><Relationship Id="rId255" Type="http://schemas.openxmlformats.org/officeDocument/2006/relationships/image" Target="../media/image592.png"/><Relationship Id="rId276" Type="http://schemas.openxmlformats.org/officeDocument/2006/relationships/customXml" Target="../ink/ink604.xml"/><Relationship Id="rId40" Type="http://schemas.openxmlformats.org/officeDocument/2006/relationships/customXml" Target="../ink/ink486.xml"/><Relationship Id="rId115" Type="http://schemas.openxmlformats.org/officeDocument/2006/relationships/image" Target="../media/image523.png"/><Relationship Id="rId136" Type="http://schemas.openxmlformats.org/officeDocument/2006/relationships/customXml" Target="../ink/ink534.xml"/><Relationship Id="rId157" Type="http://schemas.openxmlformats.org/officeDocument/2006/relationships/image" Target="../media/image544.png"/><Relationship Id="rId178" Type="http://schemas.openxmlformats.org/officeDocument/2006/relationships/customXml" Target="../ink/ink555.xml"/><Relationship Id="rId61" Type="http://schemas.openxmlformats.org/officeDocument/2006/relationships/image" Target="../media/image496.png"/><Relationship Id="rId82" Type="http://schemas.openxmlformats.org/officeDocument/2006/relationships/customXml" Target="../ink/ink507.xml"/><Relationship Id="rId199" Type="http://schemas.openxmlformats.org/officeDocument/2006/relationships/image" Target="../media/image565.png"/><Relationship Id="rId203" Type="http://schemas.openxmlformats.org/officeDocument/2006/relationships/image" Target="../media/image567.png"/><Relationship Id="rId19" Type="http://schemas.openxmlformats.org/officeDocument/2006/relationships/image" Target="../media/image475.png"/><Relationship Id="rId224" Type="http://schemas.openxmlformats.org/officeDocument/2006/relationships/customXml" Target="../ink/ink578.xml"/><Relationship Id="rId245" Type="http://schemas.openxmlformats.org/officeDocument/2006/relationships/image" Target="../media/image587.png"/><Relationship Id="rId266" Type="http://schemas.openxmlformats.org/officeDocument/2006/relationships/customXml" Target="../ink/ink599.xml"/><Relationship Id="rId287" Type="http://schemas.openxmlformats.org/officeDocument/2006/relationships/image" Target="../media/image608.png"/><Relationship Id="rId30" Type="http://schemas.openxmlformats.org/officeDocument/2006/relationships/customXml" Target="../ink/ink481.xml"/><Relationship Id="rId105" Type="http://schemas.openxmlformats.org/officeDocument/2006/relationships/image" Target="../media/image518.png"/><Relationship Id="rId126" Type="http://schemas.openxmlformats.org/officeDocument/2006/relationships/customXml" Target="../ink/ink529.xml"/><Relationship Id="rId147" Type="http://schemas.openxmlformats.org/officeDocument/2006/relationships/image" Target="../media/image539.png"/><Relationship Id="rId168" Type="http://schemas.openxmlformats.org/officeDocument/2006/relationships/customXml" Target="../ink/ink550.xml"/><Relationship Id="rId51" Type="http://schemas.openxmlformats.org/officeDocument/2006/relationships/image" Target="../media/image491.png"/><Relationship Id="rId72" Type="http://schemas.openxmlformats.org/officeDocument/2006/relationships/customXml" Target="../ink/ink502.xml"/><Relationship Id="rId93" Type="http://schemas.openxmlformats.org/officeDocument/2006/relationships/image" Target="../media/image512.png"/><Relationship Id="rId189" Type="http://schemas.openxmlformats.org/officeDocument/2006/relationships/image" Target="../media/image560.png"/><Relationship Id="rId3" Type="http://schemas.openxmlformats.org/officeDocument/2006/relationships/image" Target="../media/image467.png"/><Relationship Id="rId214" Type="http://schemas.openxmlformats.org/officeDocument/2006/relationships/customXml" Target="../ink/ink573.xml"/><Relationship Id="rId235" Type="http://schemas.openxmlformats.org/officeDocument/2006/relationships/image" Target="../media/image582.png"/><Relationship Id="rId256" Type="http://schemas.openxmlformats.org/officeDocument/2006/relationships/customXml" Target="../ink/ink594.xml"/><Relationship Id="rId277" Type="http://schemas.openxmlformats.org/officeDocument/2006/relationships/image" Target="../media/image603.png"/><Relationship Id="rId116" Type="http://schemas.openxmlformats.org/officeDocument/2006/relationships/customXml" Target="../ink/ink524.xml"/><Relationship Id="rId137" Type="http://schemas.openxmlformats.org/officeDocument/2006/relationships/image" Target="../media/image534.png"/><Relationship Id="rId158" Type="http://schemas.openxmlformats.org/officeDocument/2006/relationships/customXml" Target="../ink/ink545.xml"/><Relationship Id="rId20" Type="http://schemas.openxmlformats.org/officeDocument/2006/relationships/customXml" Target="../ink/ink476.xml"/><Relationship Id="rId41" Type="http://schemas.openxmlformats.org/officeDocument/2006/relationships/image" Target="../media/image486.png"/><Relationship Id="rId62" Type="http://schemas.openxmlformats.org/officeDocument/2006/relationships/customXml" Target="../ink/ink497.xml"/><Relationship Id="rId83" Type="http://schemas.openxmlformats.org/officeDocument/2006/relationships/image" Target="../media/image507.png"/><Relationship Id="rId179" Type="http://schemas.openxmlformats.org/officeDocument/2006/relationships/image" Target="../media/image555.png"/><Relationship Id="rId190" Type="http://schemas.openxmlformats.org/officeDocument/2006/relationships/customXml" Target="../ink/ink561.xml"/><Relationship Id="rId204" Type="http://schemas.openxmlformats.org/officeDocument/2006/relationships/customXml" Target="../ink/ink568.xml"/><Relationship Id="rId225" Type="http://schemas.openxmlformats.org/officeDocument/2006/relationships/image" Target="../media/image577.png"/><Relationship Id="rId246" Type="http://schemas.openxmlformats.org/officeDocument/2006/relationships/customXml" Target="../ink/ink589.xml"/><Relationship Id="rId267" Type="http://schemas.openxmlformats.org/officeDocument/2006/relationships/image" Target="../media/image598.png"/><Relationship Id="rId288" Type="http://schemas.openxmlformats.org/officeDocument/2006/relationships/customXml" Target="../ink/ink610.xml"/><Relationship Id="rId106" Type="http://schemas.openxmlformats.org/officeDocument/2006/relationships/customXml" Target="../ink/ink519.xml"/><Relationship Id="rId127" Type="http://schemas.openxmlformats.org/officeDocument/2006/relationships/image" Target="../media/image529.png"/><Relationship Id="rId10" Type="http://schemas.openxmlformats.org/officeDocument/2006/relationships/customXml" Target="../ink/ink471.xml"/><Relationship Id="rId31" Type="http://schemas.openxmlformats.org/officeDocument/2006/relationships/image" Target="../media/image481.png"/><Relationship Id="rId52" Type="http://schemas.openxmlformats.org/officeDocument/2006/relationships/customXml" Target="../ink/ink492.xml"/><Relationship Id="rId73" Type="http://schemas.openxmlformats.org/officeDocument/2006/relationships/image" Target="../media/image502.png"/><Relationship Id="rId94" Type="http://schemas.openxmlformats.org/officeDocument/2006/relationships/customXml" Target="../ink/ink513.xml"/><Relationship Id="rId148" Type="http://schemas.openxmlformats.org/officeDocument/2006/relationships/customXml" Target="../ink/ink540.xml"/><Relationship Id="rId169" Type="http://schemas.openxmlformats.org/officeDocument/2006/relationships/image" Target="../media/image550.png"/><Relationship Id="rId4" Type="http://schemas.openxmlformats.org/officeDocument/2006/relationships/customXml" Target="../ink/ink468.xml"/><Relationship Id="rId180" Type="http://schemas.openxmlformats.org/officeDocument/2006/relationships/customXml" Target="../ink/ink556.xml"/><Relationship Id="rId215" Type="http://schemas.openxmlformats.org/officeDocument/2006/relationships/image" Target="../media/image573.png"/><Relationship Id="rId236" Type="http://schemas.openxmlformats.org/officeDocument/2006/relationships/customXml" Target="../ink/ink584.xml"/><Relationship Id="rId257" Type="http://schemas.openxmlformats.org/officeDocument/2006/relationships/image" Target="../media/image593.png"/><Relationship Id="rId278" Type="http://schemas.openxmlformats.org/officeDocument/2006/relationships/customXml" Target="../ink/ink605.xml"/><Relationship Id="rId42" Type="http://schemas.openxmlformats.org/officeDocument/2006/relationships/customXml" Target="../ink/ink487.xml"/><Relationship Id="rId84" Type="http://schemas.openxmlformats.org/officeDocument/2006/relationships/customXml" Target="../ink/ink508.xml"/><Relationship Id="rId138" Type="http://schemas.openxmlformats.org/officeDocument/2006/relationships/customXml" Target="../ink/ink535.xml"/><Relationship Id="rId191" Type="http://schemas.openxmlformats.org/officeDocument/2006/relationships/image" Target="../media/image561.png"/><Relationship Id="rId205" Type="http://schemas.openxmlformats.org/officeDocument/2006/relationships/image" Target="../media/image568.png"/><Relationship Id="rId247" Type="http://schemas.openxmlformats.org/officeDocument/2006/relationships/image" Target="../media/image588.png"/><Relationship Id="rId107" Type="http://schemas.openxmlformats.org/officeDocument/2006/relationships/image" Target="../media/image519.png"/><Relationship Id="rId289" Type="http://schemas.openxmlformats.org/officeDocument/2006/relationships/image" Target="../media/image609.png"/><Relationship Id="rId11" Type="http://schemas.openxmlformats.org/officeDocument/2006/relationships/image" Target="../media/image471.png"/><Relationship Id="rId53" Type="http://schemas.openxmlformats.org/officeDocument/2006/relationships/image" Target="../media/image492.png"/><Relationship Id="rId149" Type="http://schemas.openxmlformats.org/officeDocument/2006/relationships/image" Target="../media/image540.png"/><Relationship Id="rId95" Type="http://schemas.openxmlformats.org/officeDocument/2006/relationships/image" Target="../media/image513.png"/><Relationship Id="rId160" Type="http://schemas.openxmlformats.org/officeDocument/2006/relationships/customXml" Target="../ink/ink546.xml"/><Relationship Id="rId216" Type="http://schemas.openxmlformats.org/officeDocument/2006/relationships/customXml" Target="../ink/ink574.xml"/><Relationship Id="rId258" Type="http://schemas.openxmlformats.org/officeDocument/2006/relationships/customXml" Target="../ink/ink595.xml"/><Relationship Id="rId22" Type="http://schemas.openxmlformats.org/officeDocument/2006/relationships/customXml" Target="../ink/ink477.xml"/><Relationship Id="rId64" Type="http://schemas.openxmlformats.org/officeDocument/2006/relationships/customXml" Target="../ink/ink498.xml"/><Relationship Id="rId118" Type="http://schemas.openxmlformats.org/officeDocument/2006/relationships/customXml" Target="../ink/ink525.xml"/><Relationship Id="rId171" Type="http://schemas.openxmlformats.org/officeDocument/2006/relationships/image" Target="../media/image551.png"/><Relationship Id="rId227" Type="http://schemas.openxmlformats.org/officeDocument/2006/relationships/image" Target="../media/image578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8.png"/><Relationship Id="rId299" Type="http://schemas.openxmlformats.org/officeDocument/2006/relationships/image" Target="../media/image759.png"/><Relationship Id="rId21" Type="http://schemas.openxmlformats.org/officeDocument/2006/relationships/image" Target="../media/image620.png"/><Relationship Id="rId63" Type="http://schemas.openxmlformats.org/officeDocument/2006/relationships/image" Target="../media/image641.png"/><Relationship Id="rId159" Type="http://schemas.openxmlformats.org/officeDocument/2006/relationships/image" Target="../media/image689.png"/><Relationship Id="rId324" Type="http://schemas.openxmlformats.org/officeDocument/2006/relationships/customXml" Target="../ink/ink773.xml"/><Relationship Id="rId366" Type="http://schemas.openxmlformats.org/officeDocument/2006/relationships/customXml" Target="../ink/ink794.xml"/><Relationship Id="rId170" Type="http://schemas.openxmlformats.org/officeDocument/2006/relationships/customXml" Target="../ink/ink696.xml"/><Relationship Id="rId226" Type="http://schemas.openxmlformats.org/officeDocument/2006/relationships/customXml" Target="../ink/ink724.xml"/><Relationship Id="rId433" Type="http://schemas.openxmlformats.org/officeDocument/2006/relationships/image" Target="../media/image826.png"/><Relationship Id="rId268" Type="http://schemas.openxmlformats.org/officeDocument/2006/relationships/customXml" Target="../ink/ink745.xml"/><Relationship Id="rId475" Type="http://schemas.openxmlformats.org/officeDocument/2006/relationships/image" Target="../media/image847.png"/><Relationship Id="rId32" Type="http://schemas.openxmlformats.org/officeDocument/2006/relationships/customXml" Target="../ink/ink627.xml"/><Relationship Id="rId74" Type="http://schemas.openxmlformats.org/officeDocument/2006/relationships/customXml" Target="../ink/ink648.xml"/><Relationship Id="rId128" Type="http://schemas.openxmlformats.org/officeDocument/2006/relationships/customXml" Target="../ink/ink675.xml"/><Relationship Id="rId335" Type="http://schemas.openxmlformats.org/officeDocument/2006/relationships/image" Target="../media/image777.png"/><Relationship Id="rId377" Type="http://schemas.openxmlformats.org/officeDocument/2006/relationships/image" Target="../media/image798.png"/><Relationship Id="rId500" Type="http://schemas.openxmlformats.org/officeDocument/2006/relationships/customXml" Target="../ink/ink861.xml"/><Relationship Id="rId5" Type="http://schemas.openxmlformats.org/officeDocument/2006/relationships/image" Target="../media/image612.png"/><Relationship Id="rId181" Type="http://schemas.openxmlformats.org/officeDocument/2006/relationships/image" Target="../media/image700.png"/><Relationship Id="rId237" Type="http://schemas.openxmlformats.org/officeDocument/2006/relationships/image" Target="../media/image728.png"/><Relationship Id="rId402" Type="http://schemas.openxmlformats.org/officeDocument/2006/relationships/customXml" Target="../ink/ink812.xml"/><Relationship Id="rId279" Type="http://schemas.openxmlformats.org/officeDocument/2006/relationships/image" Target="../media/image749.png"/><Relationship Id="rId444" Type="http://schemas.openxmlformats.org/officeDocument/2006/relationships/customXml" Target="../ink/ink833.xml"/><Relationship Id="rId486" Type="http://schemas.openxmlformats.org/officeDocument/2006/relationships/customXml" Target="../ink/ink854.xml"/><Relationship Id="rId43" Type="http://schemas.openxmlformats.org/officeDocument/2006/relationships/image" Target="../media/image631.png"/><Relationship Id="rId139" Type="http://schemas.openxmlformats.org/officeDocument/2006/relationships/image" Target="../media/image679.png"/><Relationship Id="rId290" Type="http://schemas.openxmlformats.org/officeDocument/2006/relationships/customXml" Target="../ink/ink756.xml"/><Relationship Id="rId304" Type="http://schemas.openxmlformats.org/officeDocument/2006/relationships/customXml" Target="../ink/ink763.xml"/><Relationship Id="rId346" Type="http://schemas.openxmlformats.org/officeDocument/2006/relationships/customXml" Target="../ink/ink784.xml"/><Relationship Id="rId388" Type="http://schemas.openxmlformats.org/officeDocument/2006/relationships/customXml" Target="../ink/ink805.xml"/><Relationship Id="rId85" Type="http://schemas.openxmlformats.org/officeDocument/2006/relationships/image" Target="../media/image652.png"/><Relationship Id="rId150" Type="http://schemas.openxmlformats.org/officeDocument/2006/relationships/customXml" Target="../ink/ink686.xml"/><Relationship Id="rId192" Type="http://schemas.openxmlformats.org/officeDocument/2006/relationships/customXml" Target="../ink/ink707.xml"/><Relationship Id="rId206" Type="http://schemas.openxmlformats.org/officeDocument/2006/relationships/customXml" Target="../ink/ink714.xml"/><Relationship Id="rId413" Type="http://schemas.openxmlformats.org/officeDocument/2006/relationships/image" Target="../media/image816.png"/><Relationship Id="rId248" Type="http://schemas.openxmlformats.org/officeDocument/2006/relationships/customXml" Target="../ink/ink735.xml"/><Relationship Id="rId455" Type="http://schemas.openxmlformats.org/officeDocument/2006/relationships/image" Target="../media/image837.png"/><Relationship Id="rId497" Type="http://schemas.openxmlformats.org/officeDocument/2006/relationships/image" Target="../media/image858.png"/><Relationship Id="rId12" Type="http://schemas.openxmlformats.org/officeDocument/2006/relationships/customXml" Target="../ink/ink617.xml"/><Relationship Id="rId108" Type="http://schemas.openxmlformats.org/officeDocument/2006/relationships/customXml" Target="../ink/ink665.xml"/><Relationship Id="rId315" Type="http://schemas.openxmlformats.org/officeDocument/2006/relationships/image" Target="../media/image767.png"/><Relationship Id="rId357" Type="http://schemas.openxmlformats.org/officeDocument/2006/relationships/image" Target="../media/image788.png"/><Relationship Id="rId54" Type="http://schemas.openxmlformats.org/officeDocument/2006/relationships/customXml" Target="../ink/ink638.xml"/><Relationship Id="rId96" Type="http://schemas.openxmlformats.org/officeDocument/2006/relationships/customXml" Target="../ink/ink659.xml"/><Relationship Id="rId161" Type="http://schemas.openxmlformats.org/officeDocument/2006/relationships/image" Target="../media/image690.png"/><Relationship Id="rId217" Type="http://schemas.openxmlformats.org/officeDocument/2006/relationships/image" Target="../media/image718.png"/><Relationship Id="rId399" Type="http://schemas.openxmlformats.org/officeDocument/2006/relationships/image" Target="../media/image809.png"/><Relationship Id="rId259" Type="http://schemas.openxmlformats.org/officeDocument/2006/relationships/image" Target="../media/image739.png"/><Relationship Id="rId424" Type="http://schemas.openxmlformats.org/officeDocument/2006/relationships/customXml" Target="../ink/ink823.xml"/><Relationship Id="rId466" Type="http://schemas.openxmlformats.org/officeDocument/2006/relationships/customXml" Target="../ink/ink844.xml"/><Relationship Id="rId23" Type="http://schemas.openxmlformats.org/officeDocument/2006/relationships/image" Target="../media/image621.png"/><Relationship Id="rId119" Type="http://schemas.openxmlformats.org/officeDocument/2006/relationships/image" Target="../media/image669.png"/><Relationship Id="rId270" Type="http://schemas.openxmlformats.org/officeDocument/2006/relationships/customXml" Target="../ink/ink746.xml"/><Relationship Id="rId326" Type="http://schemas.openxmlformats.org/officeDocument/2006/relationships/customXml" Target="../ink/ink774.xml"/><Relationship Id="rId65" Type="http://schemas.openxmlformats.org/officeDocument/2006/relationships/image" Target="../media/image642.png"/><Relationship Id="rId130" Type="http://schemas.openxmlformats.org/officeDocument/2006/relationships/customXml" Target="../ink/ink676.xml"/><Relationship Id="rId368" Type="http://schemas.openxmlformats.org/officeDocument/2006/relationships/customXml" Target="../ink/ink795.xml"/><Relationship Id="rId172" Type="http://schemas.openxmlformats.org/officeDocument/2006/relationships/customXml" Target="../ink/ink697.xml"/><Relationship Id="rId228" Type="http://schemas.openxmlformats.org/officeDocument/2006/relationships/customXml" Target="../ink/ink725.xml"/><Relationship Id="rId435" Type="http://schemas.openxmlformats.org/officeDocument/2006/relationships/image" Target="../media/image827.png"/><Relationship Id="rId477" Type="http://schemas.openxmlformats.org/officeDocument/2006/relationships/image" Target="../media/image848.png"/><Relationship Id="rId281" Type="http://schemas.openxmlformats.org/officeDocument/2006/relationships/image" Target="../media/image750.png"/><Relationship Id="rId337" Type="http://schemas.openxmlformats.org/officeDocument/2006/relationships/image" Target="../media/image778.png"/><Relationship Id="rId502" Type="http://schemas.openxmlformats.org/officeDocument/2006/relationships/customXml" Target="../ink/ink862.xml"/><Relationship Id="rId34" Type="http://schemas.openxmlformats.org/officeDocument/2006/relationships/customXml" Target="../ink/ink628.xml"/><Relationship Id="rId76" Type="http://schemas.openxmlformats.org/officeDocument/2006/relationships/customXml" Target="../ink/ink649.xml"/><Relationship Id="rId141" Type="http://schemas.openxmlformats.org/officeDocument/2006/relationships/image" Target="../media/image680.png"/><Relationship Id="rId379" Type="http://schemas.openxmlformats.org/officeDocument/2006/relationships/image" Target="../media/image799.png"/><Relationship Id="rId7" Type="http://schemas.openxmlformats.org/officeDocument/2006/relationships/image" Target="../media/image613.png"/><Relationship Id="rId183" Type="http://schemas.openxmlformats.org/officeDocument/2006/relationships/image" Target="../media/image701.png"/><Relationship Id="rId239" Type="http://schemas.openxmlformats.org/officeDocument/2006/relationships/image" Target="../media/image729.png"/><Relationship Id="rId390" Type="http://schemas.openxmlformats.org/officeDocument/2006/relationships/customXml" Target="../ink/ink806.xml"/><Relationship Id="rId404" Type="http://schemas.openxmlformats.org/officeDocument/2006/relationships/customXml" Target="../ink/ink813.xml"/><Relationship Id="rId446" Type="http://schemas.openxmlformats.org/officeDocument/2006/relationships/customXml" Target="../ink/ink834.xml"/><Relationship Id="rId250" Type="http://schemas.openxmlformats.org/officeDocument/2006/relationships/customXml" Target="../ink/ink736.xml"/><Relationship Id="rId292" Type="http://schemas.openxmlformats.org/officeDocument/2006/relationships/customXml" Target="../ink/ink757.xml"/><Relationship Id="rId306" Type="http://schemas.openxmlformats.org/officeDocument/2006/relationships/customXml" Target="../ink/ink764.xml"/><Relationship Id="rId488" Type="http://schemas.openxmlformats.org/officeDocument/2006/relationships/customXml" Target="../ink/ink855.xml"/><Relationship Id="rId45" Type="http://schemas.openxmlformats.org/officeDocument/2006/relationships/image" Target="../media/image632.png"/><Relationship Id="rId87" Type="http://schemas.openxmlformats.org/officeDocument/2006/relationships/image" Target="../media/image653.png"/><Relationship Id="rId110" Type="http://schemas.openxmlformats.org/officeDocument/2006/relationships/customXml" Target="../ink/ink666.xml"/><Relationship Id="rId348" Type="http://schemas.openxmlformats.org/officeDocument/2006/relationships/customXml" Target="../ink/ink785.xml"/><Relationship Id="rId152" Type="http://schemas.openxmlformats.org/officeDocument/2006/relationships/customXml" Target="../ink/ink687.xml"/><Relationship Id="rId194" Type="http://schemas.openxmlformats.org/officeDocument/2006/relationships/customXml" Target="../ink/ink708.xml"/><Relationship Id="rId208" Type="http://schemas.openxmlformats.org/officeDocument/2006/relationships/customXml" Target="../ink/ink715.xml"/><Relationship Id="rId415" Type="http://schemas.openxmlformats.org/officeDocument/2006/relationships/image" Target="../media/image817.png"/><Relationship Id="rId457" Type="http://schemas.openxmlformats.org/officeDocument/2006/relationships/image" Target="../media/image838.png"/><Relationship Id="rId261" Type="http://schemas.openxmlformats.org/officeDocument/2006/relationships/image" Target="../media/image740.png"/><Relationship Id="rId499" Type="http://schemas.openxmlformats.org/officeDocument/2006/relationships/image" Target="../media/image859.png"/><Relationship Id="rId14" Type="http://schemas.openxmlformats.org/officeDocument/2006/relationships/customXml" Target="../ink/ink618.xml"/><Relationship Id="rId56" Type="http://schemas.openxmlformats.org/officeDocument/2006/relationships/customXml" Target="../ink/ink639.xml"/><Relationship Id="rId317" Type="http://schemas.openxmlformats.org/officeDocument/2006/relationships/image" Target="../media/image768.png"/><Relationship Id="rId359" Type="http://schemas.openxmlformats.org/officeDocument/2006/relationships/image" Target="../media/image789.png"/><Relationship Id="rId98" Type="http://schemas.openxmlformats.org/officeDocument/2006/relationships/customXml" Target="../ink/ink660.xml"/><Relationship Id="rId121" Type="http://schemas.openxmlformats.org/officeDocument/2006/relationships/image" Target="../media/image670.png"/><Relationship Id="rId163" Type="http://schemas.openxmlformats.org/officeDocument/2006/relationships/image" Target="../media/image691.png"/><Relationship Id="rId219" Type="http://schemas.openxmlformats.org/officeDocument/2006/relationships/image" Target="../media/image719.png"/><Relationship Id="rId370" Type="http://schemas.openxmlformats.org/officeDocument/2006/relationships/customXml" Target="../ink/ink796.xml"/><Relationship Id="rId426" Type="http://schemas.openxmlformats.org/officeDocument/2006/relationships/customXml" Target="../ink/ink824.xml"/><Relationship Id="rId230" Type="http://schemas.openxmlformats.org/officeDocument/2006/relationships/customXml" Target="../ink/ink726.xml"/><Relationship Id="rId468" Type="http://schemas.openxmlformats.org/officeDocument/2006/relationships/customXml" Target="../ink/ink845.xml"/><Relationship Id="rId25" Type="http://schemas.openxmlformats.org/officeDocument/2006/relationships/image" Target="../media/image622.png"/><Relationship Id="rId67" Type="http://schemas.openxmlformats.org/officeDocument/2006/relationships/image" Target="../media/image643.png"/><Relationship Id="rId272" Type="http://schemas.openxmlformats.org/officeDocument/2006/relationships/customXml" Target="../ink/ink747.xml"/><Relationship Id="rId328" Type="http://schemas.openxmlformats.org/officeDocument/2006/relationships/customXml" Target="../ink/ink775.xml"/><Relationship Id="rId132" Type="http://schemas.openxmlformats.org/officeDocument/2006/relationships/customXml" Target="../ink/ink677.xml"/><Relationship Id="rId174" Type="http://schemas.openxmlformats.org/officeDocument/2006/relationships/customXml" Target="../ink/ink698.xml"/><Relationship Id="rId381" Type="http://schemas.openxmlformats.org/officeDocument/2006/relationships/image" Target="../media/image800.png"/><Relationship Id="rId241" Type="http://schemas.openxmlformats.org/officeDocument/2006/relationships/image" Target="../media/image730.png"/><Relationship Id="rId437" Type="http://schemas.openxmlformats.org/officeDocument/2006/relationships/image" Target="../media/image828.png"/><Relationship Id="rId479" Type="http://schemas.openxmlformats.org/officeDocument/2006/relationships/image" Target="../media/image849.png"/><Relationship Id="rId36" Type="http://schemas.openxmlformats.org/officeDocument/2006/relationships/customXml" Target="../ink/ink629.xml"/><Relationship Id="rId283" Type="http://schemas.openxmlformats.org/officeDocument/2006/relationships/image" Target="../media/image751.png"/><Relationship Id="rId339" Type="http://schemas.openxmlformats.org/officeDocument/2006/relationships/image" Target="../media/image779.png"/><Relationship Id="rId490" Type="http://schemas.openxmlformats.org/officeDocument/2006/relationships/customXml" Target="../ink/ink856.xml"/><Relationship Id="rId504" Type="http://schemas.openxmlformats.org/officeDocument/2006/relationships/customXml" Target="../ink/ink863.xml"/><Relationship Id="rId78" Type="http://schemas.openxmlformats.org/officeDocument/2006/relationships/customXml" Target="../ink/ink650.xml"/><Relationship Id="rId101" Type="http://schemas.openxmlformats.org/officeDocument/2006/relationships/image" Target="../media/image660.png"/><Relationship Id="rId143" Type="http://schemas.openxmlformats.org/officeDocument/2006/relationships/image" Target="../media/image681.png"/><Relationship Id="rId185" Type="http://schemas.openxmlformats.org/officeDocument/2006/relationships/image" Target="../media/image702.png"/><Relationship Id="rId350" Type="http://schemas.openxmlformats.org/officeDocument/2006/relationships/customXml" Target="../ink/ink786.xml"/><Relationship Id="rId406" Type="http://schemas.openxmlformats.org/officeDocument/2006/relationships/customXml" Target="../ink/ink814.xml"/><Relationship Id="rId9" Type="http://schemas.openxmlformats.org/officeDocument/2006/relationships/image" Target="../media/image614.png"/><Relationship Id="rId210" Type="http://schemas.openxmlformats.org/officeDocument/2006/relationships/customXml" Target="../ink/ink716.xml"/><Relationship Id="rId392" Type="http://schemas.openxmlformats.org/officeDocument/2006/relationships/customXml" Target="../ink/ink807.xml"/><Relationship Id="rId448" Type="http://schemas.openxmlformats.org/officeDocument/2006/relationships/customXml" Target="../ink/ink835.xml"/><Relationship Id="rId252" Type="http://schemas.openxmlformats.org/officeDocument/2006/relationships/customXml" Target="../ink/ink737.xml"/><Relationship Id="rId294" Type="http://schemas.openxmlformats.org/officeDocument/2006/relationships/customXml" Target="../ink/ink758.xml"/><Relationship Id="rId308" Type="http://schemas.openxmlformats.org/officeDocument/2006/relationships/customXml" Target="../ink/ink765.xml"/><Relationship Id="rId47" Type="http://schemas.openxmlformats.org/officeDocument/2006/relationships/image" Target="../media/image633.png"/><Relationship Id="rId89" Type="http://schemas.openxmlformats.org/officeDocument/2006/relationships/image" Target="../media/image654.png"/><Relationship Id="rId112" Type="http://schemas.openxmlformats.org/officeDocument/2006/relationships/customXml" Target="../ink/ink667.xml"/><Relationship Id="rId154" Type="http://schemas.openxmlformats.org/officeDocument/2006/relationships/customXml" Target="../ink/ink688.xml"/><Relationship Id="rId361" Type="http://schemas.openxmlformats.org/officeDocument/2006/relationships/image" Target="../media/image790.png"/><Relationship Id="rId196" Type="http://schemas.openxmlformats.org/officeDocument/2006/relationships/customXml" Target="../ink/ink709.xml"/><Relationship Id="rId417" Type="http://schemas.openxmlformats.org/officeDocument/2006/relationships/image" Target="../media/image818.png"/><Relationship Id="rId459" Type="http://schemas.openxmlformats.org/officeDocument/2006/relationships/image" Target="../media/image839.png"/><Relationship Id="rId16" Type="http://schemas.openxmlformats.org/officeDocument/2006/relationships/customXml" Target="../ink/ink619.xml"/><Relationship Id="rId221" Type="http://schemas.openxmlformats.org/officeDocument/2006/relationships/image" Target="../media/image720.png"/><Relationship Id="rId263" Type="http://schemas.openxmlformats.org/officeDocument/2006/relationships/image" Target="../media/image741.png"/><Relationship Id="rId319" Type="http://schemas.openxmlformats.org/officeDocument/2006/relationships/image" Target="../media/image769.png"/><Relationship Id="rId470" Type="http://schemas.openxmlformats.org/officeDocument/2006/relationships/customXml" Target="../ink/ink846.xml"/><Relationship Id="rId58" Type="http://schemas.openxmlformats.org/officeDocument/2006/relationships/customXml" Target="../ink/ink640.xml"/><Relationship Id="rId123" Type="http://schemas.openxmlformats.org/officeDocument/2006/relationships/image" Target="../media/image671.png"/><Relationship Id="rId330" Type="http://schemas.openxmlformats.org/officeDocument/2006/relationships/customXml" Target="../ink/ink776.xml"/><Relationship Id="rId165" Type="http://schemas.openxmlformats.org/officeDocument/2006/relationships/image" Target="../media/image692.png"/><Relationship Id="rId372" Type="http://schemas.openxmlformats.org/officeDocument/2006/relationships/customXml" Target="../ink/ink797.xml"/><Relationship Id="rId428" Type="http://schemas.openxmlformats.org/officeDocument/2006/relationships/customXml" Target="../ink/ink825.xml"/><Relationship Id="rId232" Type="http://schemas.openxmlformats.org/officeDocument/2006/relationships/customXml" Target="../ink/ink727.xml"/><Relationship Id="rId274" Type="http://schemas.openxmlformats.org/officeDocument/2006/relationships/customXml" Target="../ink/ink748.xml"/><Relationship Id="rId481" Type="http://schemas.openxmlformats.org/officeDocument/2006/relationships/image" Target="../media/image850.png"/><Relationship Id="rId27" Type="http://schemas.openxmlformats.org/officeDocument/2006/relationships/image" Target="../media/image623.png"/><Relationship Id="rId69" Type="http://schemas.openxmlformats.org/officeDocument/2006/relationships/image" Target="../media/image644.png"/><Relationship Id="rId134" Type="http://schemas.openxmlformats.org/officeDocument/2006/relationships/customXml" Target="../ink/ink678.xml"/><Relationship Id="rId80" Type="http://schemas.openxmlformats.org/officeDocument/2006/relationships/customXml" Target="../ink/ink651.xml"/><Relationship Id="rId176" Type="http://schemas.openxmlformats.org/officeDocument/2006/relationships/customXml" Target="../ink/ink699.xml"/><Relationship Id="rId341" Type="http://schemas.openxmlformats.org/officeDocument/2006/relationships/image" Target="../media/image780.png"/><Relationship Id="rId383" Type="http://schemas.openxmlformats.org/officeDocument/2006/relationships/image" Target="../media/image801.png"/><Relationship Id="rId439" Type="http://schemas.openxmlformats.org/officeDocument/2006/relationships/image" Target="../media/image829.png"/><Relationship Id="rId201" Type="http://schemas.openxmlformats.org/officeDocument/2006/relationships/image" Target="../media/image710.png"/><Relationship Id="rId243" Type="http://schemas.openxmlformats.org/officeDocument/2006/relationships/image" Target="../media/image731.png"/><Relationship Id="rId285" Type="http://schemas.openxmlformats.org/officeDocument/2006/relationships/image" Target="../media/image752.png"/><Relationship Id="rId450" Type="http://schemas.openxmlformats.org/officeDocument/2006/relationships/customXml" Target="../ink/ink836.xml"/><Relationship Id="rId506" Type="http://schemas.openxmlformats.org/officeDocument/2006/relationships/customXml" Target="../ink/ink864.xml"/><Relationship Id="rId38" Type="http://schemas.openxmlformats.org/officeDocument/2006/relationships/customXml" Target="../ink/ink630.xml"/><Relationship Id="rId103" Type="http://schemas.openxmlformats.org/officeDocument/2006/relationships/image" Target="../media/image661.png"/><Relationship Id="rId310" Type="http://schemas.openxmlformats.org/officeDocument/2006/relationships/customXml" Target="../ink/ink766.xml"/><Relationship Id="rId492" Type="http://schemas.openxmlformats.org/officeDocument/2006/relationships/customXml" Target="../ink/ink857.xml"/><Relationship Id="rId91" Type="http://schemas.openxmlformats.org/officeDocument/2006/relationships/image" Target="../media/image655.png"/><Relationship Id="rId145" Type="http://schemas.openxmlformats.org/officeDocument/2006/relationships/image" Target="../media/image682.png"/><Relationship Id="rId187" Type="http://schemas.openxmlformats.org/officeDocument/2006/relationships/image" Target="../media/image703.png"/><Relationship Id="rId352" Type="http://schemas.openxmlformats.org/officeDocument/2006/relationships/customXml" Target="../ink/ink787.xml"/><Relationship Id="rId394" Type="http://schemas.openxmlformats.org/officeDocument/2006/relationships/customXml" Target="../ink/ink808.xml"/><Relationship Id="rId408" Type="http://schemas.openxmlformats.org/officeDocument/2006/relationships/customXml" Target="../ink/ink815.xml"/><Relationship Id="rId212" Type="http://schemas.openxmlformats.org/officeDocument/2006/relationships/customXml" Target="../ink/ink717.xml"/><Relationship Id="rId254" Type="http://schemas.openxmlformats.org/officeDocument/2006/relationships/customXml" Target="../ink/ink738.xml"/><Relationship Id="rId49" Type="http://schemas.openxmlformats.org/officeDocument/2006/relationships/image" Target="../media/image634.png"/><Relationship Id="rId114" Type="http://schemas.openxmlformats.org/officeDocument/2006/relationships/customXml" Target="../ink/ink668.xml"/><Relationship Id="rId296" Type="http://schemas.openxmlformats.org/officeDocument/2006/relationships/customXml" Target="../ink/ink759.xml"/><Relationship Id="rId461" Type="http://schemas.openxmlformats.org/officeDocument/2006/relationships/image" Target="../media/image840.png"/><Relationship Id="rId60" Type="http://schemas.openxmlformats.org/officeDocument/2006/relationships/customXml" Target="../ink/ink641.xml"/><Relationship Id="rId156" Type="http://schemas.openxmlformats.org/officeDocument/2006/relationships/customXml" Target="../ink/ink689.xml"/><Relationship Id="rId198" Type="http://schemas.openxmlformats.org/officeDocument/2006/relationships/customXml" Target="../ink/ink710.xml"/><Relationship Id="rId321" Type="http://schemas.openxmlformats.org/officeDocument/2006/relationships/image" Target="../media/image770.png"/><Relationship Id="rId363" Type="http://schemas.openxmlformats.org/officeDocument/2006/relationships/image" Target="../media/image791.png"/><Relationship Id="rId419" Type="http://schemas.openxmlformats.org/officeDocument/2006/relationships/image" Target="../media/image819.png"/><Relationship Id="rId223" Type="http://schemas.openxmlformats.org/officeDocument/2006/relationships/image" Target="../media/image721.png"/><Relationship Id="rId430" Type="http://schemas.openxmlformats.org/officeDocument/2006/relationships/customXml" Target="../ink/ink826.xml"/><Relationship Id="rId18" Type="http://schemas.openxmlformats.org/officeDocument/2006/relationships/customXml" Target="../ink/ink620.xml"/><Relationship Id="rId265" Type="http://schemas.openxmlformats.org/officeDocument/2006/relationships/image" Target="../media/image742.png"/><Relationship Id="rId472" Type="http://schemas.openxmlformats.org/officeDocument/2006/relationships/customXml" Target="../ink/ink847.xml"/><Relationship Id="rId125" Type="http://schemas.openxmlformats.org/officeDocument/2006/relationships/image" Target="../media/image672.png"/><Relationship Id="rId167" Type="http://schemas.openxmlformats.org/officeDocument/2006/relationships/image" Target="../media/image693.png"/><Relationship Id="rId332" Type="http://schemas.openxmlformats.org/officeDocument/2006/relationships/customXml" Target="../ink/ink777.xml"/><Relationship Id="rId374" Type="http://schemas.openxmlformats.org/officeDocument/2006/relationships/customXml" Target="../ink/ink798.xml"/><Relationship Id="rId71" Type="http://schemas.openxmlformats.org/officeDocument/2006/relationships/image" Target="../media/image645.png"/><Relationship Id="rId234" Type="http://schemas.openxmlformats.org/officeDocument/2006/relationships/customXml" Target="../ink/ink728.xml"/><Relationship Id="rId2" Type="http://schemas.openxmlformats.org/officeDocument/2006/relationships/customXml" Target="../ink/ink612.xml"/><Relationship Id="rId29" Type="http://schemas.openxmlformats.org/officeDocument/2006/relationships/image" Target="../media/image624.png"/><Relationship Id="rId276" Type="http://schemas.openxmlformats.org/officeDocument/2006/relationships/customXml" Target="../ink/ink749.xml"/><Relationship Id="rId441" Type="http://schemas.openxmlformats.org/officeDocument/2006/relationships/image" Target="../media/image830.png"/><Relationship Id="rId483" Type="http://schemas.openxmlformats.org/officeDocument/2006/relationships/image" Target="../media/image851.png"/><Relationship Id="rId40" Type="http://schemas.openxmlformats.org/officeDocument/2006/relationships/customXml" Target="../ink/ink631.xml"/><Relationship Id="rId136" Type="http://schemas.openxmlformats.org/officeDocument/2006/relationships/customXml" Target="../ink/ink679.xml"/><Relationship Id="rId178" Type="http://schemas.openxmlformats.org/officeDocument/2006/relationships/customXml" Target="../ink/ink700.xml"/><Relationship Id="rId301" Type="http://schemas.openxmlformats.org/officeDocument/2006/relationships/image" Target="../media/image760.png"/><Relationship Id="rId343" Type="http://schemas.openxmlformats.org/officeDocument/2006/relationships/image" Target="../media/image781.png"/><Relationship Id="rId82" Type="http://schemas.openxmlformats.org/officeDocument/2006/relationships/customXml" Target="../ink/ink652.xml"/><Relationship Id="rId203" Type="http://schemas.openxmlformats.org/officeDocument/2006/relationships/image" Target="../media/image711.png"/><Relationship Id="rId385" Type="http://schemas.openxmlformats.org/officeDocument/2006/relationships/image" Target="../media/image802.png"/><Relationship Id="rId245" Type="http://schemas.openxmlformats.org/officeDocument/2006/relationships/image" Target="../media/image732.png"/><Relationship Id="rId287" Type="http://schemas.openxmlformats.org/officeDocument/2006/relationships/image" Target="../media/image753.png"/><Relationship Id="rId410" Type="http://schemas.openxmlformats.org/officeDocument/2006/relationships/customXml" Target="../ink/ink816.xml"/><Relationship Id="rId452" Type="http://schemas.openxmlformats.org/officeDocument/2006/relationships/customXml" Target="../ink/ink837.xml"/><Relationship Id="rId494" Type="http://schemas.openxmlformats.org/officeDocument/2006/relationships/customXml" Target="../ink/ink858.xml"/><Relationship Id="rId105" Type="http://schemas.openxmlformats.org/officeDocument/2006/relationships/image" Target="../media/image662.png"/><Relationship Id="rId147" Type="http://schemas.openxmlformats.org/officeDocument/2006/relationships/image" Target="../media/image683.png"/><Relationship Id="rId312" Type="http://schemas.openxmlformats.org/officeDocument/2006/relationships/customXml" Target="../ink/ink767.xml"/><Relationship Id="rId354" Type="http://schemas.openxmlformats.org/officeDocument/2006/relationships/customXml" Target="../ink/ink788.xml"/><Relationship Id="rId51" Type="http://schemas.openxmlformats.org/officeDocument/2006/relationships/image" Target="../media/image635.png"/><Relationship Id="rId93" Type="http://schemas.openxmlformats.org/officeDocument/2006/relationships/image" Target="../media/image656.png"/><Relationship Id="rId189" Type="http://schemas.openxmlformats.org/officeDocument/2006/relationships/image" Target="../media/image704.png"/><Relationship Id="rId396" Type="http://schemas.openxmlformats.org/officeDocument/2006/relationships/customXml" Target="../ink/ink809.xml"/><Relationship Id="rId214" Type="http://schemas.openxmlformats.org/officeDocument/2006/relationships/customXml" Target="../ink/ink718.xml"/><Relationship Id="rId256" Type="http://schemas.openxmlformats.org/officeDocument/2006/relationships/customXml" Target="../ink/ink739.xml"/><Relationship Id="rId298" Type="http://schemas.openxmlformats.org/officeDocument/2006/relationships/customXml" Target="../ink/ink760.xml"/><Relationship Id="rId421" Type="http://schemas.openxmlformats.org/officeDocument/2006/relationships/image" Target="../media/image820.png"/><Relationship Id="rId463" Type="http://schemas.openxmlformats.org/officeDocument/2006/relationships/image" Target="../media/image841.png"/><Relationship Id="rId116" Type="http://schemas.openxmlformats.org/officeDocument/2006/relationships/customXml" Target="../ink/ink669.xml"/><Relationship Id="rId158" Type="http://schemas.openxmlformats.org/officeDocument/2006/relationships/customXml" Target="../ink/ink690.xml"/><Relationship Id="rId323" Type="http://schemas.openxmlformats.org/officeDocument/2006/relationships/image" Target="../media/image771.png"/><Relationship Id="rId20" Type="http://schemas.openxmlformats.org/officeDocument/2006/relationships/customXml" Target="../ink/ink621.xml"/><Relationship Id="rId62" Type="http://schemas.openxmlformats.org/officeDocument/2006/relationships/customXml" Target="../ink/ink642.xml"/><Relationship Id="rId365" Type="http://schemas.openxmlformats.org/officeDocument/2006/relationships/image" Target="../media/image792.png"/><Relationship Id="rId225" Type="http://schemas.openxmlformats.org/officeDocument/2006/relationships/image" Target="../media/image722.png"/><Relationship Id="rId267" Type="http://schemas.openxmlformats.org/officeDocument/2006/relationships/image" Target="../media/image743.png"/><Relationship Id="rId432" Type="http://schemas.openxmlformats.org/officeDocument/2006/relationships/customXml" Target="../ink/ink827.xml"/><Relationship Id="rId474" Type="http://schemas.openxmlformats.org/officeDocument/2006/relationships/customXml" Target="../ink/ink848.xml"/><Relationship Id="rId127" Type="http://schemas.openxmlformats.org/officeDocument/2006/relationships/image" Target="../media/image673.png"/><Relationship Id="rId31" Type="http://schemas.openxmlformats.org/officeDocument/2006/relationships/image" Target="../media/image625.png"/><Relationship Id="rId73" Type="http://schemas.openxmlformats.org/officeDocument/2006/relationships/image" Target="../media/image646.png"/><Relationship Id="rId169" Type="http://schemas.openxmlformats.org/officeDocument/2006/relationships/image" Target="../media/image694.png"/><Relationship Id="rId334" Type="http://schemas.openxmlformats.org/officeDocument/2006/relationships/customXml" Target="../ink/ink778.xml"/><Relationship Id="rId376" Type="http://schemas.openxmlformats.org/officeDocument/2006/relationships/customXml" Target="../ink/ink799.xml"/><Relationship Id="rId4" Type="http://schemas.openxmlformats.org/officeDocument/2006/relationships/customXml" Target="../ink/ink613.xml"/><Relationship Id="rId180" Type="http://schemas.openxmlformats.org/officeDocument/2006/relationships/customXml" Target="../ink/ink701.xml"/><Relationship Id="rId215" Type="http://schemas.openxmlformats.org/officeDocument/2006/relationships/image" Target="../media/image717.png"/><Relationship Id="rId236" Type="http://schemas.openxmlformats.org/officeDocument/2006/relationships/customXml" Target="../ink/ink729.xml"/><Relationship Id="rId257" Type="http://schemas.openxmlformats.org/officeDocument/2006/relationships/image" Target="../media/image738.png"/><Relationship Id="rId278" Type="http://schemas.openxmlformats.org/officeDocument/2006/relationships/customXml" Target="../ink/ink750.xml"/><Relationship Id="rId401" Type="http://schemas.openxmlformats.org/officeDocument/2006/relationships/image" Target="../media/image810.png"/><Relationship Id="rId422" Type="http://schemas.openxmlformats.org/officeDocument/2006/relationships/customXml" Target="../ink/ink822.xml"/><Relationship Id="rId443" Type="http://schemas.openxmlformats.org/officeDocument/2006/relationships/image" Target="../media/image831.png"/><Relationship Id="rId464" Type="http://schemas.openxmlformats.org/officeDocument/2006/relationships/customXml" Target="../ink/ink843.xml"/><Relationship Id="rId303" Type="http://schemas.openxmlformats.org/officeDocument/2006/relationships/image" Target="../media/image761.png"/><Relationship Id="rId485" Type="http://schemas.openxmlformats.org/officeDocument/2006/relationships/image" Target="../media/image852.png"/><Relationship Id="rId42" Type="http://schemas.openxmlformats.org/officeDocument/2006/relationships/customXml" Target="../ink/ink632.xml"/><Relationship Id="rId84" Type="http://schemas.openxmlformats.org/officeDocument/2006/relationships/customXml" Target="../ink/ink653.xml"/><Relationship Id="rId138" Type="http://schemas.openxmlformats.org/officeDocument/2006/relationships/customXml" Target="../ink/ink680.xml"/><Relationship Id="rId345" Type="http://schemas.openxmlformats.org/officeDocument/2006/relationships/image" Target="../media/image782.png"/><Relationship Id="rId387" Type="http://schemas.openxmlformats.org/officeDocument/2006/relationships/image" Target="../media/image803.png"/><Relationship Id="rId191" Type="http://schemas.openxmlformats.org/officeDocument/2006/relationships/image" Target="../media/image705.png"/><Relationship Id="rId205" Type="http://schemas.openxmlformats.org/officeDocument/2006/relationships/image" Target="../media/image712.png"/><Relationship Id="rId247" Type="http://schemas.openxmlformats.org/officeDocument/2006/relationships/image" Target="../media/image733.png"/><Relationship Id="rId412" Type="http://schemas.openxmlformats.org/officeDocument/2006/relationships/customXml" Target="../ink/ink817.xml"/><Relationship Id="rId107" Type="http://schemas.openxmlformats.org/officeDocument/2006/relationships/image" Target="../media/image663.png"/><Relationship Id="rId289" Type="http://schemas.openxmlformats.org/officeDocument/2006/relationships/image" Target="../media/image754.png"/><Relationship Id="rId454" Type="http://schemas.openxmlformats.org/officeDocument/2006/relationships/customXml" Target="../ink/ink838.xml"/><Relationship Id="rId496" Type="http://schemas.openxmlformats.org/officeDocument/2006/relationships/customXml" Target="../ink/ink859.xml"/><Relationship Id="rId11" Type="http://schemas.openxmlformats.org/officeDocument/2006/relationships/image" Target="../media/image615.png"/><Relationship Id="rId53" Type="http://schemas.openxmlformats.org/officeDocument/2006/relationships/image" Target="../media/image636.png"/><Relationship Id="rId149" Type="http://schemas.openxmlformats.org/officeDocument/2006/relationships/image" Target="../media/image684.png"/><Relationship Id="rId314" Type="http://schemas.openxmlformats.org/officeDocument/2006/relationships/customXml" Target="../ink/ink768.xml"/><Relationship Id="rId356" Type="http://schemas.openxmlformats.org/officeDocument/2006/relationships/customXml" Target="../ink/ink789.xml"/><Relationship Id="rId398" Type="http://schemas.openxmlformats.org/officeDocument/2006/relationships/customXml" Target="../ink/ink810.xml"/><Relationship Id="rId95" Type="http://schemas.openxmlformats.org/officeDocument/2006/relationships/image" Target="../media/image657.png"/><Relationship Id="rId160" Type="http://schemas.openxmlformats.org/officeDocument/2006/relationships/customXml" Target="../ink/ink691.xml"/><Relationship Id="rId216" Type="http://schemas.openxmlformats.org/officeDocument/2006/relationships/customXml" Target="../ink/ink719.xml"/><Relationship Id="rId423" Type="http://schemas.openxmlformats.org/officeDocument/2006/relationships/image" Target="../media/image821.png"/><Relationship Id="rId258" Type="http://schemas.openxmlformats.org/officeDocument/2006/relationships/customXml" Target="../ink/ink740.xml"/><Relationship Id="rId465" Type="http://schemas.openxmlformats.org/officeDocument/2006/relationships/image" Target="../media/image842.png"/><Relationship Id="rId22" Type="http://schemas.openxmlformats.org/officeDocument/2006/relationships/customXml" Target="../ink/ink622.xml"/><Relationship Id="rId64" Type="http://schemas.openxmlformats.org/officeDocument/2006/relationships/customXml" Target="../ink/ink643.xml"/><Relationship Id="rId118" Type="http://schemas.openxmlformats.org/officeDocument/2006/relationships/customXml" Target="../ink/ink670.xml"/><Relationship Id="rId325" Type="http://schemas.openxmlformats.org/officeDocument/2006/relationships/image" Target="../media/image772.png"/><Relationship Id="rId367" Type="http://schemas.openxmlformats.org/officeDocument/2006/relationships/image" Target="../media/image793.png"/><Relationship Id="rId171" Type="http://schemas.openxmlformats.org/officeDocument/2006/relationships/image" Target="../media/image695.png"/><Relationship Id="rId227" Type="http://schemas.openxmlformats.org/officeDocument/2006/relationships/image" Target="../media/image723.png"/><Relationship Id="rId269" Type="http://schemas.openxmlformats.org/officeDocument/2006/relationships/image" Target="../media/image744.png"/><Relationship Id="rId434" Type="http://schemas.openxmlformats.org/officeDocument/2006/relationships/customXml" Target="../ink/ink828.xml"/><Relationship Id="rId476" Type="http://schemas.openxmlformats.org/officeDocument/2006/relationships/customXml" Target="../ink/ink849.xml"/><Relationship Id="rId33" Type="http://schemas.openxmlformats.org/officeDocument/2006/relationships/image" Target="../media/image626.png"/><Relationship Id="rId129" Type="http://schemas.openxmlformats.org/officeDocument/2006/relationships/image" Target="../media/image674.png"/><Relationship Id="rId280" Type="http://schemas.openxmlformats.org/officeDocument/2006/relationships/customXml" Target="../ink/ink751.xml"/><Relationship Id="rId336" Type="http://schemas.openxmlformats.org/officeDocument/2006/relationships/customXml" Target="../ink/ink779.xml"/><Relationship Id="rId501" Type="http://schemas.openxmlformats.org/officeDocument/2006/relationships/image" Target="../media/image860.png"/><Relationship Id="rId75" Type="http://schemas.openxmlformats.org/officeDocument/2006/relationships/image" Target="../media/image647.png"/><Relationship Id="rId140" Type="http://schemas.openxmlformats.org/officeDocument/2006/relationships/customXml" Target="../ink/ink681.xml"/><Relationship Id="rId182" Type="http://schemas.openxmlformats.org/officeDocument/2006/relationships/customXml" Target="../ink/ink702.xml"/><Relationship Id="rId378" Type="http://schemas.openxmlformats.org/officeDocument/2006/relationships/customXml" Target="../ink/ink800.xml"/><Relationship Id="rId403" Type="http://schemas.openxmlformats.org/officeDocument/2006/relationships/image" Target="../media/image811.png"/><Relationship Id="rId6" Type="http://schemas.openxmlformats.org/officeDocument/2006/relationships/customXml" Target="../ink/ink614.xml"/><Relationship Id="rId238" Type="http://schemas.openxmlformats.org/officeDocument/2006/relationships/customXml" Target="../ink/ink730.xml"/><Relationship Id="rId445" Type="http://schemas.openxmlformats.org/officeDocument/2006/relationships/image" Target="../media/image832.png"/><Relationship Id="rId487" Type="http://schemas.openxmlformats.org/officeDocument/2006/relationships/image" Target="../media/image853.png"/><Relationship Id="rId291" Type="http://schemas.openxmlformats.org/officeDocument/2006/relationships/image" Target="../media/image755.png"/><Relationship Id="rId305" Type="http://schemas.openxmlformats.org/officeDocument/2006/relationships/image" Target="../media/image762.png"/><Relationship Id="rId347" Type="http://schemas.openxmlformats.org/officeDocument/2006/relationships/image" Target="../media/image783.png"/><Relationship Id="rId44" Type="http://schemas.openxmlformats.org/officeDocument/2006/relationships/customXml" Target="../ink/ink633.xml"/><Relationship Id="rId86" Type="http://schemas.openxmlformats.org/officeDocument/2006/relationships/customXml" Target="../ink/ink654.xml"/><Relationship Id="rId151" Type="http://schemas.openxmlformats.org/officeDocument/2006/relationships/image" Target="../media/image685.png"/><Relationship Id="rId389" Type="http://schemas.openxmlformats.org/officeDocument/2006/relationships/image" Target="../media/image804.png"/><Relationship Id="rId193" Type="http://schemas.openxmlformats.org/officeDocument/2006/relationships/image" Target="../media/image706.png"/><Relationship Id="rId207" Type="http://schemas.openxmlformats.org/officeDocument/2006/relationships/image" Target="../media/image713.png"/><Relationship Id="rId249" Type="http://schemas.openxmlformats.org/officeDocument/2006/relationships/image" Target="../media/image734.png"/><Relationship Id="rId414" Type="http://schemas.openxmlformats.org/officeDocument/2006/relationships/customXml" Target="../ink/ink818.xml"/><Relationship Id="rId456" Type="http://schemas.openxmlformats.org/officeDocument/2006/relationships/customXml" Target="../ink/ink839.xml"/><Relationship Id="rId498" Type="http://schemas.openxmlformats.org/officeDocument/2006/relationships/customXml" Target="../ink/ink860.xml"/><Relationship Id="rId13" Type="http://schemas.openxmlformats.org/officeDocument/2006/relationships/image" Target="../media/image616.png"/><Relationship Id="rId109" Type="http://schemas.openxmlformats.org/officeDocument/2006/relationships/image" Target="../media/image664.png"/><Relationship Id="rId260" Type="http://schemas.openxmlformats.org/officeDocument/2006/relationships/customXml" Target="../ink/ink741.xml"/><Relationship Id="rId316" Type="http://schemas.openxmlformats.org/officeDocument/2006/relationships/customXml" Target="../ink/ink769.xml"/><Relationship Id="rId55" Type="http://schemas.openxmlformats.org/officeDocument/2006/relationships/image" Target="../media/image637.png"/><Relationship Id="rId97" Type="http://schemas.openxmlformats.org/officeDocument/2006/relationships/image" Target="../media/image658.png"/><Relationship Id="rId120" Type="http://schemas.openxmlformats.org/officeDocument/2006/relationships/customXml" Target="../ink/ink671.xml"/><Relationship Id="rId358" Type="http://schemas.openxmlformats.org/officeDocument/2006/relationships/customXml" Target="../ink/ink790.xml"/><Relationship Id="rId162" Type="http://schemas.openxmlformats.org/officeDocument/2006/relationships/customXml" Target="../ink/ink692.xml"/><Relationship Id="rId218" Type="http://schemas.openxmlformats.org/officeDocument/2006/relationships/customXml" Target="../ink/ink720.xml"/><Relationship Id="rId425" Type="http://schemas.openxmlformats.org/officeDocument/2006/relationships/image" Target="../media/image822.png"/><Relationship Id="rId467" Type="http://schemas.openxmlformats.org/officeDocument/2006/relationships/image" Target="../media/image843.png"/><Relationship Id="rId271" Type="http://schemas.openxmlformats.org/officeDocument/2006/relationships/image" Target="../media/image745.png"/><Relationship Id="rId24" Type="http://schemas.openxmlformats.org/officeDocument/2006/relationships/customXml" Target="../ink/ink623.xml"/><Relationship Id="rId66" Type="http://schemas.openxmlformats.org/officeDocument/2006/relationships/customXml" Target="../ink/ink644.xml"/><Relationship Id="rId131" Type="http://schemas.openxmlformats.org/officeDocument/2006/relationships/image" Target="../media/image675.png"/><Relationship Id="rId327" Type="http://schemas.openxmlformats.org/officeDocument/2006/relationships/image" Target="../media/image773.png"/><Relationship Id="rId369" Type="http://schemas.openxmlformats.org/officeDocument/2006/relationships/image" Target="../media/image794.png"/><Relationship Id="rId173" Type="http://schemas.openxmlformats.org/officeDocument/2006/relationships/image" Target="../media/image696.png"/><Relationship Id="rId229" Type="http://schemas.openxmlformats.org/officeDocument/2006/relationships/image" Target="../media/image724.png"/><Relationship Id="rId380" Type="http://schemas.openxmlformats.org/officeDocument/2006/relationships/customXml" Target="../ink/ink801.xml"/><Relationship Id="rId436" Type="http://schemas.openxmlformats.org/officeDocument/2006/relationships/customXml" Target="../ink/ink829.xml"/><Relationship Id="rId240" Type="http://schemas.openxmlformats.org/officeDocument/2006/relationships/customXml" Target="../ink/ink731.xml"/><Relationship Id="rId478" Type="http://schemas.openxmlformats.org/officeDocument/2006/relationships/customXml" Target="../ink/ink850.xml"/><Relationship Id="rId35" Type="http://schemas.openxmlformats.org/officeDocument/2006/relationships/image" Target="../media/image627.png"/><Relationship Id="rId77" Type="http://schemas.openxmlformats.org/officeDocument/2006/relationships/image" Target="../media/image648.png"/><Relationship Id="rId100" Type="http://schemas.openxmlformats.org/officeDocument/2006/relationships/customXml" Target="../ink/ink661.xml"/><Relationship Id="rId282" Type="http://schemas.openxmlformats.org/officeDocument/2006/relationships/customXml" Target="../ink/ink752.xml"/><Relationship Id="rId338" Type="http://schemas.openxmlformats.org/officeDocument/2006/relationships/customXml" Target="../ink/ink780.xml"/><Relationship Id="rId503" Type="http://schemas.openxmlformats.org/officeDocument/2006/relationships/image" Target="../media/image861.png"/><Relationship Id="rId8" Type="http://schemas.openxmlformats.org/officeDocument/2006/relationships/customXml" Target="../ink/ink615.xml"/><Relationship Id="rId142" Type="http://schemas.openxmlformats.org/officeDocument/2006/relationships/customXml" Target="../ink/ink682.xml"/><Relationship Id="rId184" Type="http://schemas.openxmlformats.org/officeDocument/2006/relationships/customXml" Target="../ink/ink703.xml"/><Relationship Id="rId391" Type="http://schemas.openxmlformats.org/officeDocument/2006/relationships/image" Target="../media/image805.png"/><Relationship Id="rId405" Type="http://schemas.openxmlformats.org/officeDocument/2006/relationships/image" Target="../media/image812.png"/><Relationship Id="rId447" Type="http://schemas.openxmlformats.org/officeDocument/2006/relationships/image" Target="../media/image833.png"/><Relationship Id="rId251" Type="http://schemas.openxmlformats.org/officeDocument/2006/relationships/image" Target="../media/image735.png"/><Relationship Id="rId489" Type="http://schemas.openxmlformats.org/officeDocument/2006/relationships/image" Target="../media/image854.png"/><Relationship Id="rId46" Type="http://schemas.openxmlformats.org/officeDocument/2006/relationships/customXml" Target="../ink/ink634.xml"/><Relationship Id="rId293" Type="http://schemas.openxmlformats.org/officeDocument/2006/relationships/image" Target="../media/image756.png"/><Relationship Id="rId307" Type="http://schemas.openxmlformats.org/officeDocument/2006/relationships/image" Target="../media/image763.png"/><Relationship Id="rId349" Type="http://schemas.openxmlformats.org/officeDocument/2006/relationships/image" Target="../media/image784.png"/><Relationship Id="rId88" Type="http://schemas.openxmlformats.org/officeDocument/2006/relationships/customXml" Target="../ink/ink655.xml"/><Relationship Id="rId111" Type="http://schemas.openxmlformats.org/officeDocument/2006/relationships/image" Target="../media/image665.png"/><Relationship Id="rId153" Type="http://schemas.openxmlformats.org/officeDocument/2006/relationships/image" Target="../media/image686.png"/><Relationship Id="rId195" Type="http://schemas.openxmlformats.org/officeDocument/2006/relationships/image" Target="../media/image707.png"/><Relationship Id="rId209" Type="http://schemas.openxmlformats.org/officeDocument/2006/relationships/image" Target="../media/image714.png"/><Relationship Id="rId360" Type="http://schemas.openxmlformats.org/officeDocument/2006/relationships/customXml" Target="../ink/ink791.xml"/><Relationship Id="rId416" Type="http://schemas.openxmlformats.org/officeDocument/2006/relationships/customXml" Target="../ink/ink819.xml"/><Relationship Id="rId220" Type="http://schemas.openxmlformats.org/officeDocument/2006/relationships/customXml" Target="../ink/ink721.xml"/><Relationship Id="rId458" Type="http://schemas.openxmlformats.org/officeDocument/2006/relationships/customXml" Target="../ink/ink840.xml"/><Relationship Id="rId15" Type="http://schemas.openxmlformats.org/officeDocument/2006/relationships/image" Target="../media/image617.png"/><Relationship Id="rId57" Type="http://schemas.openxmlformats.org/officeDocument/2006/relationships/image" Target="../media/image638.png"/><Relationship Id="rId262" Type="http://schemas.openxmlformats.org/officeDocument/2006/relationships/customXml" Target="../ink/ink742.xml"/><Relationship Id="rId318" Type="http://schemas.openxmlformats.org/officeDocument/2006/relationships/customXml" Target="../ink/ink770.xml"/><Relationship Id="rId99" Type="http://schemas.openxmlformats.org/officeDocument/2006/relationships/image" Target="../media/image659.png"/><Relationship Id="rId122" Type="http://schemas.openxmlformats.org/officeDocument/2006/relationships/customXml" Target="../ink/ink672.xml"/><Relationship Id="rId164" Type="http://schemas.openxmlformats.org/officeDocument/2006/relationships/customXml" Target="../ink/ink693.xml"/><Relationship Id="rId371" Type="http://schemas.openxmlformats.org/officeDocument/2006/relationships/image" Target="../media/image795.png"/><Relationship Id="rId427" Type="http://schemas.openxmlformats.org/officeDocument/2006/relationships/image" Target="../media/image823.png"/><Relationship Id="rId469" Type="http://schemas.openxmlformats.org/officeDocument/2006/relationships/image" Target="../media/image844.png"/><Relationship Id="rId26" Type="http://schemas.openxmlformats.org/officeDocument/2006/relationships/customXml" Target="../ink/ink624.xml"/><Relationship Id="rId231" Type="http://schemas.openxmlformats.org/officeDocument/2006/relationships/image" Target="../media/image725.png"/><Relationship Id="rId273" Type="http://schemas.openxmlformats.org/officeDocument/2006/relationships/image" Target="../media/image746.png"/><Relationship Id="rId329" Type="http://schemas.openxmlformats.org/officeDocument/2006/relationships/image" Target="../media/image774.png"/><Relationship Id="rId480" Type="http://schemas.openxmlformats.org/officeDocument/2006/relationships/customXml" Target="../ink/ink851.xml"/><Relationship Id="rId68" Type="http://schemas.openxmlformats.org/officeDocument/2006/relationships/customXml" Target="../ink/ink645.xml"/><Relationship Id="rId133" Type="http://schemas.openxmlformats.org/officeDocument/2006/relationships/image" Target="../media/image676.png"/><Relationship Id="rId175" Type="http://schemas.openxmlformats.org/officeDocument/2006/relationships/image" Target="../media/image697.png"/><Relationship Id="rId340" Type="http://schemas.openxmlformats.org/officeDocument/2006/relationships/customXml" Target="../ink/ink781.xml"/><Relationship Id="rId200" Type="http://schemas.openxmlformats.org/officeDocument/2006/relationships/customXml" Target="../ink/ink711.xml"/><Relationship Id="rId382" Type="http://schemas.openxmlformats.org/officeDocument/2006/relationships/customXml" Target="../ink/ink802.xml"/><Relationship Id="rId438" Type="http://schemas.openxmlformats.org/officeDocument/2006/relationships/customXml" Target="../ink/ink830.xml"/><Relationship Id="rId242" Type="http://schemas.openxmlformats.org/officeDocument/2006/relationships/customXml" Target="../ink/ink732.xml"/><Relationship Id="rId284" Type="http://schemas.openxmlformats.org/officeDocument/2006/relationships/customXml" Target="../ink/ink753.xml"/><Relationship Id="rId491" Type="http://schemas.openxmlformats.org/officeDocument/2006/relationships/image" Target="../media/image855.png"/><Relationship Id="rId505" Type="http://schemas.openxmlformats.org/officeDocument/2006/relationships/image" Target="../media/image862.png"/><Relationship Id="rId37" Type="http://schemas.openxmlformats.org/officeDocument/2006/relationships/image" Target="../media/image628.png"/><Relationship Id="rId79" Type="http://schemas.openxmlformats.org/officeDocument/2006/relationships/image" Target="../media/image649.png"/><Relationship Id="rId102" Type="http://schemas.openxmlformats.org/officeDocument/2006/relationships/customXml" Target="../ink/ink662.xml"/><Relationship Id="rId144" Type="http://schemas.openxmlformats.org/officeDocument/2006/relationships/customXml" Target="../ink/ink683.xml"/><Relationship Id="rId90" Type="http://schemas.openxmlformats.org/officeDocument/2006/relationships/customXml" Target="../ink/ink656.xml"/><Relationship Id="rId186" Type="http://schemas.openxmlformats.org/officeDocument/2006/relationships/customXml" Target="../ink/ink704.xml"/><Relationship Id="rId351" Type="http://schemas.openxmlformats.org/officeDocument/2006/relationships/image" Target="../media/image785.png"/><Relationship Id="rId393" Type="http://schemas.openxmlformats.org/officeDocument/2006/relationships/image" Target="../media/image806.png"/><Relationship Id="rId407" Type="http://schemas.openxmlformats.org/officeDocument/2006/relationships/image" Target="../media/image813.png"/><Relationship Id="rId449" Type="http://schemas.openxmlformats.org/officeDocument/2006/relationships/image" Target="../media/image834.png"/><Relationship Id="rId211" Type="http://schemas.openxmlformats.org/officeDocument/2006/relationships/image" Target="../media/image715.png"/><Relationship Id="rId253" Type="http://schemas.openxmlformats.org/officeDocument/2006/relationships/image" Target="../media/image736.png"/><Relationship Id="rId295" Type="http://schemas.openxmlformats.org/officeDocument/2006/relationships/image" Target="../media/image757.png"/><Relationship Id="rId309" Type="http://schemas.openxmlformats.org/officeDocument/2006/relationships/image" Target="../media/image764.png"/><Relationship Id="rId460" Type="http://schemas.openxmlformats.org/officeDocument/2006/relationships/customXml" Target="../ink/ink841.xml"/><Relationship Id="rId48" Type="http://schemas.openxmlformats.org/officeDocument/2006/relationships/customXml" Target="../ink/ink635.xml"/><Relationship Id="rId113" Type="http://schemas.openxmlformats.org/officeDocument/2006/relationships/image" Target="../media/image666.png"/><Relationship Id="rId320" Type="http://schemas.openxmlformats.org/officeDocument/2006/relationships/customXml" Target="../ink/ink771.xml"/><Relationship Id="rId155" Type="http://schemas.openxmlformats.org/officeDocument/2006/relationships/image" Target="../media/image687.png"/><Relationship Id="rId197" Type="http://schemas.openxmlformats.org/officeDocument/2006/relationships/image" Target="../media/image708.png"/><Relationship Id="rId362" Type="http://schemas.openxmlformats.org/officeDocument/2006/relationships/customXml" Target="../ink/ink792.xml"/><Relationship Id="rId418" Type="http://schemas.openxmlformats.org/officeDocument/2006/relationships/customXml" Target="../ink/ink820.xml"/><Relationship Id="rId222" Type="http://schemas.openxmlformats.org/officeDocument/2006/relationships/customXml" Target="../ink/ink722.xml"/><Relationship Id="rId264" Type="http://schemas.openxmlformats.org/officeDocument/2006/relationships/customXml" Target="../ink/ink743.xml"/><Relationship Id="rId471" Type="http://schemas.openxmlformats.org/officeDocument/2006/relationships/image" Target="../media/image845.png"/><Relationship Id="rId17" Type="http://schemas.openxmlformats.org/officeDocument/2006/relationships/image" Target="../media/image618.png"/><Relationship Id="rId59" Type="http://schemas.openxmlformats.org/officeDocument/2006/relationships/image" Target="../media/image639.png"/><Relationship Id="rId124" Type="http://schemas.openxmlformats.org/officeDocument/2006/relationships/customXml" Target="../ink/ink673.xml"/><Relationship Id="rId70" Type="http://schemas.openxmlformats.org/officeDocument/2006/relationships/customXml" Target="../ink/ink646.xml"/><Relationship Id="rId166" Type="http://schemas.openxmlformats.org/officeDocument/2006/relationships/customXml" Target="../ink/ink694.xml"/><Relationship Id="rId331" Type="http://schemas.openxmlformats.org/officeDocument/2006/relationships/image" Target="../media/image775.png"/><Relationship Id="rId373" Type="http://schemas.openxmlformats.org/officeDocument/2006/relationships/image" Target="../media/image796.png"/><Relationship Id="rId429" Type="http://schemas.openxmlformats.org/officeDocument/2006/relationships/image" Target="../media/image824.png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726.png"/><Relationship Id="rId440" Type="http://schemas.openxmlformats.org/officeDocument/2006/relationships/customXml" Target="../ink/ink831.xml"/><Relationship Id="rId28" Type="http://schemas.openxmlformats.org/officeDocument/2006/relationships/customXml" Target="../ink/ink625.xml"/><Relationship Id="rId275" Type="http://schemas.openxmlformats.org/officeDocument/2006/relationships/image" Target="../media/image747.png"/><Relationship Id="rId300" Type="http://schemas.openxmlformats.org/officeDocument/2006/relationships/customXml" Target="../ink/ink761.xml"/><Relationship Id="rId482" Type="http://schemas.openxmlformats.org/officeDocument/2006/relationships/customXml" Target="../ink/ink852.xml"/><Relationship Id="rId81" Type="http://schemas.openxmlformats.org/officeDocument/2006/relationships/image" Target="../media/image650.png"/><Relationship Id="rId135" Type="http://schemas.openxmlformats.org/officeDocument/2006/relationships/image" Target="../media/image677.png"/><Relationship Id="rId177" Type="http://schemas.openxmlformats.org/officeDocument/2006/relationships/image" Target="../media/image698.png"/><Relationship Id="rId342" Type="http://schemas.openxmlformats.org/officeDocument/2006/relationships/customXml" Target="../ink/ink782.xml"/><Relationship Id="rId384" Type="http://schemas.openxmlformats.org/officeDocument/2006/relationships/customXml" Target="../ink/ink803.xml"/><Relationship Id="rId202" Type="http://schemas.openxmlformats.org/officeDocument/2006/relationships/customXml" Target="../ink/ink712.xml"/><Relationship Id="rId244" Type="http://schemas.openxmlformats.org/officeDocument/2006/relationships/customXml" Target="../ink/ink733.xml"/><Relationship Id="rId39" Type="http://schemas.openxmlformats.org/officeDocument/2006/relationships/image" Target="../media/image629.png"/><Relationship Id="rId286" Type="http://schemas.openxmlformats.org/officeDocument/2006/relationships/customXml" Target="../ink/ink754.xml"/><Relationship Id="rId451" Type="http://schemas.openxmlformats.org/officeDocument/2006/relationships/image" Target="../media/image835.png"/><Relationship Id="rId493" Type="http://schemas.openxmlformats.org/officeDocument/2006/relationships/image" Target="../media/image856.png"/><Relationship Id="rId507" Type="http://schemas.openxmlformats.org/officeDocument/2006/relationships/image" Target="../media/image863.png"/><Relationship Id="rId50" Type="http://schemas.openxmlformats.org/officeDocument/2006/relationships/customXml" Target="../ink/ink636.xml"/><Relationship Id="rId104" Type="http://schemas.openxmlformats.org/officeDocument/2006/relationships/customXml" Target="../ink/ink663.xml"/><Relationship Id="rId146" Type="http://schemas.openxmlformats.org/officeDocument/2006/relationships/customXml" Target="../ink/ink684.xml"/><Relationship Id="rId188" Type="http://schemas.openxmlformats.org/officeDocument/2006/relationships/customXml" Target="../ink/ink705.xml"/><Relationship Id="rId311" Type="http://schemas.openxmlformats.org/officeDocument/2006/relationships/image" Target="../media/image765.png"/><Relationship Id="rId353" Type="http://schemas.openxmlformats.org/officeDocument/2006/relationships/image" Target="../media/image786.png"/><Relationship Id="rId395" Type="http://schemas.openxmlformats.org/officeDocument/2006/relationships/image" Target="../media/image807.png"/><Relationship Id="rId409" Type="http://schemas.openxmlformats.org/officeDocument/2006/relationships/image" Target="../media/image814.png"/><Relationship Id="rId92" Type="http://schemas.openxmlformats.org/officeDocument/2006/relationships/customXml" Target="../ink/ink657.xml"/><Relationship Id="rId213" Type="http://schemas.openxmlformats.org/officeDocument/2006/relationships/image" Target="../media/image716.png"/><Relationship Id="rId420" Type="http://schemas.openxmlformats.org/officeDocument/2006/relationships/customXml" Target="../ink/ink821.xml"/><Relationship Id="rId255" Type="http://schemas.openxmlformats.org/officeDocument/2006/relationships/image" Target="../media/image737.png"/><Relationship Id="rId297" Type="http://schemas.openxmlformats.org/officeDocument/2006/relationships/image" Target="../media/image758.png"/><Relationship Id="rId462" Type="http://schemas.openxmlformats.org/officeDocument/2006/relationships/customXml" Target="../ink/ink842.xml"/><Relationship Id="rId115" Type="http://schemas.openxmlformats.org/officeDocument/2006/relationships/image" Target="../media/image667.png"/><Relationship Id="rId157" Type="http://schemas.openxmlformats.org/officeDocument/2006/relationships/image" Target="../media/image688.png"/><Relationship Id="rId322" Type="http://schemas.openxmlformats.org/officeDocument/2006/relationships/customXml" Target="../ink/ink772.xml"/><Relationship Id="rId364" Type="http://schemas.openxmlformats.org/officeDocument/2006/relationships/customXml" Target="../ink/ink793.xml"/><Relationship Id="rId61" Type="http://schemas.openxmlformats.org/officeDocument/2006/relationships/image" Target="../media/image640.png"/><Relationship Id="rId199" Type="http://schemas.openxmlformats.org/officeDocument/2006/relationships/image" Target="../media/image709.png"/><Relationship Id="rId19" Type="http://schemas.openxmlformats.org/officeDocument/2006/relationships/image" Target="../media/image619.png"/><Relationship Id="rId224" Type="http://schemas.openxmlformats.org/officeDocument/2006/relationships/customXml" Target="../ink/ink723.xml"/><Relationship Id="rId266" Type="http://schemas.openxmlformats.org/officeDocument/2006/relationships/customXml" Target="../ink/ink744.xml"/><Relationship Id="rId431" Type="http://schemas.openxmlformats.org/officeDocument/2006/relationships/image" Target="../media/image825.png"/><Relationship Id="rId473" Type="http://schemas.openxmlformats.org/officeDocument/2006/relationships/image" Target="../media/image846.png"/><Relationship Id="rId30" Type="http://schemas.openxmlformats.org/officeDocument/2006/relationships/customXml" Target="../ink/ink626.xml"/><Relationship Id="rId126" Type="http://schemas.openxmlformats.org/officeDocument/2006/relationships/customXml" Target="../ink/ink674.xml"/><Relationship Id="rId168" Type="http://schemas.openxmlformats.org/officeDocument/2006/relationships/customXml" Target="../ink/ink695.xml"/><Relationship Id="rId333" Type="http://schemas.openxmlformats.org/officeDocument/2006/relationships/image" Target="../media/image776.png"/><Relationship Id="rId72" Type="http://schemas.openxmlformats.org/officeDocument/2006/relationships/customXml" Target="../ink/ink647.xml"/><Relationship Id="rId375" Type="http://schemas.openxmlformats.org/officeDocument/2006/relationships/image" Target="../media/image797.png"/><Relationship Id="rId3" Type="http://schemas.openxmlformats.org/officeDocument/2006/relationships/image" Target="../media/image611.png"/><Relationship Id="rId235" Type="http://schemas.openxmlformats.org/officeDocument/2006/relationships/image" Target="../media/image727.png"/><Relationship Id="rId277" Type="http://schemas.openxmlformats.org/officeDocument/2006/relationships/image" Target="../media/image748.png"/><Relationship Id="rId400" Type="http://schemas.openxmlformats.org/officeDocument/2006/relationships/customXml" Target="../ink/ink811.xml"/><Relationship Id="rId442" Type="http://schemas.openxmlformats.org/officeDocument/2006/relationships/customXml" Target="../ink/ink832.xml"/><Relationship Id="rId484" Type="http://schemas.openxmlformats.org/officeDocument/2006/relationships/customXml" Target="../ink/ink853.xml"/><Relationship Id="rId137" Type="http://schemas.openxmlformats.org/officeDocument/2006/relationships/image" Target="../media/image678.png"/><Relationship Id="rId302" Type="http://schemas.openxmlformats.org/officeDocument/2006/relationships/customXml" Target="../ink/ink762.xml"/><Relationship Id="rId344" Type="http://schemas.openxmlformats.org/officeDocument/2006/relationships/customXml" Target="../ink/ink783.xml"/><Relationship Id="rId41" Type="http://schemas.openxmlformats.org/officeDocument/2006/relationships/image" Target="../media/image630.png"/><Relationship Id="rId83" Type="http://schemas.openxmlformats.org/officeDocument/2006/relationships/image" Target="../media/image651.png"/><Relationship Id="rId179" Type="http://schemas.openxmlformats.org/officeDocument/2006/relationships/image" Target="../media/image699.png"/><Relationship Id="rId386" Type="http://schemas.openxmlformats.org/officeDocument/2006/relationships/customXml" Target="../ink/ink804.xml"/><Relationship Id="rId190" Type="http://schemas.openxmlformats.org/officeDocument/2006/relationships/customXml" Target="../ink/ink706.xml"/><Relationship Id="rId204" Type="http://schemas.openxmlformats.org/officeDocument/2006/relationships/customXml" Target="../ink/ink713.xml"/><Relationship Id="rId246" Type="http://schemas.openxmlformats.org/officeDocument/2006/relationships/customXml" Target="../ink/ink734.xml"/><Relationship Id="rId288" Type="http://schemas.openxmlformats.org/officeDocument/2006/relationships/customXml" Target="../ink/ink755.xml"/><Relationship Id="rId411" Type="http://schemas.openxmlformats.org/officeDocument/2006/relationships/image" Target="../media/image815.png"/><Relationship Id="rId453" Type="http://schemas.openxmlformats.org/officeDocument/2006/relationships/image" Target="../media/image836.png"/><Relationship Id="rId106" Type="http://schemas.openxmlformats.org/officeDocument/2006/relationships/customXml" Target="../ink/ink664.xml"/><Relationship Id="rId313" Type="http://schemas.openxmlformats.org/officeDocument/2006/relationships/image" Target="../media/image766.png"/><Relationship Id="rId495" Type="http://schemas.openxmlformats.org/officeDocument/2006/relationships/image" Target="../media/image857.png"/><Relationship Id="rId10" Type="http://schemas.openxmlformats.org/officeDocument/2006/relationships/customXml" Target="../ink/ink616.xml"/><Relationship Id="rId52" Type="http://schemas.openxmlformats.org/officeDocument/2006/relationships/customXml" Target="../ink/ink637.xml"/><Relationship Id="rId94" Type="http://schemas.openxmlformats.org/officeDocument/2006/relationships/customXml" Target="../ink/ink658.xml"/><Relationship Id="rId148" Type="http://schemas.openxmlformats.org/officeDocument/2006/relationships/customXml" Target="../ink/ink685.xml"/><Relationship Id="rId355" Type="http://schemas.openxmlformats.org/officeDocument/2006/relationships/image" Target="../media/image787.png"/><Relationship Id="rId397" Type="http://schemas.openxmlformats.org/officeDocument/2006/relationships/image" Target="../media/image808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21.png"/><Relationship Id="rId21" Type="http://schemas.openxmlformats.org/officeDocument/2006/relationships/image" Target="../media/image873.png"/><Relationship Id="rId42" Type="http://schemas.openxmlformats.org/officeDocument/2006/relationships/customXml" Target="../ink/ink885.xml"/><Relationship Id="rId63" Type="http://schemas.openxmlformats.org/officeDocument/2006/relationships/image" Target="../media/image894.png"/><Relationship Id="rId84" Type="http://schemas.openxmlformats.org/officeDocument/2006/relationships/customXml" Target="../ink/ink906.xml"/><Relationship Id="rId16" Type="http://schemas.openxmlformats.org/officeDocument/2006/relationships/customXml" Target="../ink/ink872.xml"/><Relationship Id="rId107" Type="http://schemas.openxmlformats.org/officeDocument/2006/relationships/image" Target="../media/image916.png"/><Relationship Id="rId11" Type="http://schemas.openxmlformats.org/officeDocument/2006/relationships/image" Target="../media/image868.png"/><Relationship Id="rId32" Type="http://schemas.openxmlformats.org/officeDocument/2006/relationships/customXml" Target="../ink/ink880.xml"/><Relationship Id="rId37" Type="http://schemas.openxmlformats.org/officeDocument/2006/relationships/image" Target="../media/image881.png"/><Relationship Id="rId53" Type="http://schemas.openxmlformats.org/officeDocument/2006/relationships/image" Target="../media/image889.png"/><Relationship Id="rId58" Type="http://schemas.openxmlformats.org/officeDocument/2006/relationships/customXml" Target="../ink/ink893.xml"/><Relationship Id="rId74" Type="http://schemas.openxmlformats.org/officeDocument/2006/relationships/customXml" Target="../ink/ink901.xml"/><Relationship Id="rId79" Type="http://schemas.openxmlformats.org/officeDocument/2006/relationships/image" Target="../media/image902.png"/><Relationship Id="rId102" Type="http://schemas.openxmlformats.org/officeDocument/2006/relationships/customXml" Target="../ink/ink915.xml"/><Relationship Id="rId123" Type="http://schemas.openxmlformats.org/officeDocument/2006/relationships/image" Target="../media/image924.png"/><Relationship Id="rId128" Type="http://schemas.openxmlformats.org/officeDocument/2006/relationships/customXml" Target="../ink/ink928.xml"/><Relationship Id="rId5" Type="http://schemas.openxmlformats.org/officeDocument/2006/relationships/image" Target="../media/image865.png"/><Relationship Id="rId90" Type="http://schemas.openxmlformats.org/officeDocument/2006/relationships/customXml" Target="../ink/ink909.xml"/><Relationship Id="rId95" Type="http://schemas.openxmlformats.org/officeDocument/2006/relationships/image" Target="../media/image910.png"/><Relationship Id="rId22" Type="http://schemas.openxmlformats.org/officeDocument/2006/relationships/customXml" Target="../ink/ink875.xml"/><Relationship Id="rId27" Type="http://schemas.openxmlformats.org/officeDocument/2006/relationships/image" Target="../media/image876.png"/><Relationship Id="rId43" Type="http://schemas.openxmlformats.org/officeDocument/2006/relationships/image" Target="../media/image884.png"/><Relationship Id="rId48" Type="http://schemas.openxmlformats.org/officeDocument/2006/relationships/customXml" Target="../ink/ink888.xml"/><Relationship Id="rId64" Type="http://schemas.openxmlformats.org/officeDocument/2006/relationships/customXml" Target="../ink/ink896.xml"/><Relationship Id="rId69" Type="http://schemas.openxmlformats.org/officeDocument/2006/relationships/image" Target="../media/image897.png"/><Relationship Id="rId113" Type="http://schemas.openxmlformats.org/officeDocument/2006/relationships/image" Target="../media/image919.png"/><Relationship Id="rId118" Type="http://schemas.openxmlformats.org/officeDocument/2006/relationships/customXml" Target="../ink/ink923.xml"/><Relationship Id="rId80" Type="http://schemas.openxmlformats.org/officeDocument/2006/relationships/customXml" Target="../ink/ink904.xml"/><Relationship Id="rId85" Type="http://schemas.openxmlformats.org/officeDocument/2006/relationships/image" Target="../media/image905.png"/><Relationship Id="rId12" Type="http://schemas.openxmlformats.org/officeDocument/2006/relationships/customXml" Target="../ink/ink870.xml"/><Relationship Id="rId17" Type="http://schemas.openxmlformats.org/officeDocument/2006/relationships/image" Target="../media/image871.png"/><Relationship Id="rId33" Type="http://schemas.openxmlformats.org/officeDocument/2006/relationships/image" Target="../media/image879.png"/><Relationship Id="rId38" Type="http://schemas.openxmlformats.org/officeDocument/2006/relationships/customXml" Target="../ink/ink883.xml"/><Relationship Id="rId59" Type="http://schemas.openxmlformats.org/officeDocument/2006/relationships/image" Target="../media/image892.png"/><Relationship Id="rId103" Type="http://schemas.openxmlformats.org/officeDocument/2006/relationships/image" Target="../media/image914.png"/><Relationship Id="rId108" Type="http://schemas.openxmlformats.org/officeDocument/2006/relationships/customXml" Target="../ink/ink918.xml"/><Relationship Id="rId124" Type="http://schemas.openxmlformats.org/officeDocument/2006/relationships/customXml" Target="../ink/ink926.xml"/><Relationship Id="rId129" Type="http://schemas.openxmlformats.org/officeDocument/2006/relationships/image" Target="../media/image927.png"/><Relationship Id="rId54" Type="http://schemas.openxmlformats.org/officeDocument/2006/relationships/customXml" Target="../ink/ink891.xml"/><Relationship Id="rId70" Type="http://schemas.openxmlformats.org/officeDocument/2006/relationships/customXml" Target="../ink/ink899.xml"/><Relationship Id="rId75" Type="http://schemas.openxmlformats.org/officeDocument/2006/relationships/image" Target="../media/image900.png"/><Relationship Id="rId91" Type="http://schemas.openxmlformats.org/officeDocument/2006/relationships/image" Target="../media/image908.png"/><Relationship Id="rId96" Type="http://schemas.openxmlformats.org/officeDocument/2006/relationships/customXml" Target="../ink/ink91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67.xml"/><Relationship Id="rId23" Type="http://schemas.openxmlformats.org/officeDocument/2006/relationships/image" Target="../media/image874.png"/><Relationship Id="rId28" Type="http://schemas.openxmlformats.org/officeDocument/2006/relationships/customXml" Target="../ink/ink878.xml"/><Relationship Id="rId49" Type="http://schemas.openxmlformats.org/officeDocument/2006/relationships/image" Target="../media/image887.png"/><Relationship Id="rId114" Type="http://schemas.openxmlformats.org/officeDocument/2006/relationships/customXml" Target="../ink/ink921.xml"/><Relationship Id="rId119" Type="http://schemas.openxmlformats.org/officeDocument/2006/relationships/image" Target="../media/image922.png"/><Relationship Id="rId44" Type="http://schemas.openxmlformats.org/officeDocument/2006/relationships/customXml" Target="../ink/ink886.xml"/><Relationship Id="rId60" Type="http://schemas.openxmlformats.org/officeDocument/2006/relationships/customXml" Target="../ink/ink894.xml"/><Relationship Id="rId65" Type="http://schemas.openxmlformats.org/officeDocument/2006/relationships/image" Target="../media/image895.png"/><Relationship Id="rId81" Type="http://schemas.openxmlformats.org/officeDocument/2006/relationships/image" Target="../media/image903.png"/><Relationship Id="rId86" Type="http://schemas.openxmlformats.org/officeDocument/2006/relationships/customXml" Target="../ink/ink907.xml"/><Relationship Id="rId130" Type="http://schemas.openxmlformats.org/officeDocument/2006/relationships/customXml" Target="../ink/ink929.xml"/><Relationship Id="rId13" Type="http://schemas.openxmlformats.org/officeDocument/2006/relationships/image" Target="../media/image869.png"/><Relationship Id="rId18" Type="http://schemas.openxmlformats.org/officeDocument/2006/relationships/customXml" Target="../ink/ink873.xml"/><Relationship Id="rId39" Type="http://schemas.openxmlformats.org/officeDocument/2006/relationships/image" Target="../media/image882.png"/><Relationship Id="rId109" Type="http://schemas.openxmlformats.org/officeDocument/2006/relationships/image" Target="../media/image917.png"/><Relationship Id="rId34" Type="http://schemas.openxmlformats.org/officeDocument/2006/relationships/customXml" Target="../ink/ink881.xml"/><Relationship Id="rId50" Type="http://schemas.openxmlformats.org/officeDocument/2006/relationships/customXml" Target="../ink/ink889.xml"/><Relationship Id="rId55" Type="http://schemas.openxmlformats.org/officeDocument/2006/relationships/image" Target="../media/image890.png"/><Relationship Id="rId76" Type="http://schemas.openxmlformats.org/officeDocument/2006/relationships/customXml" Target="../ink/ink902.xml"/><Relationship Id="rId97" Type="http://schemas.openxmlformats.org/officeDocument/2006/relationships/image" Target="../media/image911.png"/><Relationship Id="rId104" Type="http://schemas.openxmlformats.org/officeDocument/2006/relationships/customXml" Target="../ink/ink916.xml"/><Relationship Id="rId120" Type="http://schemas.openxmlformats.org/officeDocument/2006/relationships/customXml" Target="../ink/ink924.xml"/><Relationship Id="rId125" Type="http://schemas.openxmlformats.org/officeDocument/2006/relationships/image" Target="../media/image925.png"/><Relationship Id="rId7" Type="http://schemas.openxmlformats.org/officeDocument/2006/relationships/image" Target="../media/image866.png"/><Relationship Id="rId71" Type="http://schemas.openxmlformats.org/officeDocument/2006/relationships/image" Target="../media/image898.png"/><Relationship Id="rId92" Type="http://schemas.openxmlformats.org/officeDocument/2006/relationships/customXml" Target="../ink/ink910.xml"/><Relationship Id="rId2" Type="http://schemas.openxmlformats.org/officeDocument/2006/relationships/customXml" Target="../ink/ink865.xml"/><Relationship Id="rId29" Type="http://schemas.openxmlformats.org/officeDocument/2006/relationships/image" Target="../media/image877.png"/><Relationship Id="rId24" Type="http://schemas.openxmlformats.org/officeDocument/2006/relationships/customXml" Target="../ink/ink876.xml"/><Relationship Id="rId40" Type="http://schemas.openxmlformats.org/officeDocument/2006/relationships/customXml" Target="../ink/ink884.xml"/><Relationship Id="rId45" Type="http://schemas.openxmlformats.org/officeDocument/2006/relationships/image" Target="../media/image885.png"/><Relationship Id="rId66" Type="http://schemas.openxmlformats.org/officeDocument/2006/relationships/customXml" Target="../ink/ink897.xml"/><Relationship Id="rId87" Type="http://schemas.openxmlformats.org/officeDocument/2006/relationships/image" Target="../media/image906.png"/><Relationship Id="rId110" Type="http://schemas.openxmlformats.org/officeDocument/2006/relationships/customXml" Target="../ink/ink919.xml"/><Relationship Id="rId115" Type="http://schemas.openxmlformats.org/officeDocument/2006/relationships/image" Target="../media/image920.png"/><Relationship Id="rId131" Type="http://schemas.openxmlformats.org/officeDocument/2006/relationships/image" Target="../media/image928.png"/><Relationship Id="rId61" Type="http://schemas.openxmlformats.org/officeDocument/2006/relationships/image" Target="../media/image893.png"/><Relationship Id="rId82" Type="http://schemas.openxmlformats.org/officeDocument/2006/relationships/customXml" Target="../ink/ink905.xml"/><Relationship Id="rId19" Type="http://schemas.openxmlformats.org/officeDocument/2006/relationships/image" Target="../media/image872.png"/><Relationship Id="rId14" Type="http://schemas.openxmlformats.org/officeDocument/2006/relationships/customXml" Target="../ink/ink871.xml"/><Relationship Id="rId30" Type="http://schemas.openxmlformats.org/officeDocument/2006/relationships/customXml" Target="../ink/ink879.xml"/><Relationship Id="rId35" Type="http://schemas.openxmlformats.org/officeDocument/2006/relationships/image" Target="../media/image880.png"/><Relationship Id="rId56" Type="http://schemas.openxmlformats.org/officeDocument/2006/relationships/customXml" Target="../ink/ink892.xml"/><Relationship Id="rId77" Type="http://schemas.openxmlformats.org/officeDocument/2006/relationships/image" Target="../media/image901.png"/><Relationship Id="rId100" Type="http://schemas.openxmlformats.org/officeDocument/2006/relationships/customXml" Target="../ink/ink914.xml"/><Relationship Id="rId105" Type="http://schemas.openxmlformats.org/officeDocument/2006/relationships/image" Target="../media/image915.png"/><Relationship Id="rId126" Type="http://schemas.openxmlformats.org/officeDocument/2006/relationships/customXml" Target="../ink/ink927.xml"/><Relationship Id="rId8" Type="http://schemas.openxmlformats.org/officeDocument/2006/relationships/customXml" Target="../ink/ink868.xml"/><Relationship Id="rId51" Type="http://schemas.openxmlformats.org/officeDocument/2006/relationships/image" Target="../media/image888.png"/><Relationship Id="rId72" Type="http://schemas.openxmlformats.org/officeDocument/2006/relationships/customXml" Target="../ink/ink900.xml"/><Relationship Id="rId93" Type="http://schemas.openxmlformats.org/officeDocument/2006/relationships/image" Target="../media/image909.png"/><Relationship Id="rId98" Type="http://schemas.openxmlformats.org/officeDocument/2006/relationships/customXml" Target="../ink/ink913.xml"/><Relationship Id="rId121" Type="http://schemas.openxmlformats.org/officeDocument/2006/relationships/image" Target="../media/image923.png"/><Relationship Id="rId3" Type="http://schemas.openxmlformats.org/officeDocument/2006/relationships/image" Target="../media/image864.png"/><Relationship Id="rId25" Type="http://schemas.openxmlformats.org/officeDocument/2006/relationships/image" Target="../media/image875.png"/><Relationship Id="rId46" Type="http://schemas.openxmlformats.org/officeDocument/2006/relationships/customXml" Target="../ink/ink887.xml"/><Relationship Id="rId67" Type="http://schemas.openxmlformats.org/officeDocument/2006/relationships/image" Target="../media/image896.png"/><Relationship Id="rId116" Type="http://schemas.openxmlformats.org/officeDocument/2006/relationships/customXml" Target="../ink/ink922.xml"/><Relationship Id="rId20" Type="http://schemas.openxmlformats.org/officeDocument/2006/relationships/customXml" Target="../ink/ink874.xml"/><Relationship Id="rId41" Type="http://schemas.openxmlformats.org/officeDocument/2006/relationships/image" Target="../media/image883.png"/><Relationship Id="rId62" Type="http://schemas.openxmlformats.org/officeDocument/2006/relationships/customXml" Target="../ink/ink895.xml"/><Relationship Id="rId83" Type="http://schemas.openxmlformats.org/officeDocument/2006/relationships/image" Target="../media/image904.png"/><Relationship Id="rId88" Type="http://schemas.openxmlformats.org/officeDocument/2006/relationships/customXml" Target="../ink/ink908.xml"/><Relationship Id="rId111" Type="http://schemas.openxmlformats.org/officeDocument/2006/relationships/image" Target="../media/image918.png"/><Relationship Id="rId132" Type="http://schemas.openxmlformats.org/officeDocument/2006/relationships/customXml" Target="../ink/ink930.xml"/><Relationship Id="rId15" Type="http://schemas.openxmlformats.org/officeDocument/2006/relationships/image" Target="../media/image870.png"/><Relationship Id="rId36" Type="http://schemas.openxmlformats.org/officeDocument/2006/relationships/customXml" Target="../ink/ink882.xml"/><Relationship Id="rId57" Type="http://schemas.openxmlformats.org/officeDocument/2006/relationships/image" Target="../media/image891.png"/><Relationship Id="rId106" Type="http://schemas.openxmlformats.org/officeDocument/2006/relationships/customXml" Target="../ink/ink917.xml"/><Relationship Id="rId127" Type="http://schemas.openxmlformats.org/officeDocument/2006/relationships/image" Target="../media/image926.png"/><Relationship Id="rId10" Type="http://schemas.openxmlformats.org/officeDocument/2006/relationships/customXml" Target="../ink/ink869.xml"/><Relationship Id="rId31" Type="http://schemas.openxmlformats.org/officeDocument/2006/relationships/image" Target="../media/image878.png"/><Relationship Id="rId52" Type="http://schemas.openxmlformats.org/officeDocument/2006/relationships/customXml" Target="../ink/ink890.xml"/><Relationship Id="rId73" Type="http://schemas.openxmlformats.org/officeDocument/2006/relationships/image" Target="../media/image899.png"/><Relationship Id="rId78" Type="http://schemas.openxmlformats.org/officeDocument/2006/relationships/customXml" Target="../ink/ink903.xml"/><Relationship Id="rId94" Type="http://schemas.openxmlformats.org/officeDocument/2006/relationships/customXml" Target="../ink/ink911.xml"/><Relationship Id="rId99" Type="http://schemas.openxmlformats.org/officeDocument/2006/relationships/image" Target="../media/image912.png"/><Relationship Id="rId101" Type="http://schemas.openxmlformats.org/officeDocument/2006/relationships/image" Target="../media/image913.png"/><Relationship Id="rId122" Type="http://schemas.openxmlformats.org/officeDocument/2006/relationships/customXml" Target="../ink/ink925.xml"/><Relationship Id="rId4" Type="http://schemas.openxmlformats.org/officeDocument/2006/relationships/customXml" Target="../ink/ink866.xml"/><Relationship Id="rId9" Type="http://schemas.openxmlformats.org/officeDocument/2006/relationships/image" Target="../media/image867.png"/><Relationship Id="rId26" Type="http://schemas.openxmlformats.org/officeDocument/2006/relationships/customXml" Target="../ink/ink877.xml"/><Relationship Id="rId47" Type="http://schemas.openxmlformats.org/officeDocument/2006/relationships/image" Target="../media/image886.png"/><Relationship Id="rId68" Type="http://schemas.openxmlformats.org/officeDocument/2006/relationships/customXml" Target="../ink/ink898.xml"/><Relationship Id="rId89" Type="http://schemas.openxmlformats.org/officeDocument/2006/relationships/image" Target="../media/image907.png"/><Relationship Id="rId112" Type="http://schemas.openxmlformats.org/officeDocument/2006/relationships/customXml" Target="../ink/ink920.xml"/><Relationship Id="rId133" Type="http://schemas.openxmlformats.org/officeDocument/2006/relationships/image" Target="../media/image9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58D11211-F419-3F4E-F113-E8CE8A3DFF57}"/>
              </a:ext>
            </a:extLst>
          </p:cNvPr>
          <p:cNvGrpSpPr/>
          <p:nvPr/>
        </p:nvGrpSpPr>
        <p:grpSpPr>
          <a:xfrm>
            <a:off x="417093" y="193373"/>
            <a:ext cx="8241480" cy="1327680"/>
            <a:chOff x="417093" y="193373"/>
            <a:chExt cx="8241480" cy="132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1E44935-FD64-E95B-4E2D-6D4280F6DD1D}"/>
                    </a:ext>
                  </a:extLst>
                </p14:cNvPr>
                <p14:cNvContentPartPr/>
                <p14:nvPr/>
              </p14:nvContentPartPr>
              <p14:xfrm>
                <a:off x="417093" y="419813"/>
                <a:ext cx="57960" cy="358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1E44935-FD64-E95B-4E2D-6D4280F6DD1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6493" y="388853"/>
                  <a:ext cx="1195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9C7B5BC-244D-C49E-85B1-C36B27A309CA}"/>
                    </a:ext>
                  </a:extLst>
                </p14:cNvPr>
                <p14:cNvContentPartPr/>
                <p14:nvPr/>
              </p14:nvContentPartPr>
              <p14:xfrm>
                <a:off x="434733" y="380933"/>
                <a:ext cx="298440" cy="455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9C7B5BC-244D-C49E-85B1-C36B27A309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4133" y="350333"/>
                  <a:ext cx="35964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B0EA0EF-03C4-6FC5-16E0-73DF7FE1CB8F}"/>
                    </a:ext>
                  </a:extLst>
                </p14:cNvPr>
                <p14:cNvContentPartPr/>
                <p14:nvPr/>
              </p14:nvContentPartPr>
              <p14:xfrm>
                <a:off x="788973" y="287333"/>
                <a:ext cx="437760" cy="714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B0EA0EF-03C4-6FC5-16E0-73DF7FE1CB8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8373" y="256733"/>
                  <a:ext cx="499320" cy="77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1885536-0B5B-ADA9-7C63-14C942B1B75C}"/>
                    </a:ext>
                  </a:extLst>
                </p14:cNvPr>
                <p14:cNvContentPartPr/>
                <p14:nvPr/>
              </p14:nvContentPartPr>
              <p14:xfrm>
                <a:off x="1016853" y="590813"/>
                <a:ext cx="240480" cy="28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1885536-0B5B-ADA9-7C63-14C942B1B75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5893" y="560213"/>
                  <a:ext cx="3020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4EE4341-BF5A-0C29-FC5A-8D5BB56F8A58}"/>
                    </a:ext>
                  </a:extLst>
                </p14:cNvPr>
                <p14:cNvContentPartPr/>
                <p14:nvPr/>
              </p14:nvContentPartPr>
              <p14:xfrm>
                <a:off x="1346253" y="802133"/>
                <a:ext cx="191160" cy="254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4EE4341-BF5A-0C29-FC5A-8D5BB56F8A5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15293" y="771533"/>
                  <a:ext cx="2523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1858F72-9223-048E-4711-E11837F6AE8A}"/>
                    </a:ext>
                  </a:extLst>
                </p14:cNvPr>
                <p14:cNvContentPartPr/>
                <p14:nvPr/>
              </p14:nvContentPartPr>
              <p14:xfrm>
                <a:off x="1947813" y="193373"/>
                <a:ext cx="254160" cy="733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1858F72-9223-048E-4711-E11837F6AE8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17213" y="162773"/>
                  <a:ext cx="315360" cy="7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970BE5F-1749-F072-CA0A-D0EDD536C737}"/>
                    </a:ext>
                  </a:extLst>
                </p14:cNvPr>
                <p14:cNvContentPartPr/>
                <p14:nvPr/>
              </p14:nvContentPartPr>
              <p14:xfrm>
                <a:off x="2398533" y="636533"/>
                <a:ext cx="82800" cy="312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970BE5F-1749-F072-CA0A-D0EDD536C7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67933" y="605933"/>
                  <a:ext cx="14400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86C62EC-53F2-C7A8-FEA6-281623CF6C19}"/>
                    </a:ext>
                  </a:extLst>
                </p14:cNvPr>
                <p14:cNvContentPartPr/>
                <p14:nvPr/>
              </p14:nvContentPartPr>
              <p14:xfrm>
                <a:off x="2399973" y="561293"/>
                <a:ext cx="324720" cy="394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86C62EC-53F2-C7A8-FEA6-281623CF6C1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69373" y="530693"/>
                  <a:ext cx="38592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B0043A9-D770-3CDA-97D2-88356859E255}"/>
                    </a:ext>
                  </a:extLst>
                </p14:cNvPr>
                <p14:cNvContentPartPr/>
                <p14:nvPr/>
              </p14:nvContentPartPr>
              <p14:xfrm>
                <a:off x="2763933" y="696653"/>
                <a:ext cx="45000" cy="330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B0043A9-D770-3CDA-97D2-88356859E25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32973" y="665693"/>
                  <a:ext cx="1062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3D9541F-1A28-5143-F272-A80228EA6519}"/>
                    </a:ext>
                  </a:extLst>
                </p14:cNvPr>
                <p14:cNvContentPartPr/>
                <p14:nvPr/>
              </p14:nvContentPartPr>
              <p14:xfrm>
                <a:off x="2903253" y="752453"/>
                <a:ext cx="591840" cy="492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3D9541F-1A28-5143-F272-A80228EA651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72653" y="721853"/>
                  <a:ext cx="65304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CAA12AC-8AD3-C70A-6646-DE59D3E18CB2}"/>
                    </a:ext>
                  </a:extLst>
                </p14:cNvPr>
                <p14:cNvContentPartPr/>
                <p14:nvPr/>
              </p14:nvContentPartPr>
              <p14:xfrm>
                <a:off x="2941413" y="534653"/>
                <a:ext cx="26280" cy="56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CAA12AC-8AD3-C70A-6646-DE59D3E18CB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10453" y="503693"/>
                  <a:ext cx="878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8593F91-F0EB-C2F6-ADCB-6C1DFF0FB68C}"/>
                    </a:ext>
                  </a:extLst>
                </p14:cNvPr>
                <p14:cNvContentPartPr/>
                <p14:nvPr/>
              </p14:nvContentPartPr>
              <p14:xfrm>
                <a:off x="3686253" y="697733"/>
                <a:ext cx="543960" cy="410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8593F91-F0EB-C2F6-ADCB-6C1DFF0FB68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55653" y="667133"/>
                  <a:ext cx="60516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DFF0D31-F067-7B63-A5F3-5E78BAB20FCF}"/>
                    </a:ext>
                  </a:extLst>
                </p14:cNvPr>
                <p14:cNvContentPartPr/>
                <p14:nvPr/>
              </p14:nvContentPartPr>
              <p14:xfrm>
                <a:off x="4805853" y="665693"/>
                <a:ext cx="393840" cy="447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DFF0D31-F067-7B63-A5F3-5E78BAB20FC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75253" y="635093"/>
                  <a:ext cx="45504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6781E82-C2EF-611D-DBD8-78000DC9519B}"/>
                    </a:ext>
                  </a:extLst>
                </p14:cNvPr>
                <p14:cNvContentPartPr/>
                <p14:nvPr/>
              </p14:nvContentPartPr>
              <p14:xfrm>
                <a:off x="5995653" y="553373"/>
                <a:ext cx="251280" cy="542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6781E82-C2EF-611D-DBD8-78000DC9519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65053" y="522773"/>
                  <a:ext cx="31248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3D2DBC1-6E55-96C3-882B-C7322C3CAF40}"/>
                    </a:ext>
                  </a:extLst>
                </p14:cNvPr>
                <p14:cNvContentPartPr/>
                <p14:nvPr/>
              </p14:nvContentPartPr>
              <p14:xfrm>
                <a:off x="6337653" y="615653"/>
                <a:ext cx="419400" cy="428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3D2DBC1-6E55-96C3-882B-C7322C3CAF4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06693" y="585053"/>
                  <a:ext cx="48060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C51BA2B-2BAA-E3E1-EB2B-22204FB22686}"/>
                    </a:ext>
                  </a:extLst>
                </p14:cNvPr>
                <p14:cNvContentPartPr/>
                <p14:nvPr/>
              </p14:nvContentPartPr>
              <p14:xfrm>
                <a:off x="6630333" y="312173"/>
                <a:ext cx="700200" cy="820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C51BA2B-2BAA-E3E1-EB2B-22204FB2268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99733" y="281213"/>
                  <a:ext cx="761760" cy="88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D1C5C9B-3994-64CD-720F-DEBA3CE20C12}"/>
                    </a:ext>
                  </a:extLst>
                </p14:cNvPr>
                <p14:cNvContentPartPr/>
                <p14:nvPr/>
              </p14:nvContentPartPr>
              <p14:xfrm>
                <a:off x="7505133" y="732653"/>
                <a:ext cx="424080" cy="421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D1C5C9B-3994-64CD-720F-DEBA3CE20C1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74533" y="702053"/>
                  <a:ext cx="48528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6D81850-E8E9-8EF6-DB41-96F98E5941B2}"/>
                    </a:ext>
                  </a:extLst>
                </p14:cNvPr>
                <p14:cNvContentPartPr/>
                <p14:nvPr/>
              </p14:nvContentPartPr>
              <p14:xfrm>
                <a:off x="7798173" y="687293"/>
                <a:ext cx="680400" cy="509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6D81850-E8E9-8EF6-DB41-96F98E5941B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67573" y="656693"/>
                  <a:ext cx="74160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9F6D3F2-FF2A-7F7A-8860-91A7C7C98416}"/>
                    </a:ext>
                  </a:extLst>
                </p14:cNvPr>
                <p14:cNvContentPartPr/>
                <p14:nvPr/>
              </p14:nvContentPartPr>
              <p14:xfrm>
                <a:off x="8636613" y="1005533"/>
                <a:ext cx="21960" cy="20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9F6D3F2-FF2A-7F7A-8860-91A7C7C9841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606013" y="974933"/>
                  <a:ext cx="835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A4DBDAA-E6B4-EF2F-B9A7-3F7B0D7D6CA2}"/>
                    </a:ext>
                  </a:extLst>
                </p14:cNvPr>
                <p14:cNvContentPartPr/>
                <p14:nvPr/>
              </p14:nvContentPartPr>
              <p14:xfrm>
                <a:off x="867093" y="1341053"/>
                <a:ext cx="7673040" cy="180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A4DBDAA-E6B4-EF2F-B9A7-3F7B0D7D6CA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6133" y="1310093"/>
                  <a:ext cx="773424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AD85BC7-6432-A982-F2C4-B68F9C6A79BB}"/>
              </a:ext>
            </a:extLst>
          </p:cNvPr>
          <p:cNvGrpSpPr/>
          <p:nvPr/>
        </p:nvGrpSpPr>
        <p:grpSpPr>
          <a:xfrm>
            <a:off x="1393773" y="1966373"/>
            <a:ext cx="2091600" cy="687960"/>
            <a:chOff x="1393773" y="1966373"/>
            <a:chExt cx="2091600" cy="68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743FC99-4BDB-7F7D-DA22-C46438C4786D}"/>
                    </a:ext>
                  </a:extLst>
                </p14:cNvPr>
                <p14:cNvContentPartPr/>
                <p14:nvPr/>
              </p14:nvContentPartPr>
              <p14:xfrm>
                <a:off x="1393773" y="1966373"/>
                <a:ext cx="349200" cy="518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743FC99-4BDB-7F7D-DA22-C46438C4786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78653" y="1950893"/>
                  <a:ext cx="37944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1C984D1-823D-8931-6573-E4638B2E6F99}"/>
                    </a:ext>
                  </a:extLst>
                </p14:cNvPr>
                <p14:cNvContentPartPr/>
                <p14:nvPr/>
              </p14:nvContentPartPr>
              <p14:xfrm>
                <a:off x="1723533" y="2246453"/>
                <a:ext cx="229320" cy="293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1C984D1-823D-8931-6573-E4638B2E6F9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708053" y="2231333"/>
                  <a:ext cx="2599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CB482AD-19A0-F7C3-532F-5242F9391492}"/>
                    </a:ext>
                  </a:extLst>
                </p14:cNvPr>
                <p14:cNvContentPartPr/>
                <p14:nvPr/>
              </p14:nvContentPartPr>
              <p14:xfrm>
                <a:off x="2046813" y="2240693"/>
                <a:ext cx="363600" cy="344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CB482AD-19A0-F7C3-532F-5242F939149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31693" y="2225573"/>
                  <a:ext cx="3938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CBF8701-E7E8-7BC6-7E53-129F1C7FBF7D}"/>
                    </a:ext>
                  </a:extLst>
                </p14:cNvPr>
                <p14:cNvContentPartPr/>
                <p14:nvPr/>
              </p14:nvContentPartPr>
              <p14:xfrm>
                <a:off x="2543613" y="2275973"/>
                <a:ext cx="237960" cy="306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CBF8701-E7E8-7BC6-7E53-129F1C7FBF7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28133" y="2260853"/>
                  <a:ext cx="2685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1C51392-F95D-73D6-9E03-BCFD8E622031}"/>
                    </a:ext>
                  </a:extLst>
                </p14:cNvPr>
                <p14:cNvContentPartPr/>
                <p14:nvPr/>
              </p14:nvContentPartPr>
              <p14:xfrm>
                <a:off x="2791293" y="2304053"/>
                <a:ext cx="524160" cy="308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1C51392-F95D-73D6-9E03-BCFD8E62203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76173" y="2288933"/>
                  <a:ext cx="55440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9F65E07-B8CD-9A63-B5E0-5ED937544A92}"/>
                    </a:ext>
                  </a:extLst>
                </p14:cNvPr>
                <p14:cNvContentPartPr/>
                <p14:nvPr/>
              </p14:nvContentPartPr>
              <p14:xfrm>
                <a:off x="3460893" y="2614373"/>
                <a:ext cx="24480" cy="39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9F65E07-B8CD-9A63-B5E0-5ED937544A9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445773" y="2599253"/>
                  <a:ext cx="5472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A66A108-678F-D835-A446-FF7AD2232064}"/>
              </a:ext>
            </a:extLst>
          </p:cNvPr>
          <p:cNvGrpSpPr/>
          <p:nvPr/>
        </p:nvGrpSpPr>
        <p:grpSpPr>
          <a:xfrm>
            <a:off x="4169373" y="1716893"/>
            <a:ext cx="1494720" cy="1689120"/>
            <a:chOff x="4169373" y="1716893"/>
            <a:chExt cx="1494720" cy="168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58C80DA-64F3-E377-C471-F3BCA65C262F}"/>
                    </a:ext>
                  </a:extLst>
                </p14:cNvPr>
                <p14:cNvContentPartPr/>
                <p14:nvPr/>
              </p14:nvContentPartPr>
              <p14:xfrm>
                <a:off x="4458093" y="2275253"/>
                <a:ext cx="287280" cy="462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58C80DA-64F3-E377-C471-F3BCA65C262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442973" y="2260133"/>
                  <a:ext cx="3178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F7CBF1E-7EA3-D073-E13B-DBE13687B9AE}"/>
                    </a:ext>
                  </a:extLst>
                </p14:cNvPr>
                <p14:cNvContentPartPr/>
                <p14:nvPr/>
              </p14:nvContentPartPr>
              <p14:xfrm>
                <a:off x="4886493" y="2042693"/>
                <a:ext cx="489600" cy="666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F7CBF1E-7EA3-D073-E13B-DBE13687B9A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71013" y="2027573"/>
                  <a:ext cx="520200" cy="69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A01CFDF-2A37-B631-BED7-CCC147650D1D}"/>
                    </a:ext>
                  </a:extLst>
                </p14:cNvPr>
                <p14:cNvContentPartPr/>
                <p14:nvPr/>
              </p14:nvContentPartPr>
              <p14:xfrm>
                <a:off x="5503173" y="2562893"/>
                <a:ext cx="9720" cy="7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A01CFDF-2A37-B631-BED7-CCC147650D1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88053" y="2547413"/>
                  <a:ext cx="40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B77217D-0F21-80EB-5BD2-06F75700336B}"/>
                    </a:ext>
                  </a:extLst>
                </p14:cNvPr>
                <p14:cNvContentPartPr/>
                <p14:nvPr/>
              </p14:nvContentPartPr>
              <p14:xfrm>
                <a:off x="4169373" y="1716893"/>
                <a:ext cx="1494720" cy="1689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B77217D-0F21-80EB-5BD2-06F75700336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54253" y="1701773"/>
                  <a:ext cx="1524960" cy="171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E97CF8-1B0A-52F0-077C-CA71F2138BBD}"/>
              </a:ext>
            </a:extLst>
          </p:cNvPr>
          <p:cNvGrpSpPr/>
          <p:nvPr/>
        </p:nvGrpSpPr>
        <p:grpSpPr>
          <a:xfrm>
            <a:off x="7226853" y="1604933"/>
            <a:ext cx="3380040" cy="1390680"/>
            <a:chOff x="7226853" y="1604933"/>
            <a:chExt cx="3380040" cy="139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08360E8-1918-2684-3CD1-A7CAA8B3B2C8}"/>
                    </a:ext>
                  </a:extLst>
                </p14:cNvPr>
                <p14:cNvContentPartPr/>
                <p14:nvPr/>
              </p14:nvContentPartPr>
              <p14:xfrm>
                <a:off x="7365453" y="2067533"/>
                <a:ext cx="43920" cy="481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08360E8-1918-2684-3CD1-A7CAA8B3B2C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350333" y="2052053"/>
                  <a:ext cx="7452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E94F6B8-82EB-A04B-C0B0-79224913DF86}"/>
                    </a:ext>
                  </a:extLst>
                </p14:cNvPr>
                <p14:cNvContentPartPr/>
                <p14:nvPr/>
              </p14:nvContentPartPr>
              <p14:xfrm>
                <a:off x="7567773" y="2153933"/>
                <a:ext cx="177840" cy="525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E94F6B8-82EB-A04B-C0B0-79224913DF8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52293" y="2138453"/>
                  <a:ext cx="20844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B5E66A4-A570-9AB4-BFB7-3067D1FD31D6}"/>
                    </a:ext>
                  </a:extLst>
                </p14:cNvPr>
                <p14:cNvContentPartPr/>
                <p14:nvPr/>
              </p14:nvContentPartPr>
              <p14:xfrm>
                <a:off x="7658493" y="2052053"/>
                <a:ext cx="245880" cy="68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B5E66A4-A570-9AB4-BFB7-3067D1FD31D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43373" y="2036573"/>
                  <a:ext cx="2764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223FE25-FEC5-D342-2D23-197D26C28E72}"/>
                    </a:ext>
                  </a:extLst>
                </p14:cNvPr>
                <p14:cNvContentPartPr/>
                <p14:nvPr/>
              </p14:nvContentPartPr>
              <p14:xfrm>
                <a:off x="7906533" y="2322413"/>
                <a:ext cx="172800" cy="349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223FE25-FEC5-D342-2D23-197D26C28E7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91413" y="2307293"/>
                  <a:ext cx="20340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DEBF55F-5354-363F-CA77-49DD06F0F2D8}"/>
                    </a:ext>
                  </a:extLst>
                </p14:cNvPr>
                <p14:cNvContentPartPr/>
                <p14:nvPr/>
              </p14:nvContentPartPr>
              <p14:xfrm>
                <a:off x="8204253" y="2238893"/>
                <a:ext cx="174600" cy="326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DEBF55F-5354-363F-CA77-49DD06F0F2D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189133" y="2223413"/>
                  <a:ext cx="20520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87B21BA-7D34-799B-09EA-8F0E169BFDD5}"/>
                    </a:ext>
                  </a:extLst>
                </p14:cNvPr>
                <p14:cNvContentPartPr/>
                <p14:nvPr/>
              </p14:nvContentPartPr>
              <p14:xfrm>
                <a:off x="8473533" y="1939373"/>
                <a:ext cx="82080" cy="999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87B21BA-7D34-799B-09EA-8F0E169BFDD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58413" y="1924253"/>
                  <a:ext cx="112680" cy="10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7F33942-F3A5-A7E7-3D79-53B1741CB846}"/>
                    </a:ext>
                  </a:extLst>
                </p14:cNvPr>
                <p14:cNvContentPartPr/>
                <p14:nvPr/>
              </p14:nvContentPartPr>
              <p14:xfrm>
                <a:off x="8681973" y="2530853"/>
                <a:ext cx="165960" cy="33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7F33942-F3A5-A7E7-3D79-53B1741CB84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66853" y="2515733"/>
                  <a:ext cx="1965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231CB16-2996-03AA-7215-C2AB1E9866D7}"/>
                    </a:ext>
                  </a:extLst>
                </p14:cNvPr>
                <p14:cNvContentPartPr/>
                <p14:nvPr/>
              </p14:nvContentPartPr>
              <p14:xfrm>
                <a:off x="8738493" y="2644253"/>
                <a:ext cx="118080" cy="41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231CB16-2996-03AA-7215-C2AB1E9866D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23373" y="2629133"/>
                  <a:ext cx="1483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B2CCDAD-8114-192D-CEB1-ED6B17D8108C}"/>
                    </a:ext>
                  </a:extLst>
                </p14:cNvPr>
                <p14:cNvContentPartPr/>
                <p14:nvPr/>
              </p14:nvContentPartPr>
              <p14:xfrm>
                <a:off x="9322053" y="2125133"/>
                <a:ext cx="218880" cy="692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B2CCDAD-8114-192D-CEB1-ED6B17D8108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306933" y="2109653"/>
                  <a:ext cx="24948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AD43D9C-D28A-6C84-3709-9B5159ED98F5}"/>
                    </a:ext>
                  </a:extLst>
                </p14:cNvPr>
                <p14:cNvContentPartPr/>
                <p14:nvPr/>
              </p14:nvContentPartPr>
              <p14:xfrm>
                <a:off x="9718773" y="2135213"/>
                <a:ext cx="264600" cy="504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AD43D9C-D28A-6C84-3709-9B5159ED98F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703653" y="2120093"/>
                  <a:ext cx="29520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C897723-FD47-1C9F-31F9-0C091513645C}"/>
                    </a:ext>
                  </a:extLst>
                </p14:cNvPr>
                <p14:cNvContentPartPr/>
                <p14:nvPr/>
              </p14:nvContentPartPr>
              <p14:xfrm>
                <a:off x="10085613" y="2061773"/>
                <a:ext cx="231480" cy="598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C897723-FD47-1C9F-31F9-0C091513645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070493" y="2046653"/>
                  <a:ext cx="26208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1FBB205-4756-72F3-83D7-183C50D28F02}"/>
                    </a:ext>
                  </a:extLst>
                </p14:cNvPr>
                <p14:cNvContentPartPr/>
                <p14:nvPr/>
              </p14:nvContentPartPr>
              <p14:xfrm>
                <a:off x="10598253" y="2507453"/>
                <a:ext cx="8640" cy="1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1FBB205-4756-72F3-83D7-183C50D28F0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583133" y="2491973"/>
                  <a:ext cx="392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E694861-06AA-42AF-F823-B0E7E44CD512}"/>
                    </a:ext>
                  </a:extLst>
                </p14:cNvPr>
                <p14:cNvContentPartPr/>
                <p14:nvPr/>
              </p14:nvContentPartPr>
              <p14:xfrm>
                <a:off x="7226853" y="1604933"/>
                <a:ext cx="3255480" cy="1390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E694861-06AA-42AF-F823-B0E7E44CD51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11733" y="1589813"/>
                  <a:ext cx="3285720" cy="1421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00500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B2B855C-5127-D8CE-A451-08AFB7E40107}"/>
              </a:ext>
            </a:extLst>
          </p:cNvPr>
          <p:cNvGrpSpPr/>
          <p:nvPr/>
        </p:nvGrpSpPr>
        <p:grpSpPr>
          <a:xfrm>
            <a:off x="99573" y="333773"/>
            <a:ext cx="2716200" cy="1002960"/>
            <a:chOff x="99573" y="333773"/>
            <a:chExt cx="2716200" cy="100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ADFF1E5-C2D0-3DA0-3BEC-D36A2DBEF699}"/>
                    </a:ext>
                  </a:extLst>
                </p14:cNvPr>
                <p14:cNvContentPartPr/>
                <p14:nvPr/>
              </p14:nvContentPartPr>
              <p14:xfrm>
                <a:off x="547413" y="333773"/>
                <a:ext cx="224280" cy="650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ADFF1E5-C2D0-3DA0-3BEC-D36A2DBEF69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1933" y="318293"/>
                  <a:ext cx="254880" cy="68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934B1C8-F3FA-B8AA-2087-DD14F8EBA9A5}"/>
                    </a:ext>
                  </a:extLst>
                </p14:cNvPr>
                <p14:cNvContentPartPr/>
                <p14:nvPr/>
              </p14:nvContentPartPr>
              <p14:xfrm>
                <a:off x="804093" y="577493"/>
                <a:ext cx="200160" cy="327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934B1C8-F3FA-B8AA-2087-DD14F8EBA9A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8973" y="562373"/>
                  <a:ext cx="2307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DD77AB6-E7EE-E83D-97D4-89725F17D788}"/>
                    </a:ext>
                  </a:extLst>
                </p14:cNvPr>
                <p14:cNvContentPartPr/>
                <p14:nvPr/>
              </p14:nvContentPartPr>
              <p14:xfrm>
                <a:off x="1067973" y="577133"/>
                <a:ext cx="366120" cy="657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DD77AB6-E7EE-E83D-97D4-89725F17D7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2853" y="561653"/>
                  <a:ext cx="396720" cy="68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599B8B0-CE7B-003E-2888-88348941805E}"/>
                    </a:ext>
                  </a:extLst>
                </p14:cNvPr>
                <p14:cNvContentPartPr/>
                <p14:nvPr/>
              </p14:nvContentPartPr>
              <p14:xfrm>
                <a:off x="1513653" y="433133"/>
                <a:ext cx="691920" cy="523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599B8B0-CE7B-003E-2888-88348941805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98533" y="417653"/>
                  <a:ext cx="72216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0B3224-6173-7E78-F60F-C0D43E8CB103}"/>
                    </a:ext>
                  </a:extLst>
                </p14:cNvPr>
                <p14:cNvContentPartPr/>
                <p14:nvPr/>
              </p14:nvContentPartPr>
              <p14:xfrm>
                <a:off x="2405733" y="729413"/>
                <a:ext cx="6120" cy="12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0B3224-6173-7E78-F60F-C0D43E8CB10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90253" y="714293"/>
                  <a:ext cx="367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FACCDEE-E3AC-41F4-DE7B-0CB61EFADD5E}"/>
                    </a:ext>
                  </a:extLst>
                </p14:cNvPr>
                <p14:cNvContentPartPr/>
                <p14:nvPr/>
              </p14:nvContentPartPr>
              <p14:xfrm>
                <a:off x="2472693" y="948293"/>
                <a:ext cx="44640" cy="62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FACCDEE-E3AC-41F4-DE7B-0CB61EFADD5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57573" y="933173"/>
                  <a:ext cx="752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7A694FD-C0C4-1429-4CD8-C4B6C8A5ADB2}"/>
                    </a:ext>
                  </a:extLst>
                </p14:cNvPr>
                <p14:cNvContentPartPr/>
                <p14:nvPr/>
              </p14:nvContentPartPr>
              <p14:xfrm>
                <a:off x="700053" y="1136213"/>
                <a:ext cx="1779120" cy="200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7A694FD-C0C4-1429-4CD8-C4B6C8A5ADB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4573" y="1121093"/>
                  <a:ext cx="18093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2B667EC-3B36-A613-E6F8-CC648E40B852}"/>
                    </a:ext>
                  </a:extLst>
                </p14:cNvPr>
                <p14:cNvContentPartPr/>
                <p14:nvPr/>
              </p14:nvContentPartPr>
              <p14:xfrm>
                <a:off x="2614173" y="667133"/>
                <a:ext cx="201600" cy="11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2B667EC-3B36-A613-E6F8-CC648E40B8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98693" y="652013"/>
                  <a:ext cx="2322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FE72AEE-5E3F-8107-B672-F7ABD02C870B}"/>
                    </a:ext>
                  </a:extLst>
                </p14:cNvPr>
                <p14:cNvContentPartPr/>
                <p14:nvPr/>
              </p14:nvContentPartPr>
              <p14:xfrm>
                <a:off x="145653" y="527813"/>
                <a:ext cx="203760" cy="264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FE72AEE-5E3F-8107-B672-F7ABD02C870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0533" y="512693"/>
                  <a:ext cx="2343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49C771D-7FAE-086E-E8AA-C137EC0813EB}"/>
                    </a:ext>
                  </a:extLst>
                </p14:cNvPr>
                <p14:cNvContentPartPr/>
                <p14:nvPr/>
              </p14:nvContentPartPr>
              <p14:xfrm>
                <a:off x="99573" y="428093"/>
                <a:ext cx="318960" cy="398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49C771D-7FAE-086E-E8AA-C137EC0813E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453" y="412973"/>
                  <a:ext cx="349200" cy="42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A7FB9F-51BB-5F90-85EE-2D473AEC6A34}"/>
              </a:ext>
            </a:extLst>
          </p:cNvPr>
          <p:cNvGrpSpPr/>
          <p:nvPr/>
        </p:nvGrpSpPr>
        <p:grpSpPr>
          <a:xfrm>
            <a:off x="3755733" y="260333"/>
            <a:ext cx="2723400" cy="1739160"/>
            <a:chOff x="3755733" y="260333"/>
            <a:chExt cx="2723400" cy="173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B390084-56B9-6F15-D95D-1BF75E97ACAB}"/>
                    </a:ext>
                  </a:extLst>
                </p14:cNvPr>
                <p14:cNvContentPartPr/>
                <p14:nvPr/>
              </p14:nvContentPartPr>
              <p14:xfrm>
                <a:off x="4088373" y="689453"/>
                <a:ext cx="42840" cy="516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B390084-56B9-6F15-D95D-1BF75E97ACA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72893" y="674333"/>
                  <a:ext cx="7344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08EDF48-805A-B864-0755-99B162C6D010}"/>
                    </a:ext>
                  </a:extLst>
                </p14:cNvPr>
                <p14:cNvContentPartPr/>
                <p14:nvPr/>
              </p14:nvContentPartPr>
              <p14:xfrm>
                <a:off x="3905493" y="693773"/>
                <a:ext cx="264960" cy="222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08EDF48-805A-B864-0755-99B162C6D0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90013" y="678293"/>
                  <a:ext cx="2955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07CED14-57BB-F240-B4E2-9AE954CE5589}"/>
                    </a:ext>
                  </a:extLst>
                </p14:cNvPr>
                <p14:cNvContentPartPr/>
                <p14:nvPr/>
              </p14:nvContentPartPr>
              <p14:xfrm>
                <a:off x="4306893" y="798173"/>
                <a:ext cx="605880" cy="887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07CED14-57BB-F240-B4E2-9AE954CE55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91773" y="783053"/>
                  <a:ext cx="636480" cy="9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154375-73E1-EA2A-E6DA-5DC03ECD651C}"/>
                    </a:ext>
                  </a:extLst>
                </p14:cNvPr>
                <p14:cNvContentPartPr/>
                <p14:nvPr/>
              </p14:nvContentPartPr>
              <p14:xfrm>
                <a:off x="5041293" y="803933"/>
                <a:ext cx="295920" cy="885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154375-73E1-EA2A-E6DA-5DC03ECD651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26173" y="788453"/>
                  <a:ext cx="326520" cy="9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C1657C7-683E-F1ED-8796-16DC595A6839}"/>
                    </a:ext>
                  </a:extLst>
                </p14:cNvPr>
                <p14:cNvContentPartPr/>
                <p14:nvPr/>
              </p14:nvContentPartPr>
              <p14:xfrm>
                <a:off x="5402013" y="771173"/>
                <a:ext cx="652320" cy="403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C1657C7-683E-F1ED-8796-16DC595A68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86893" y="755693"/>
                  <a:ext cx="68292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3F0FBF7-C6F4-05A3-CAC5-C3CC9969583E}"/>
                    </a:ext>
                  </a:extLst>
                </p14:cNvPr>
                <p14:cNvContentPartPr/>
                <p14:nvPr/>
              </p14:nvContentPartPr>
              <p14:xfrm>
                <a:off x="5947413" y="753173"/>
                <a:ext cx="35280" cy="26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3F0FBF7-C6F4-05A3-CAC5-C3CC9969583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32293" y="738053"/>
                  <a:ext cx="655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43B1CA1-8CC8-BBCF-AE25-30A0DF2289A8}"/>
                    </a:ext>
                  </a:extLst>
                </p14:cNvPr>
                <p14:cNvContentPartPr/>
                <p14:nvPr/>
              </p14:nvContentPartPr>
              <p14:xfrm>
                <a:off x="6128493" y="990413"/>
                <a:ext cx="32760" cy="27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43B1CA1-8CC8-BBCF-AE25-30A0DF2289A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13373" y="975293"/>
                  <a:ext cx="63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1886625-B75F-D8B1-8658-ED9EE499183A}"/>
                    </a:ext>
                  </a:extLst>
                </p14:cNvPr>
                <p14:cNvContentPartPr/>
                <p14:nvPr/>
              </p14:nvContentPartPr>
              <p14:xfrm>
                <a:off x="4301493" y="1768733"/>
                <a:ext cx="2120040" cy="172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1886625-B75F-D8B1-8658-ED9EE499183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86373" y="1753613"/>
                  <a:ext cx="21502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5DA6F79-BB53-B305-C0C5-ACE197EAD4DA}"/>
                    </a:ext>
                  </a:extLst>
                </p14:cNvPr>
                <p14:cNvContentPartPr/>
                <p14:nvPr/>
              </p14:nvContentPartPr>
              <p14:xfrm>
                <a:off x="3755733" y="260333"/>
                <a:ext cx="2723400" cy="1739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5DA6F79-BB53-B305-C0C5-ACE197EAD4D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40253" y="245213"/>
                  <a:ext cx="2754000" cy="176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3D297B1-2417-0064-6AA5-598C369E2D83}"/>
              </a:ext>
            </a:extLst>
          </p:cNvPr>
          <p:cNvGrpSpPr/>
          <p:nvPr/>
        </p:nvGrpSpPr>
        <p:grpSpPr>
          <a:xfrm>
            <a:off x="7235133" y="243773"/>
            <a:ext cx="4201560" cy="1668600"/>
            <a:chOff x="7235133" y="243773"/>
            <a:chExt cx="4201560" cy="166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099AC45-F938-E3B6-947E-12657659C6E8}"/>
                    </a:ext>
                  </a:extLst>
                </p14:cNvPr>
                <p14:cNvContentPartPr/>
                <p14:nvPr/>
              </p14:nvContentPartPr>
              <p14:xfrm>
                <a:off x="7235133" y="428453"/>
                <a:ext cx="1167120" cy="351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099AC45-F938-E3B6-947E-12657659C6E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19653" y="412973"/>
                  <a:ext cx="119772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0E53504-9B16-2BA3-F86A-426F5560AE3B}"/>
                    </a:ext>
                  </a:extLst>
                </p14:cNvPr>
                <p14:cNvContentPartPr/>
                <p14:nvPr/>
              </p14:nvContentPartPr>
              <p14:xfrm>
                <a:off x="8297133" y="243773"/>
                <a:ext cx="232200" cy="335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0E53504-9B16-2BA3-F86A-426F5560AE3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81653" y="228293"/>
                  <a:ext cx="2624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982B7A5-C12C-2616-BB01-C42CEC602AB0}"/>
                    </a:ext>
                  </a:extLst>
                </p14:cNvPr>
                <p14:cNvContentPartPr/>
                <p14:nvPr/>
              </p14:nvContentPartPr>
              <p14:xfrm>
                <a:off x="8284893" y="932453"/>
                <a:ext cx="835560" cy="979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982B7A5-C12C-2616-BB01-C42CEC602AB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69773" y="917333"/>
                  <a:ext cx="866160" cy="10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4EBA17F-E5DA-42F1-5FD2-6677C5B12879}"/>
                    </a:ext>
                  </a:extLst>
                </p14:cNvPr>
                <p14:cNvContentPartPr/>
                <p14:nvPr/>
              </p14:nvContentPartPr>
              <p14:xfrm>
                <a:off x="9169413" y="1191293"/>
                <a:ext cx="258480" cy="358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4EBA17F-E5DA-42F1-5FD2-6677C5B1287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54293" y="1176173"/>
                  <a:ext cx="2890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C081FAD-DEF6-E4B6-F47D-055A3BF47B10}"/>
                    </a:ext>
                  </a:extLst>
                </p14:cNvPr>
                <p14:cNvContentPartPr/>
                <p14:nvPr/>
              </p14:nvContentPartPr>
              <p14:xfrm>
                <a:off x="9478653" y="1195973"/>
                <a:ext cx="179280" cy="218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C081FAD-DEF6-E4B6-F47D-055A3BF47B1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63533" y="1180493"/>
                  <a:ext cx="2095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485897D-0CAC-F55F-A298-A1A97D3E51ED}"/>
                    </a:ext>
                  </a:extLst>
                </p14:cNvPr>
                <p14:cNvContentPartPr/>
                <p14:nvPr/>
              </p14:nvContentPartPr>
              <p14:xfrm>
                <a:off x="9473253" y="1275533"/>
                <a:ext cx="280440" cy="239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485897D-0CAC-F55F-A298-A1A97D3E51E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458133" y="1260413"/>
                  <a:ext cx="3110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C45700D-A94B-DC15-F411-356E8945FC10}"/>
                    </a:ext>
                  </a:extLst>
                </p14:cNvPr>
                <p14:cNvContentPartPr/>
                <p14:nvPr/>
              </p14:nvContentPartPr>
              <p14:xfrm>
                <a:off x="9700413" y="888533"/>
                <a:ext cx="450720" cy="640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C45700D-A94B-DC15-F411-356E8945FC1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685293" y="873413"/>
                  <a:ext cx="48132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158A457-1728-1AEF-B431-C9A857CEE05B}"/>
                    </a:ext>
                  </a:extLst>
                </p14:cNvPr>
                <p14:cNvContentPartPr/>
                <p14:nvPr/>
              </p14:nvContentPartPr>
              <p14:xfrm>
                <a:off x="10202973" y="896813"/>
                <a:ext cx="595440" cy="695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158A457-1728-1AEF-B431-C9A857CEE0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87493" y="881693"/>
                  <a:ext cx="626040" cy="72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715383D-DA6C-D2A9-DD27-A21E245392DB}"/>
                    </a:ext>
                  </a:extLst>
                </p14:cNvPr>
                <p14:cNvContentPartPr/>
                <p14:nvPr/>
              </p14:nvContentPartPr>
              <p14:xfrm>
                <a:off x="10612653" y="1264373"/>
                <a:ext cx="168840" cy="51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715383D-DA6C-D2A9-DD27-A21E245392D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597533" y="1249253"/>
                  <a:ext cx="1994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FA52649-3D13-EAE1-5C6E-EC0B1B6A58C5}"/>
                    </a:ext>
                  </a:extLst>
                </p14:cNvPr>
                <p14:cNvContentPartPr/>
                <p14:nvPr/>
              </p14:nvContentPartPr>
              <p14:xfrm>
                <a:off x="10936653" y="1284893"/>
                <a:ext cx="137160" cy="271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FA52649-3D13-EAE1-5C6E-EC0B1B6A58C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921173" y="1269773"/>
                  <a:ext cx="1677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7E8A88E-97AE-95CE-E1D2-3ABE24948C4F}"/>
                    </a:ext>
                  </a:extLst>
                </p14:cNvPr>
                <p14:cNvContentPartPr/>
                <p14:nvPr/>
              </p14:nvContentPartPr>
              <p14:xfrm>
                <a:off x="11210253" y="1502333"/>
                <a:ext cx="28800" cy="18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7E8A88E-97AE-95CE-E1D2-3ABE24948C4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195133" y="1487213"/>
                  <a:ext cx="594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1FF9653-C156-F309-E2B4-23D409E06A9D}"/>
                    </a:ext>
                  </a:extLst>
                </p14:cNvPr>
                <p14:cNvContentPartPr/>
                <p14:nvPr/>
              </p14:nvContentPartPr>
              <p14:xfrm>
                <a:off x="8171853" y="615653"/>
                <a:ext cx="3264840" cy="1213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1FF9653-C156-F309-E2B4-23D409E06A9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56733" y="600533"/>
                  <a:ext cx="3295440" cy="124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5EF5688-22A8-9F48-68DE-26B282E788E8}"/>
              </a:ext>
            </a:extLst>
          </p:cNvPr>
          <p:cNvGrpSpPr/>
          <p:nvPr/>
        </p:nvGrpSpPr>
        <p:grpSpPr>
          <a:xfrm>
            <a:off x="9764853" y="2599253"/>
            <a:ext cx="1505520" cy="1818720"/>
            <a:chOff x="9764853" y="2599253"/>
            <a:chExt cx="1505520" cy="181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FCC1C44-E0F1-D75D-576A-3D902C68C988}"/>
                    </a:ext>
                  </a:extLst>
                </p14:cNvPr>
                <p14:cNvContentPartPr/>
                <p14:nvPr/>
              </p14:nvContentPartPr>
              <p14:xfrm>
                <a:off x="10074813" y="3182813"/>
                <a:ext cx="290520" cy="577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FCC1C44-E0F1-D75D-576A-3D902C68C98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059333" y="3167693"/>
                  <a:ext cx="32076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0C8421-3AAF-80DC-D4C5-9A2F4F27FE4A}"/>
                    </a:ext>
                  </a:extLst>
                </p14:cNvPr>
                <p14:cNvContentPartPr/>
                <p14:nvPr/>
              </p14:nvContentPartPr>
              <p14:xfrm>
                <a:off x="10211973" y="3625613"/>
                <a:ext cx="419040" cy="351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0C8421-3AAF-80DC-D4C5-9A2F4F27FE4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196853" y="3610493"/>
                  <a:ext cx="44964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9EB0105-CEBB-0070-56C8-F5AEB72F5CC5}"/>
                    </a:ext>
                  </a:extLst>
                </p14:cNvPr>
                <p14:cNvContentPartPr/>
                <p14:nvPr/>
              </p14:nvContentPartPr>
              <p14:xfrm>
                <a:off x="10713093" y="3357773"/>
                <a:ext cx="362880" cy="587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9EB0105-CEBB-0070-56C8-F5AEB72F5CC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697973" y="3342293"/>
                  <a:ext cx="39348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54A2DC5-8488-3957-DED1-85BC0EF0F127}"/>
                    </a:ext>
                  </a:extLst>
                </p14:cNvPr>
                <p14:cNvContentPartPr/>
                <p14:nvPr/>
              </p14:nvContentPartPr>
              <p14:xfrm>
                <a:off x="9764853" y="2599253"/>
                <a:ext cx="1505520" cy="1818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54A2DC5-8488-3957-DED1-85BC0EF0F12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749733" y="2584133"/>
                  <a:ext cx="1536120" cy="18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F6327F7-4F27-FA92-B7E5-1D6E436A55E6}"/>
              </a:ext>
            </a:extLst>
          </p:cNvPr>
          <p:cNvGrpSpPr/>
          <p:nvPr/>
        </p:nvGrpSpPr>
        <p:grpSpPr>
          <a:xfrm>
            <a:off x="605733" y="1828133"/>
            <a:ext cx="1040400" cy="743760"/>
            <a:chOff x="605733" y="1828133"/>
            <a:chExt cx="1040400" cy="74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78C550C-A57B-7FCF-2D71-3FC15DA989F7}"/>
                    </a:ext>
                  </a:extLst>
                </p14:cNvPr>
                <p14:cNvContentPartPr/>
                <p14:nvPr/>
              </p14:nvContentPartPr>
              <p14:xfrm>
                <a:off x="605733" y="1919933"/>
                <a:ext cx="338040" cy="504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78C550C-A57B-7FCF-2D71-3FC15DA989F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0613" y="1904813"/>
                  <a:ext cx="36864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F8A8087-D09B-C6E4-4FA7-CC26D186DA86}"/>
                    </a:ext>
                  </a:extLst>
                </p14:cNvPr>
                <p14:cNvContentPartPr/>
                <p14:nvPr/>
              </p14:nvContentPartPr>
              <p14:xfrm>
                <a:off x="1035573" y="1828133"/>
                <a:ext cx="271440" cy="541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F8A8087-D09B-C6E4-4FA7-CC26D186DA8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20453" y="1812653"/>
                  <a:ext cx="30204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621B2AA-677A-8CA2-6F55-66890C36A1EA}"/>
                    </a:ext>
                  </a:extLst>
                </p14:cNvPr>
                <p14:cNvContentPartPr/>
                <p14:nvPr/>
              </p14:nvContentPartPr>
              <p14:xfrm>
                <a:off x="1170213" y="2108213"/>
                <a:ext cx="369360" cy="181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621B2AA-677A-8CA2-6F55-66890C36A1E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54733" y="2092733"/>
                  <a:ext cx="3999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10D12D5-89F1-02D7-3F82-23262B843E20}"/>
                    </a:ext>
                  </a:extLst>
                </p14:cNvPr>
                <p14:cNvContentPartPr/>
                <p14:nvPr/>
              </p14:nvContentPartPr>
              <p14:xfrm>
                <a:off x="1639293" y="2224853"/>
                <a:ext cx="6840" cy="9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10D12D5-89F1-02D7-3F82-23262B843E2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23813" y="2209373"/>
                  <a:ext cx="374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65C5DA7-AD63-5320-B150-BB9A6235DE55}"/>
                    </a:ext>
                  </a:extLst>
                </p14:cNvPr>
                <p14:cNvContentPartPr/>
                <p14:nvPr/>
              </p14:nvContentPartPr>
              <p14:xfrm>
                <a:off x="790053" y="2448773"/>
                <a:ext cx="666000" cy="123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65C5DA7-AD63-5320-B150-BB9A6235DE5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74573" y="2433293"/>
                  <a:ext cx="696600" cy="15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947B425-6ACF-668F-CF42-9E3F7ED46418}"/>
                  </a:ext>
                </a:extLst>
              </p14:cNvPr>
              <p14:cNvContentPartPr/>
              <p14:nvPr/>
            </p14:nvContentPartPr>
            <p14:xfrm>
              <a:off x="5929053" y="4093973"/>
              <a:ext cx="4380120" cy="15271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947B425-6ACF-668F-CF42-9E3F7ED4641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913933" y="4078853"/>
                <a:ext cx="4410720" cy="155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D4434F4-C8D1-909D-9F3C-35231716C719}"/>
              </a:ext>
            </a:extLst>
          </p:cNvPr>
          <p:cNvGrpSpPr/>
          <p:nvPr/>
        </p:nvGrpSpPr>
        <p:grpSpPr>
          <a:xfrm>
            <a:off x="1133133" y="2460653"/>
            <a:ext cx="10544400" cy="4240440"/>
            <a:chOff x="1133133" y="2460653"/>
            <a:chExt cx="10544400" cy="424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F61CB68-9890-BF65-6EA4-80B3F2DA20AE}"/>
                    </a:ext>
                  </a:extLst>
                </p14:cNvPr>
                <p14:cNvContentPartPr/>
                <p14:nvPr/>
              </p14:nvContentPartPr>
              <p14:xfrm>
                <a:off x="2108733" y="2845853"/>
                <a:ext cx="268200" cy="446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F61CB68-9890-BF65-6EA4-80B3F2DA20A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93613" y="2830733"/>
                  <a:ext cx="29880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3981EF2-618A-8456-B6EF-3C5369C8CE5D}"/>
                    </a:ext>
                  </a:extLst>
                </p14:cNvPr>
                <p14:cNvContentPartPr/>
                <p14:nvPr/>
              </p14:nvContentPartPr>
              <p14:xfrm>
                <a:off x="2517333" y="2633093"/>
                <a:ext cx="528120" cy="658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3981EF2-618A-8456-B6EF-3C5369C8CE5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501853" y="2617973"/>
                  <a:ext cx="558720" cy="68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1CDE5B1-1355-A313-505E-E1857B57FA34}"/>
                    </a:ext>
                  </a:extLst>
                </p14:cNvPr>
                <p14:cNvContentPartPr/>
                <p14:nvPr/>
              </p14:nvContentPartPr>
              <p14:xfrm>
                <a:off x="3166053" y="2986973"/>
                <a:ext cx="358560" cy="440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1CDE5B1-1355-A313-505E-E1857B57FA3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50573" y="2971493"/>
                  <a:ext cx="38916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CD25E5F-6C0D-630B-C7C9-56E95E3377AC}"/>
                    </a:ext>
                  </a:extLst>
                </p14:cNvPr>
                <p14:cNvContentPartPr/>
                <p14:nvPr/>
              </p14:nvContentPartPr>
              <p14:xfrm>
                <a:off x="3578253" y="3097493"/>
                <a:ext cx="124200" cy="269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CD25E5F-6C0D-630B-C7C9-56E95E3377A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63133" y="3082373"/>
                  <a:ext cx="1544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6F45E05-D283-C76F-003C-7C398D222E99}"/>
                    </a:ext>
                  </a:extLst>
                </p14:cNvPr>
                <p14:cNvContentPartPr/>
                <p14:nvPr/>
              </p14:nvContentPartPr>
              <p14:xfrm>
                <a:off x="3701013" y="2637053"/>
                <a:ext cx="123120" cy="576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6F45E05-D283-C76F-003C-7C398D222E9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685533" y="2621933"/>
                  <a:ext cx="153360" cy="60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3D5BF0F-5410-532D-E070-1AAD222122FB}"/>
                    </a:ext>
                  </a:extLst>
                </p14:cNvPr>
                <p14:cNvContentPartPr/>
                <p14:nvPr/>
              </p14:nvContentPartPr>
              <p14:xfrm>
                <a:off x="3683733" y="2925053"/>
                <a:ext cx="133560" cy="107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3D5BF0F-5410-532D-E070-1AAD222122F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68613" y="2909573"/>
                  <a:ext cx="1641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8D3D6D5-EF05-C31D-9643-FDC252E562EB}"/>
                    </a:ext>
                  </a:extLst>
                </p14:cNvPr>
                <p14:cNvContentPartPr/>
                <p14:nvPr/>
              </p14:nvContentPartPr>
              <p14:xfrm>
                <a:off x="3879213" y="2737853"/>
                <a:ext cx="523440" cy="559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8D3D6D5-EF05-C31D-9643-FDC252E562E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864093" y="2722733"/>
                  <a:ext cx="55404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0A8C71E-A3B2-618C-B4AB-89F9B8EDD1EC}"/>
                    </a:ext>
                  </a:extLst>
                </p14:cNvPr>
                <p14:cNvContentPartPr/>
                <p14:nvPr/>
              </p14:nvContentPartPr>
              <p14:xfrm>
                <a:off x="5108973" y="2750093"/>
                <a:ext cx="82800" cy="428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0A8C71E-A3B2-618C-B4AB-89F9B8EDD1E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093853" y="2734973"/>
                  <a:ext cx="11340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3DECAF3-211D-83FA-9B01-7D82D13E34A8}"/>
                    </a:ext>
                  </a:extLst>
                </p14:cNvPr>
                <p14:cNvContentPartPr/>
                <p14:nvPr/>
              </p14:nvContentPartPr>
              <p14:xfrm>
                <a:off x="5004573" y="2727053"/>
                <a:ext cx="725040" cy="495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3DECAF3-211D-83FA-9B01-7D82D13E34A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89093" y="2711933"/>
                  <a:ext cx="75564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A37CDBD-303A-2A39-B537-CEB12E48065D}"/>
                    </a:ext>
                  </a:extLst>
                </p14:cNvPr>
                <p14:cNvContentPartPr/>
                <p14:nvPr/>
              </p14:nvContentPartPr>
              <p14:xfrm>
                <a:off x="6269253" y="2645333"/>
                <a:ext cx="549360" cy="663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A37CDBD-303A-2A39-B537-CEB12E48065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254133" y="2629853"/>
                  <a:ext cx="579960" cy="69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E08AE2A-EEDA-9233-D02E-22A8C265E62C}"/>
                    </a:ext>
                  </a:extLst>
                </p14:cNvPr>
                <p14:cNvContentPartPr/>
                <p14:nvPr/>
              </p14:nvContentPartPr>
              <p14:xfrm>
                <a:off x="6735093" y="2987693"/>
                <a:ext cx="365760" cy="265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E08AE2A-EEDA-9233-D02E-22A8C265E62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719973" y="2972573"/>
                  <a:ext cx="3963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2AECAC9-0B9E-140B-1618-3FF9231A1623}"/>
                    </a:ext>
                  </a:extLst>
                </p14:cNvPr>
                <p14:cNvContentPartPr/>
                <p14:nvPr/>
              </p14:nvContentPartPr>
              <p14:xfrm>
                <a:off x="7155933" y="3238613"/>
                <a:ext cx="24840" cy="12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2AECAC9-0B9E-140B-1618-3FF9231A162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140813" y="3223493"/>
                  <a:ext cx="550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6835B1B-C637-A950-BBDD-C263ABE4E62F}"/>
                    </a:ext>
                  </a:extLst>
                </p14:cNvPr>
                <p14:cNvContentPartPr/>
                <p14:nvPr/>
              </p14:nvContentPartPr>
              <p14:xfrm>
                <a:off x="2375853" y="3524453"/>
                <a:ext cx="127800" cy="625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6835B1B-C637-A950-BBDD-C263ABE4E62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360373" y="3508973"/>
                  <a:ext cx="158400" cy="65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BDF1F12-E8D5-C680-4474-423A39EEF788}"/>
                    </a:ext>
                  </a:extLst>
                </p14:cNvPr>
                <p14:cNvContentPartPr/>
                <p14:nvPr/>
              </p14:nvContentPartPr>
              <p14:xfrm>
                <a:off x="2344893" y="3620213"/>
                <a:ext cx="722160" cy="524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BDF1F12-E8D5-C680-4474-423A39EEF78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29413" y="3605093"/>
                  <a:ext cx="75276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05DF9E9-9896-D76A-23EA-884494FED119}"/>
                    </a:ext>
                  </a:extLst>
                </p14:cNvPr>
                <p14:cNvContentPartPr/>
                <p14:nvPr/>
              </p14:nvContentPartPr>
              <p14:xfrm>
                <a:off x="3897933" y="3625253"/>
                <a:ext cx="59040" cy="4028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05DF9E9-9896-D76A-23EA-884494FED11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882453" y="3610133"/>
                  <a:ext cx="8928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C934C76-F3F1-C618-C3B5-D8E65885A5AD}"/>
                    </a:ext>
                  </a:extLst>
                </p14:cNvPr>
                <p14:cNvContentPartPr/>
                <p14:nvPr/>
              </p14:nvContentPartPr>
              <p14:xfrm>
                <a:off x="3814773" y="3625613"/>
                <a:ext cx="686880" cy="559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C934C76-F3F1-C618-C3B5-D8E65885A5A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99653" y="3610133"/>
                  <a:ext cx="71712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2D9C026-122D-133E-9B1C-78EA00AEB7B3}"/>
                    </a:ext>
                  </a:extLst>
                </p14:cNvPr>
                <p14:cNvContentPartPr/>
                <p14:nvPr/>
              </p14:nvContentPartPr>
              <p14:xfrm>
                <a:off x="5027253" y="3528773"/>
                <a:ext cx="217080" cy="5893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2D9C026-122D-133E-9B1C-78EA00AEB7B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012133" y="3513653"/>
                  <a:ext cx="24732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5808022-9151-385E-A88A-B24ADE3628AE}"/>
                    </a:ext>
                  </a:extLst>
                </p14:cNvPr>
                <p14:cNvContentPartPr/>
                <p14:nvPr/>
              </p14:nvContentPartPr>
              <p14:xfrm>
                <a:off x="5309133" y="3542813"/>
                <a:ext cx="357120" cy="645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5808022-9151-385E-A88A-B24ADE3628A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293653" y="3527333"/>
                  <a:ext cx="387720" cy="6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4D29B8C-8331-347A-0C6C-07A87D5C2848}"/>
                    </a:ext>
                  </a:extLst>
                </p14:cNvPr>
                <p14:cNvContentPartPr/>
                <p14:nvPr/>
              </p14:nvContentPartPr>
              <p14:xfrm>
                <a:off x="5599653" y="3887333"/>
                <a:ext cx="378000" cy="1652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4D29B8C-8331-347A-0C6C-07A87D5C284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584173" y="3871853"/>
                  <a:ext cx="4086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BED0C6B-DDF9-1219-EA54-A7CB5C8F57EC}"/>
                    </a:ext>
                  </a:extLst>
                </p14:cNvPr>
                <p14:cNvContentPartPr/>
                <p14:nvPr/>
              </p14:nvContentPartPr>
              <p14:xfrm>
                <a:off x="6051093" y="4077413"/>
                <a:ext cx="26280" cy="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BED0C6B-DDF9-1219-EA54-A7CB5C8F57E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035613" y="4062293"/>
                  <a:ext cx="56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D3C7D40-85D1-E277-492C-53ED08E9F95E}"/>
                    </a:ext>
                  </a:extLst>
                </p14:cNvPr>
                <p14:cNvContentPartPr/>
                <p14:nvPr/>
              </p14:nvContentPartPr>
              <p14:xfrm>
                <a:off x="2351013" y="4609133"/>
                <a:ext cx="202320" cy="3654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D3C7D40-85D1-E277-492C-53ED08E9F95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35893" y="4594013"/>
                  <a:ext cx="23256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E858B94-5FD6-7899-CCD6-65AD06A5C255}"/>
                    </a:ext>
                  </a:extLst>
                </p14:cNvPr>
                <p14:cNvContentPartPr/>
                <p14:nvPr/>
              </p14:nvContentPartPr>
              <p14:xfrm>
                <a:off x="2652333" y="4734413"/>
                <a:ext cx="163080" cy="297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E858B94-5FD6-7899-CCD6-65AD06A5C25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637213" y="4719293"/>
                  <a:ext cx="1936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67F0014-118C-AA0C-80D8-3F93C8B422E8}"/>
                    </a:ext>
                  </a:extLst>
                </p14:cNvPr>
                <p14:cNvContentPartPr/>
                <p14:nvPr/>
              </p14:nvContentPartPr>
              <p14:xfrm>
                <a:off x="2857893" y="4711373"/>
                <a:ext cx="219600" cy="726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67F0014-118C-AA0C-80D8-3F93C8B422E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842773" y="4695893"/>
                  <a:ext cx="249840" cy="75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007E1AE-D25F-C890-1AB2-22EAC81CCBAC}"/>
                    </a:ext>
                  </a:extLst>
                </p14:cNvPr>
                <p14:cNvContentPartPr/>
                <p14:nvPr/>
              </p14:nvContentPartPr>
              <p14:xfrm>
                <a:off x="3123933" y="4699853"/>
                <a:ext cx="460080" cy="264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007E1AE-D25F-C890-1AB2-22EAC81CCBA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108453" y="4684733"/>
                  <a:ext cx="4906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15CC5FD-923B-6038-0AC4-93D60EAEEC65}"/>
                    </a:ext>
                  </a:extLst>
                </p14:cNvPr>
                <p14:cNvContentPartPr/>
                <p14:nvPr/>
              </p14:nvContentPartPr>
              <p14:xfrm>
                <a:off x="3658173" y="4802453"/>
                <a:ext cx="199800" cy="225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15CC5FD-923B-6038-0AC4-93D60EAEEC6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642693" y="4787333"/>
                  <a:ext cx="2304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4CF4878-B266-9093-5899-08B64F8C62E5}"/>
                    </a:ext>
                  </a:extLst>
                </p14:cNvPr>
                <p14:cNvContentPartPr/>
                <p14:nvPr/>
              </p14:nvContentPartPr>
              <p14:xfrm>
                <a:off x="3907293" y="4718933"/>
                <a:ext cx="14040" cy="97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4CF4878-B266-9093-5899-08B64F8C62E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892173" y="4703453"/>
                  <a:ext cx="4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E10C8A7-5A0D-77B4-52F3-29E7262C98DF}"/>
                    </a:ext>
                  </a:extLst>
                </p14:cNvPr>
                <p14:cNvContentPartPr/>
                <p14:nvPr/>
              </p14:nvContentPartPr>
              <p14:xfrm>
                <a:off x="4050573" y="4737293"/>
                <a:ext cx="426960" cy="5785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E10C8A7-5A0D-77B4-52F3-29E7262C98D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035453" y="4722173"/>
                  <a:ext cx="457200" cy="6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5DE3206-328A-1C82-EA66-C716E4180606}"/>
                    </a:ext>
                  </a:extLst>
                </p14:cNvPr>
                <p14:cNvContentPartPr/>
                <p14:nvPr/>
              </p14:nvContentPartPr>
              <p14:xfrm>
                <a:off x="6216333" y="4963373"/>
                <a:ext cx="498960" cy="3178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5DE3206-328A-1C82-EA66-C716E418060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200853" y="4947893"/>
                  <a:ext cx="5292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572CFEA-5C31-57F7-6EAE-78C1525141E3}"/>
                    </a:ext>
                  </a:extLst>
                </p14:cNvPr>
                <p14:cNvContentPartPr/>
                <p14:nvPr/>
              </p14:nvContentPartPr>
              <p14:xfrm>
                <a:off x="6291573" y="4998293"/>
                <a:ext cx="185040" cy="180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572CFEA-5C31-57F7-6EAE-78C1525141E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276453" y="4983173"/>
                  <a:ext cx="2156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BA9520F-431F-EDE5-5603-74A591AE389F}"/>
                    </a:ext>
                  </a:extLst>
                </p14:cNvPr>
                <p14:cNvContentPartPr/>
                <p14:nvPr/>
              </p14:nvContentPartPr>
              <p14:xfrm>
                <a:off x="6469053" y="4626413"/>
                <a:ext cx="113040" cy="3812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BA9520F-431F-EDE5-5603-74A591AE389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453933" y="4611293"/>
                  <a:ext cx="14328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F3239A4-A6FB-D58B-131B-E06028CF857B}"/>
                    </a:ext>
                  </a:extLst>
                </p14:cNvPr>
                <p14:cNvContentPartPr/>
                <p14:nvPr/>
              </p14:nvContentPartPr>
              <p14:xfrm>
                <a:off x="6878733" y="5058413"/>
                <a:ext cx="44280" cy="2242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F3239A4-A6FB-D58B-131B-E06028CF857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863253" y="5043293"/>
                  <a:ext cx="748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90FAAF2-B8D7-D68F-9457-7BF8C56FA577}"/>
                    </a:ext>
                  </a:extLst>
                </p14:cNvPr>
                <p14:cNvContentPartPr/>
                <p14:nvPr/>
              </p14:nvContentPartPr>
              <p14:xfrm>
                <a:off x="6883053" y="4975253"/>
                <a:ext cx="368280" cy="3268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90FAAF2-B8D7-D68F-9457-7BF8C56FA57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867573" y="4959773"/>
                  <a:ext cx="3988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F9A0A02-1BC7-9FBE-BB82-2E40BE1F1186}"/>
                    </a:ext>
                  </a:extLst>
                </p14:cNvPr>
                <p14:cNvContentPartPr/>
                <p14:nvPr/>
              </p14:nvContentPartPr>
              <p14:xfrm>
                <a:off x="7016973" y="4726493"/>
                <a:ext cx="177480" cy="2826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F9A0A02-1BC7-9FBE-BB82-2E40BE1F118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001853" y="4711373"/>
                  <a:ext cx="2080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D15FEC8-DB1D-E5AD-D205-24C2F6C4830F}"/>
                    </a:ext>
                  </a:extLst>
                </p14:cNvPr>
                <p14:cNvContentPartPr/>
                <p14:nvPr/>
              </p14:nvContentPartPr>
              <p14:xfrm>
                <a:off x="7435653" y="4961573"/>
                <a:ext cx="33120" cy="2847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D15FEC8-DB1D-E5AD-D205-24C2F6C4830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20533" y="4946093"/>
                  <a:ext cx="633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0D6B970-2CA4-9400-727D-4B63DFF45272}"/>
                    </a:ext>
                  </a:extLst>
                </p14:cNvPr>
                <p14:cNvContentPartPr/>
                <p14:nvPr/>
              </p14:nvContentPartPr>
              <p14:xfrm>
                <a:off x="7458333" y="4905773"/>
                <a:ext cx="414720" cy="4341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0D6B970-2CA4-9400-727D-4B63DFF4527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443213" y="4890293"/>
                  <a:ext cx="4449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80D7E8B-EDF0-566E-8484-091661BCB435}"/>
                    </a:ext>
                  </a:extLst>
                </p14:cNvPr>
                <p14:cNvContentPartPr/>
                <p14:nvPr/>
              </p14:nvContentPartPr>
              <p14:xfrm>
                <a:off x="7736613" y="4595453"/>
                <a:ext cx="91800" cy="395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80D7E8B-EDF0-566E-8484-091661BCB43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721493" y="4579973"/>
                  <a:ext cx="1224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7FC6D9E-436D-F540-61D1-687E9F23A0D7}"/>
                    </a:ext>
                  </a:extLst>
                </p14:cNvPr>
                <p14:cNvContentPartPr/>
                <p14:nvPr/>
              </p14:nvContentPartPr>
              <p14:xfrm>
                <a:off x="7659933" y="4839173"/>
                <a:ext cx="105480" cy="788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7FC6D9E-436D-F540-61D1-687E9F23A0D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644453" y="4823693"/>
                  <a:ext cx="1360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ED94A8A-1714-0CDD-0DDE-90B42C1CBDFC}"/>
                    </a:ext>
                  </a:extLst>
                </p14:cNvPr>
                <p14:cNvContentPartPr/>
                <p14:nvPr/>
              </p14:nvContentPartPr>
              <p14:xfrm>
                <a:off x="8094093" y="4902893"/>
                <a:ext cx="511920" cy="4658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ED94A8A-1714-0CDD-0DDE-90B42C1CBDF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078973" y="4887413"/>
                  <a:ext cx="54252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A475D76-4A49-F16E-561A-CD5359C47A71}"/>
                    </a:ext>
                  </a:extLst>
                </p14:cNvPr>
                <p14:cNvContentPartPr/>
                <p14:nvPr/>
              </p14:nvContentPartPr>
              <p14:xfrm>
                <a:off x="8362653" y="4511573"/>
                <a:ext cx="90720" cy="4456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A475D76-4A49-F16E-561A-CD5359C47A7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347173" y="4496093"/>
                  <a:ext cx="12096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A902936-6724-71C9-001A-AE25F0A4E38B}"/>
                    </a:ext>
                  </a:extLst>
                </p14:cNvPr>
                <p14:cNvContentPartPr/>
                <p14:nvPr/>
              </p14:nvContentPartPr>
              <p14:xfrm>
                <a:off x="8301453" y="4861493"/>
                <a:ext cx="101880" cy="85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A902936-6724-71C9-001A-AE25F0A4E38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286333" y="4846013"/>
                  <a:ext cx="1321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7641AB9-9F75-4610-CC67-4BB568A0049E}"/>
                    </a:ext>
                  </a:extLst>
                </p14:cNvPr>
                <p14:cNvContentPartPr/>
                <p14:nvPr/>
              </p14:nvContentPartPr>
              <p14:xfrm>
                <a:off x="8827413" y="4934573"/>
                <a:ext cx="425880" cy="4212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7641AB9-9F75-4610-CC67-4BB568A0049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812293" y="4919453"/>
                  <a:ext cx="4564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7B42870-7010-F809-2BF4-CB540EE954D4}"/>
                    </a:ext>
                  </a:extLst>
                </p14:cNvPr>
                <p14:cNvContentPartPr/>
                <p14:nvPr/>
              </p14:nvContentPartPr>
              <p14:xfrm>
                <a:off x="8952693" y="4654133"/>
                <a:ext cx="110160" cy="3967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7B42870-7010-F809-2BF4-CB540EE954D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937573" y="4639013"/>
                  <a:ext cx="14040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81948A1-7912-3BFB-24C9-6046989BD80D}"/>
                    </a:ext>
                  </a:extLst>
                </p14:cNvPr>
                <p14:cNvContentPartPr/>
                <p14:nvPr/>
              </p14:nvContentPartPr>
              <p14:xfrm>
                <a:off x="8850813" y="4822613"/>
                <a:ext cx="101160" cy="115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81948A1-7912-3BFB-24C9-6046989BD80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835693" y="4807493"/>
                  <a:ext cx="1314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2B2243B-E0B5-9C0A-C9C5-E97E584222DC}"/>
                    </a:ext>
                  </a:extLst>
                </p14:cNvPr>
                <p14:cNvContentPartPr/>
                <p14:nvPr/>
              </p14:nvContentPartPr>
              <p14:xfrm>
                <a:off x="9356973" y="4920893"/>
                <a:ext cx="44280" cy="3924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2B2243B-E0B5-9C0A-C9C5-E97E584222D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41493" y="4905413"/>
                  <a:ext cx="7452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B9C4BBE-041A-858E-38D4-A372193DDAD0}"/>
                    </a:ext>
                  </a:extLst>
                </p14:cNvPr>
                <p14:cNvContentPartPr/>
                <p14:nvPr/>
              </p14:nvContentPartPr>
              <p14:xfrm>
                <a:off x="9346533" y="4839533"/>
                <a:ext cx="765360" cy="4093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B9C4BBE-041A-858E-38D4-A372193DDAD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331413" y="4824413"/>
                  <a:ext cx="7959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FF9B5A5-0416-51C5-2CFF-16261CE124DF}"/>
                    </a:ext>
                  </a:extLst>
                </p14:cNvPr>
                <p14:cNvContentPartPr/>
                <p14:nvPr/>
              </p14:nvContentPartPr>
              <p14:xfrm>
                <a:off x="9559653" y="4512293"/>
                <a:ext cx="146880" cy="4341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FF9B5A5-0416-51C5-2CFF-16261CE124D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544533" y="4497173"/>
                  <a:ext cx="17748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E811C50-C066-1443-CE91-927B288D8A0B}"/>
                    </a:ext>
                  </a:extLst>
                </p14:cNvPr>
                <p14:cNvContentPartPr/>
                <p14:nvPr/>
              </p14:nvContentPartPr>
              <p14:xfrm>
                <a:off x="9679893" y="4885973"/>
                <a:ext cx="66960" cy="727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E811C50-C066-1443-CE91-927B288D8A0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664413" y="4870493"/>
                  <a:ext cx="975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E9ABE98-2BCC-F2C4-6474-82827A32248E}"/>
                    </a:ext>
                  </a:extLst>
                </p14:cNvPr>
                <p14:cNvContentPartPr/>
                <p14:nvPr/>
              </p14:nvContentPartPr>
              <p14:xfrm>
                <a:off x="9619773" y="4933493"/>
                <a:ext cx="73800" cy="216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E9ABE98-2BCC-F2C4-6474-82827A32248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604653" y="4918373"/>
                  <a:ext cx="1040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09B31E2-72EE-6552-3476-3A64A40EB096}"/>
                    </a:ext>
                  </a:extLst>
                </p14:cNvPr>
                <p14:cNvContentPartPr/>
                <p14:nvPr/>
              </p14:nvContentPartPr>
              <p14:xfrm>
                <a:off x="4888293" y="5162813"/>
                <a:ext cx="695880" cy="504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09B31E2-72EE-6552-3476-3A64A40EB09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873173" y="5147693"/>
                  <a:ext cx="7264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62B6267-1825-E785-E0B9-89530C54E7B3}"/>
                    </a:ext>
                  </a:extLst>
                </p14:cNvPr>
                <p14:cNvContentPartPr/>
                <p14:nvPr/>
              </p14:nvContentPartPr>
              <p14:xfrm>
                <a:off x="5459613" y="5107373"/>
                <a:ext cx="213480" cy="2750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62B6267-1825-E785-E0B9-89530C54E7B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444493" y="5092253"/>
                  <a:ext cx="2440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C95D211-96A5-97F1-5DCA-D4B404213C7F}"/>
                    </a:ext>
                  </a:extLst>
                </p14:cNvPr>
                <p14:cNvContentPartPr/>
                <p14:nvPr/>
              </p14:nvContentPartPr>
              <p14:xfrm>
                <a:off x="5104653" y="5435693"/>
                <a:ext cx="958680" cy="8946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C95D211-96A5-97F1-5DCA-D4B404213C7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089533" y="5420573"/>
                  <a:ext cx="989280" cy="9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8625804-64B6-1BD7-43EF-6A2142980669}"/>
                    </a:ext>
                  </a:extLst>
                </p14:cNvPr>
                <p14:cNvContentPartPr/>
                <p14:nvPr/>
              </p14:nvContentPartPr>
              <p14:xfrm>
                <a:off x="5963613" y="6221213"/>
                <a:ext cx="229320" cy="1980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8625804-64B6-1BD7-43EF-6A214298066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948133" y="6206093"/>
                  <a:ext cx="2599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8F0DD75-CBE0-6553-9C44-F4C77165CA06}"/>
                    </a:ext>
                  </a:extLst>
                </p14:cNvPr>
                <p14:cNvContentPartPr/>
                <p14:nvPr/>
              </p14:nvContentPartPr>
              <p14:xfrm>
                <a:off x="6572013" y="5970293"/>
                <a:ext cx="102600" cy="5040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8F0DD75-CBE0-6553-9C44-F4C77165CA0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556893" y="5954813"/>
                  <a:ext cx="13320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38D447E-FB6B-0FFB-ECD1-3C7D626E32B2}"/>
                    </a:ext>
                  </a:extLst>
                </p14:cNvPr>
                <p14:cNvContentPartPr/>
                <p14:nvPr/>
              </p14:nvContentPartPr>
              <p14:xfrm>
                <a:off x="6590013" y="5903333"/>
                <a:ext cx="500760" cy="5824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38D447E-FB6B-0FFB-ECD1-3C7D626E32B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574893" y="5888213"/>
                  <a:ext cx="53136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3B97D6E-41AF-1ED5-A2C2-30FD57570E98}"/>
                    </a:ext>
                  </a:extLst>
                </p14:cNvPr>
                <p14:cNvContentPartPr/>
                <p14:nvPr/>
              </p14:nvContentPartPr>
              <p14:xfrm>
                <a:off x="6966933" y="5786333"/>
                <a:ext cx="582840" cy="6120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3B97D6E-41AF-1ED5-A2C2-30FD57570E9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951813" y="5771213"/>
                  <a:ext cx="61344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B931183-79F6-241D-09F8-B7179579D2D3}"/>
                    </a:ext>
                  </a:extLst>
                </p14:cNvPr>
                <p14:cNvContentPartPr/>
                <p14:nvPr/>
              </p14:nvContentPartPr>
              <p14:xfrm>
                <a:off x="7418373" y="5839613"/>
                <a:ext cx="353160" cy="4510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B931183-79F6-241D-09F8-B7179579D2D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403253" y="5824493"/>
                  <a:ext cx="38376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9D40818-7B95-044D-E645-F512A9DAB358}"/>
                    </a:ext>
                  </a:extLst>
                </p14:cNvPr>
                <p14:cNvContentPartPr/>
                <p14:nvPr/>
              </p14:nvContentPartPr>
              <p14:xfrm>
                <a:off x="6203733" y="5645933"/>
                <a:ext cx="1645200" cy="10551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9D40818-7B95-044D-E645-F512A9DAB35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188613" y="5630813"/>
                  <a:ext cx="1675800" cy="10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96E0301-93EC-F1DC-AC4B-67FB2BE0C034}"/>
                    </a:ext>
                  </a:extLst>
                </p14:cNvPr>
                <p14:cNvContentPartPr/>
                <p14:nvPr/>
              </p14:nvContentPartPr>
              <p14:xfrm>
                <a:off x="7904733" y="6243533"/>
                <a:ext cx="548280" cy="424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96E0301-93EC-F1DC-AC4B-67FB2BE0C03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889253" y="6228413"/>
                  <a:ext cx="5788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5301687-3C42-6EA3-8A7D-752AFB2E4CBD}"/>
                    </a:ext>
                  </a:extLst>
                </p14:cNvPr>
                <p14:cNvContentPartPr/>
                <p14:nvPr/>
              </p14:nvContentPartPr>
              <p14:xfrm>
                <a:off x="8357973" y="6179093"/>
                <a:ext cx="207000" cy="2516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5301687-3C42-6EA3-8A7D-752AFB2E4CB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342493" y="6163613"/>
                  <a:ext cx="2372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57CC8B9-B7FF-1A9A-9CD9-8EAAEB82DECB}"/>
                    </a:ext>
                  </a:extLst>
                </p14:cNvPr>
                <p14:cNvContentPartPr/>
                <p14:nvPr/>
              </p14:nvContentPartPr>
              <p14:xfrm>
                <a:off x="9131613" y="5947613"/>
                <a:ext cx="347040" cy="4730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57CC8B9-B7FF-1A9A-9CD9-8EAAEB82DEC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116493" y="5932133"/>
                  <a:ext cx="37764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AC03C71-7464-A9DC-6CCA-C0552372EF56}"/>
                    </a:ext>
                  </a:extLst>
                </p14:cNvPr>
                <p14:cNvContentPartPr/>
                <p14:nvPr/>
              </p14:nvContentPartPr>
              <p14:xfrm>
                <a:off x="9552453" y="5888213"/>
                <a:ext cx="385200" cy="5241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AC03C71-7464-A9DC-6CCA-C0552372EF5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536973" y="5873093"/>
                  <a:ext cx="41580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583942A-A7C4-9304-A5AC-55F5EA71A6C1}"/>
                    </a:ext>
                  </a:extLst>
                </p14:cNvPr>
                <p14:cNvContentPartPr/>
                <p14:nvPr/>
              </p14:nvContentPartPr>
              <p14:xfrm>
                <a:off x="9791493" y="6172973"/>
                <a:ext cx="413640" cy="2538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583942A-A7C4-9304-A5AC-55F5EA71A6C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776373" y="6157493"/>
                  <a:ext cx="4442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F1BBA28-3041-FF52-6A13-DD181BF31C80}"/>
                    </a:ext>
                  </a:extLst>
                </p14:cNvPr>
                <p14:cNvContentPartPr/>
                <p14:nvPr/>
              </p14:nvContentPartPr>
              <p14:xfrm>
                <a:off x="10391973" y="5885333"/>
                <a:ext cx="266760" cy="5871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F1BBA28-3041-FF52-6A13-DD181BF31C8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376493" y="5870213"/>
                  <a:ext cx="29700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42BD65C-FF58-4277-6B34-C4D8086AFFD6}"/>
                    </a:ext>
                  </a:extLst>
                </p14:cNvPr>
                <p14:cNvContentPartPr/>
                <p14:nvPr/>
              </p14:nvContentPartPr>
              <p14:xfrm>
                <a:off x="10389453" y="5711093"/>
                <a:ext cx="1078200" cy="9471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42BD65C-FF58-4277-6B34-C4D8086AFFD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373973" y="5695973"/>
                  <a:ext cx="1108440" cy="9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77A0076-C31B-AFA6-FE7E-278E06D20F30}"/>
                    </a:ext>
                  </a:extLst>
                </p14:cNvPr>
                <p14:cNvContentPartPr/>
                <p14:nvPr/>
              </p14:nvContentPartPr>
              <p14:xfrm>
                <a:off x="11565933" y="6347573"/>
                <a:ext cx="111600" cy="504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77A0076-C31B-AFA6-FE7E-278E06D20F3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550453" y="6332093"/>
                  <a:ext cx="142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65E2B1F-AC2B-969D-BE25-EF62A144DBCE}"/>
                    </a:ext>
                  </a:extLst>
                </p14:cNvPr>
                <p14:cNvContentPartPr/>
                <p14:nvPr/>
              </p14:nvContentPartPr>
              <p14:xfrm>
                <a:off x="5021133" y="5260733"/>
                <a:ext cx="217800" cy="2199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65E2B1F-AC2B-969D-BE25-EF62A144DBC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005653" y="5245613"/>
                  <a:ext cx="2484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FC9DA04-D2D9-9AD2-558D-EDD41BDDD47B}"/>
                    </a:ext>
                  </a:extLst>
                </p14:cNvPr>
                <p14:cNvContentPartPr/>
                <p14:nvPr/>
              </p14:nvContentPartPr>
              <p14:xfrm>
                <a:off x="4577253" y="5633693"/>
                <a:ext cx="942840" cy="7416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FC9DA04-D2D9-9AD2-558D-EDD41BDDD47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562133" y="5618573"/>
                  <a:ext cx="973080" cy="77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27CCAB8-2256-C279-9177-E6804C511D27}"/>
                    </a:ext>
                  </a:extLst>
                </p14:cNvPr>
                <p14:cNvContentPartPr/>
                <p14:nvPr/>
              </p14:nvContentPartPr>
              <p14:xfrm>
                <a:off x="5328933" y="6362693"/>
                <a:ext cx="348120" cy="2426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27CCAB8-2256-C279-9177-E6804C511D2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313813" y="6347213"/>
                  <a:ext cx="3787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6C8B742-A3E1-F33B-444B-26D4BEBD3DEE}"/>
                    </a:ext>
                  </a:extLst>
                </p14:cNvPr>
                <p14:cNvContentPartPr/>
                <p14:nvPr/>
              </p14:nvContentPartPr>
              <p14:xfrm>
                <a:off x="4136973" y="4680053"/>
                <a:ext cx="1697400" cy="15433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6C8B742-A3E1-F33B-444B-26D4BEBD3DE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121493" y="4664933"/>
                  <a:ext cx="1728000" cy="15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9A71A13-E796-55B5-07B2-4B8D967CE3CB}"/>
                    </a:ext>
                  </a:extLst>
                </p14:cNvPr>
                <p14:cNvContentPartPr/>
                <p14:nvPr/>
              </p14:nvContentPartPr>
              <p14:xfrm>
                <a:off x="4631973" y="6196733"/>
                <a:ext cx="228240" cy="1548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9A71A13-E796-55B5-07B2-4B8D967CE3C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616493" y="6181613"/>
                  <a:ext cx="2588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B0F6ED1-3830-D3A9-6482-E0512B75FC1D}"/>
                    </a:ext>
                  </a:extLst>
                </p14:cNvPr>
                <p14:cNvContentPartPr/>
                <p14:nvPr/>
              </p14:nvContentPartPr>
              <p14:xfrm>
                <a:off x="9056373" y="6203573"/>
                <a:ext cx="4680" cy="32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B0F6ED1-3830-D3A9-6482-E0512B75FC1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040893" y="6188093"/>
                  <a:ext cx="35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0FDCF6D-380D-F94D-3DA7-404E11B3E567}"/>
                    </a:ext>
                  </a:extLst>
                </p14:cNvPr>
                <p14:cNvContentPartPr/>
                <p14:nvPr/>
              </p14:nvContentPartPr>
              <p14:xfrm>
                <a:off x="9069333" y="5504813"/>
                <a:ext cx="2378520" cy="2473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0FDCF6D-380D-F94D-3DA7-404E11B3E56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054213" y="5489693"/>
                  <a:ext cx="24087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218B1C-5BAC-E142-07C1-0990EAC10171}"/>
                    </a:ext>
                  </a:extLst>
                </p14:cNvPr>
                <p14:cNvContentPartPr/>
                <p14:nvPr/>
              </p14:nvContentPartPr>
              <p14:xfrm>
                <a:off x="1420413" y="2941253"/>
                <a:ext cx="364680" cy="48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218B1C-5BAC-E142-07C1-0990EAC1017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405293" y="2926133"/>
                  <a:ext cx="3952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C3D8EF9-6AFA-EFC9-7406-CB2E3A675AF4}"/>
                    </a:ext>
                  </a:extLst>
                </p14:cNvPr>
                <p14:cNvContentPartPr/>
                <p14:nvPr/>
              </p14:nvContentPartPr>
              <p14:xfrm>
                <a:off x="1645053" y="2887613"/>
                <a:ext cx="200160" cy="201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C3D8EF9-6AFA-EFC9-7406-CB2E3A675AF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629933" y="2872493"/>
                  <a:ext cx="2307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FF789D3-4B25-3C5B-EE2C-9408ADE67516}"/>
                    </a:ext>
                  </a:extLst>
                </p14:cNvPr>
                <p14:cNvContentPartPr/>
                <p14:nvPr/>
              </p14:nvContentPartPr>
              <p14:xfrm>
                <a:off x="1502493" y="3987413"/>
                <a:ext cx="329040" cy="65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FF789D3-4B25-3C5B-EE2C-9408ADE6751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487373" y="3971933"/>
                  <a:ext cx="3596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8CF2B8B-A8CB-C0B1-8B15-6DF036463E29}"/>
                    </a:ext>
                  </a:extLst>
                </p14:cNvPr>
                <p14:cNvContentPartPr/>
                <p14:nvPr/>
              </p14:nvContentPartPr>
              <p14:xfrm>
                <a:off x="1748373" y="3964733"/>
                <a:ext cx="196560" cy="238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8CF2B8B-A8CB-C0B1-8B15-6DF036463E2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733253" y="3949253"/>
                  <a:ext cx="2271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4C2F6F8-FB35-AD35-995D-7E4B100A6341}"/>
                    </a:ext>
                  </a:extLst>
                </p14:cNvPr>
                <p14:cNvContentPartPr/>
                <p14:nvPr/>
              </p14:nvContentPartPr>
              <p14:xfrm>
                <a:off x="1516533" y="4717853"/>
                <a:ext cx="302400" cy="655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4C2F6F8-FB35-AD35-995D-7E4B100A634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501413" y="4702373"/>
                  <a:ext cx="3330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2DE715C-8A1A-9991-D07B-8E0BEC4E3ADA}"/>
                    </a:ext>
                  </a:extLst>
                </p14:cNvPr>
                <p14:cNvContentPartPr/>
                <p14:nvPr/>
              </p14:nvContentPartPr>
              <p14:xfrm>
                <a:off x="1724973" y="4645493"/>
                <a:ext cx="216360" cy="211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2DE715C-8A1A-9991-D07B-8E0BEC4E3AD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709853" y="4630373"/>
                  <a:ext cx="2466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214BFA9-A572-41C2-2BC5-C75A9BA62B07}"/>
                    </a:ext>
                  </a:extLst>
                </p14:cNvPr>
                <p14:cNvContentPartPr/>
                <p14:nvPr/>
              </p14:nvContentPartPr>
              <p14:xfrm>
                <a:off x="1133133" y="2509973"/>
                <a:ext cx="546120" cy="30988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214BFA9-A572-41C2-2BC5-C75A9BA62B0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17653" y="2494853"/>
                  <a:ext cx="576360" cy="31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FBE22E4-A548-FFD2-C4B6-DE199BB25E74}"/>
                    </a:ext>
                  </a:extLst>
                </p14:cNvPr>
                <p14:cNvContentPartPr/>
                <p14:nvPr/>
              </p14:nvContentPartPr>
              <p14:xfrm>
                <a:off x="7234413" y="2460653"/>
                <a:ext cx="311400" cy="17200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FBE22E4-A548-FFD2-C4B6-DE199BB25E7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219293" y="2445173"/>
                  <a:ext cx="342000" cy="1750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8819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721DDAA-B844-A62E-CCC6-A38F0F0E635A}"/>
              </a:ext>
            </a:extLst>
          </p:cNvPr>
          <p:cNvGrpSpPr/>
          <p:nvPr/>
        </p:nvGrpSpPr>
        <p:grpSpPr>
          <a:xfrm>
            <a:off x="918213" y="233333"/>
            <a:ext cx="5573160" cy="1533960"/>
            <a:chOff x="918213" y="233333"/>
            <a:chExt cx="5573160" cy="153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F28923B-79E5-798D-AD65-C2D97A42F996}"/>
                    </a:ext>
                  </a:extLst>
                </p14:cNvPr>
                <p14:cNvContentPartPr/>
                <p14:nvPr/>
              </p14:nvContentPartPr>
              <p14:xfrm>
                <a:off x="918213" y="569213"/>
                <a:ext cx="435240" cy="8042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F28923B-79E5-798D-AD65-C2D97A42F99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3093" y="553733"/>
                  <a:ext cx="465840" cy="83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B099F26-48FC-CDDE-E7E1-B909C5D041F6}"/>
                    </a:ext>
                  </a:extLst>
                </p14:cNvPr>
                <p14:cNvContentPartPr/>
                <p14:nvPr/>
              </p14:nvContentPartPr>
              <p14:xfrm>
                <a:off x="1398453" y="599453"/>
                <a:ext cx="471960" cy="675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B099F26-48FC-CDDE-E7E1-B909C5D041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83333" y="584333"/>
                  <a:ext cx="50256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3B5AC50-F34F-6781-E852-D3E265822123}"/>
                    </a:ext>
                  </a:extLst>
                </p14:cNvPr>
                <p14:cNvContentPartPr/>
                <p14:nvPr/>
              </p14:nvContentPartPr>
              <p14:xfrm>
                <a:off x="1694373" y="929213"/>
                <a:ext cx="485280" cy="293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3B5AC50-F34F-6781-E852-D3E26582212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78893" y="914093"/>
                  <a:ext cx="5158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2631CBB-7A01-29E7-F767-C8A1EBAC282E}"/>
                    </a:ext>
                  </a:extLst>
                </p14:cNvPr>
                <p14:cNvContentPartPr/>
                <p14:nvPr/>
              </p14:nvContentPartPr>
              <p14:xfrm>
                <a:off x="2254173" y="1097693"/>
                <a:ext cx="27720" cy="73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2631CBB-7A01-29E7-F767-C8A1EBAC28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39053" y="1082213"/>
                  <a:ext cx="583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2F7DDF0-703A-E91A-6B89-E2D7B00B8269}"/>
                    </a:ext>
                  </a:extLst>
                </p14:cNvPr>
                <p14:cNvContentPartPr/>
                <p14:nvPr/>
              </p14:nvContentPartPr>
              <p14:xfrm>
                <a:off x="1216653" y="1494413"/>
                <a:ext cx="663480" cy="68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2F7DDF0-703A-E91A-6B89-E2D7B00B826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01533" y="1479293"/>
                  <a:ext cx="6940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358F522-0B5A-4EA9-D86D-935F4AE33C2F}"/>
                    </a:ext>
                  </a:extLst>
                </p14:cNvPr>
                <p14:cNvContentPartPr/>
                <p14:nvPr/>
              </p14:nvContentPartPr>
              <p14:xfrm>
                <a:off x="1364973" y="1671533"/>
                <a:ext cx="375120" cy="95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358F522-0B5A-4EA9-D86D-935F4AE33C2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49853" y="1656413"/>
                  <a:ext cx="4057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3D71A19-FDFC-8E11-BCF1-98447866F867}"/>
                    </a:ext>
                  </a:extLst>
                </p14:cNvPr>
                <p14:cNvContentPartPr/>
                <p14:nvPr/>
              </p14:nvContentPartPr>
              <p14:xfrm>
                <a:off x="3292773" y="901133"/>
                <a:ext cx="65520" cy="464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3D71A19-FDFC-8E11-BCF1-98447866F86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77653" y="886013"/>
                  <a:ext cx="9612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0F94B02-6A28-9345-704F-83E2D4690332}"/>
                    </a:ext>
                  </a:extLst>
                </p14:cNvPr>
                <p14:cNvContentPartPr/>
                <p14:nvPr/>
              </p14:nvContentPartPr>
              <p14:xfrm>
                <a:off x="3347493" y="1125053"/>
                <a:ext cx="398160" cy="275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0F94B02-6A28-9345-704F-83E2D469033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32013" y="1109933"/>
                  <a:ext cx="4287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D0C4C59-8059-5BB5-B733-204B9B962D90}"/>
                    </a:ext>
                  </a:extLst>
                </p14:cNvPr>
                <p14:cNvContentPartPr/>
                <p14:nvPr/>
              </p14:nvContentPartPr>
              <p14:xfrm>
                <a:off x="3631173" y="1105973"/>
                <a:ext cx="48960" cy="59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D0C4C59-8059-5BB5-B733-204B9B962D9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16053" y="1090493"/>
                  <a:ext cx="795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4580C3D-BCD6-2442-B111-23F094FAAFCC}"/>
                    </a:ext>
                  </a:extLst>
                </p14:cNvPr>
                <p14:cNvContentPartPr/>
                <p14:nvPr/>
              </p14:nvContentPartPr>
              <p14:xfrm>
                <a:off x="3777693" y="1134053"/>
                <a:ext cx="233280" cy="236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4580C3D-BCD6-2442-B111-23F094FAAFC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62573" y="1118573"/>
                  <a:ext cx="2635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AA7308-B776-12D7-3FE6-3E5368EC6DA2}"/>
                    </a:ext>
                  </a:extLst>
                </p14:cNvPr>
                <p14:cNvContentPartPr/>
                <p14:nvPr/>
              </p14:nvContentPartPr>
              <p14:xfrm>
                <a:off x="4647093" y="806093"/>
                <a:ext cx="725040" cy="597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AA7308-B776-12D7-3FE6-3E5368EC6DA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31613" y="790613"/>
                  <a:ext cx="75564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F5AFEF0-2E53-2329-B59E-E494C9A247CA}"/>
                    </a:ext>
                  </a:extLst>
                </p14:cNvPr>
                <p14:cNvContentPartPr/>
                <p14:nvPr/>
              </p14:nvContentPartPr>
              <p14:xfrm>
                <a:off x="5430453" y="1151333"/>
                <a:ext cx="60120" cy="128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F5AFEF0-2E53-2329-B59E-E494C9A247C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15333" y="1136213"/>
                  <a:ext cx="907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E8C64E1-6A05-D895-346F-5149D9FC0EFF}"/>
                    </a:ext>
                  </a:extLst>
                </p14:cNvPr>
                <p14:cNvContentPartPr/>
                <p14:nvPr/>
              </p14:nvContentPartPr>
              <p14:xfrm>
                <a:off x="5369253" y="920573"/>
                <a:ext cx="5760" cy="13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E8C64E1-6A05-D895-346F-5149D9FC0EF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54133" y="905093"/>
                  <a:ext cx="363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CCC942-5F79-3FA1-0E37-FC530139AABF}"/>
                    </a:ext>
                  </a:extLst>
                </p14:cNvPr>
                <p14:cNvContentPartPr/>
                <p14:nvPr/>
              </p14:nvContentPartPr>
              <p14:xfrm>
                <a:off x="5652573" y="772253"/>
                <a:ext cx="237600" cy="472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CCC942-5F79-3FA1-0E37-FC530139AAB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37093" y="757133"/>
                  <a:ext cx="26784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46338FE-9127-20D6-8E5B-62893EBD1A71}"/>
                    </a:ext>
                  </a:extLst>
                </p14:cNvPr>
                <p14:cNvContentPartPr/>
                <p14:nvPr/>
              </p14:nvContentPartPr>
              <p14:xfrm>
                <a:off x="5931933" y="1399013"/>
                <a:ext cx="17640" cy="15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46338FE-9127-20D6-8E5B-62893EBD1A7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916813" y="1383893"/>
                  <a:ext cx="482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09C9ACB-88E2-6214-E546-32543648968D}"/>
                    </a:ext>
                  </a:extLst>
                </p14:cNvPr>
                <p14:cNvContentPartPr/>
                <p14:nvPr/>
              </p14:nvContentPartPr>
              <p14:xfrm>
                <a:off x="3161013" y="1597373"/>
                <a:ext cx="2232720" cy="59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09C9ACB-88E2-6214-E546-32543648968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45533" y="1582253"/>
                  <a:ext cx="2263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D5ADC42-4322-9BB3-55F9-DB5A888E76E6}"/>
                    </a:ext>
                  </a:extLst>
                </p14:cNvPr>
                <p14:cNvContentPartPr/>
                <p14:nvPr/>
              </p14:nvContentPartPr>
              <p14:xfrm>
                <a:off x="2544333" y="428453"/>
                <a:ext cx="362520" cy="235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D5ADC42-4322-9BB3-55F9-DB5A888E76E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28853" y="412973"/>
                  <a:ext cx="3931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1A55DCB-FFB9-46E7-8BDB-BC7878A94778}"/>
                    </a:ext>
                  </a:extLst>
                </p14:cNvPr>
                <p14:cNvContentPartPr/>
                <p14:nvPr/>
              </p14:nvContentPartPr>
              <p14:xfrm>
                <a:off x="2370453" y="233333"/>
                <a:ext cx="606600" cy="744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1A55DCB-FFB9-46E7-8BDB-BC7878A9477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55333" y="218213"/>
                  <a:ext cx="63684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AFBBA9F-53A0-47CF-45C0-7A8629C58FC4}"/>
                    </a:ext>
                  </a:extLst>
                </p14:cNvPr>
                <p14:cNvContentPartPr/>
                <p14:nvPr/>
              </p14:nvContentPartPr>
              <p14:xfrm>
                <a:off x="2635773" y="1019573"/>
                <a:ext cx="641880" cy="323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AFBBA9F-53A0-47CF-45C0-7A8629C58FC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20653" y="1004453"/>
                  <a:ext cx="6724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4CF73DA-3C53-9433-0D7E-275ECF8589BB}"/>
                    </a:ext>
                  </a:extLst>
                </p14:cNvPr>
                <p14:cNvContentPartPr/>
                <p14:nvPr/>
              </p14:nvContentPartPr>
              <p14:xfrm>
                <a:off x="3187293" y="1168973"/>
                <a:ext cx="129960" cy="303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4CF73DA-3C53-9433-0D7E-275ECF8589B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72173" y="1153853"/>
                  <a:ext cx="1602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A77469F-ADCE-EF41-7F9C-8D1F7BD67100}"/>
                    </a:ext>
                  </a:extLst>
                </p14:cNvPr>
                <p14:cNvContentPartPr/>
                <p14:nvPr/>
              </p14:nvContentPartPr>
              <p14:xfrm>
                <a:off x="2620653" y="922733"/>
                <a:ext cx="274320" cy="307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A77469F-ADCE-EF41-7F9C-8D1F7BD6710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05533" y="907613"/>
                  <a:ext cx="3045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50C6685-BC7F-F194-C62A-3560E20A4936}"/>
                    </a:ext>
                  </a:extLst>
                </p14:cNvPr>
                <p14:cNvContentPartPr/>
                <p14:nvPr/>
              </p14:nvContentPartPr>
              <p14:xfrm>
                <a:off x="6082413" y="295613"/>
                <a:ext cx="408960" cy="1390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50C6685-BC7F-F194-C62A-3560E20A493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67293" y="280493"/>
                  <a:ext cx="439560" cy="142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4DFFE3D-CDF6-47D9-60AC-821B83B44A4D}"/>
              </a:ext>
            </a:extLst>
          </p:cNvPr>
          <p:cNvGrpSpPr/>
          <p:nvPr/>
        </p:nvGrpSpPr>
        <p:grpSpPr>
          <a:xfrm>
            <a:off x="1497093" y="2177693"/>
            <a:ext cx="3435120" cy="3809520"/>
            <a:chOff x="1497093" y="2177693"/>
            <a:chExt cx="3435120" cy="380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C1D0AF8-2E69-AA17-788E-3804008D704E}"/>
                    </a:ext>
                  </a:extLst>
                </p14:cNvPr>
                <p14:cNvContentPartPr/>
                <p14:nvPr/>
              </p14:nvContentPartPr>
              <p14:xfrm>
                <a:off x="1753053" y="2497733"/>
                <a:ext cx="407520" cy="422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C1D0AF8-2E69-AA17-788E-3804008D704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37933" y="2482613"/>
                  <a:ext cx="4381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09BA81B-DC25-22DD-3169-BA248DA12591}"/>
                    </a:ext>
                  </a:extLst>
                </p14:cNvPr>
                <p14:cNvContentPartPr/>
                <p14:nvPr/>
              </p14:nvContentPartPr>
              <p14:xfrm>
                <a:off x="2259213" y="2408093"/>
                <a:ext cx="927720" cy="860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09BA81B-DC25-22DD-3169-BA248DA1259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44093" y="2392613"/>
                  <a:ext cx="958320" cy="89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962A726-2DBC-2ABA-2841-F90C819008D2}"/>
                    </a:ext>
                  </a:extLst>
                </p14:cNvPr>
                <p14:cNvContentPartPr/>
                <p14:nvPr/>
              </p14:nvContentPartPr>
              <p14:xfrm>
                <a:off x="3225813" y="2613293"/>
                <a:ext cx="397080" cy="486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962A726-2DBC-2ABA-2841-F90C819008D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210693" y="2597813"/>
                  <a:ext cx="42768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F98BAB8-4987-87BF-4A64-1537FF592BB4}"/>
                    </a:ext>
                  </a:extLst>
                </p14:cNvPr>
                <p14:cNvContentPartPr/>
                <p14:nvPr/>
              </p14:nvContentPartPr>
              <p14:xfrm>
                <a:off x="3715413" y="2963573"/>
                <a:ext cx="29160" cy="11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F98BAB8-4987-87BF-4A64-1537FF592BB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00293" y="2948453"/>
                  <a:ext cx="597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03DA39B-3E5D-F844-6210-9B4A4AA7A176}"/>
                    </a:ext>
                  </a:extLst>
                </p14:cNvPr>
                <p14:cNvContentPartPr/>
                <p14:nvPr/>
              </p14:nvContentPartPr>
              <p14:xfrm>
                <a:off x="2105493" y="3548573"/>
                <a:ext cx="246960" cy="578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03DA39B-3E5D-F844-6210-9B4A4AA7A17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90013" y="3533453"/>
                  <a:ext cx="27756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A4B536F-8D42-3C26-02D1-084F2F8A34DE}"/>
                    </a:ext>
                  </a:extLst>
                </p14:cNvPr>
                <p14:cNvContentPartPr/>
                <p14:nvPr/>
              </p14:nvContentPartPr>
              <p14:xfrm>
                <a:off x="2130333" y="3887693"/>
                <a:ext cx="147600" cy="46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A4B536F-8D42-3C26-02D1-084F2F8A34D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115213" y="3872213"/>
                  <a:ext cx="1782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6182698-A8B1-C42E-44B5-B798E13A3DB5}"/>
                    </a:ext>
                  </a:extLst>
                </p14:cNvPr>
                <p14:cNvContentPartPr/>
                <p14:nvPr/>
              </p14:nvContentPartPr>
              <p14:xfrm>
                <a:off x="2344533" y="3649013"/>
                <a:ext cx="103680" cy="491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6182698-A8B1-C42E-44B5-B798E13A3DB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29413" y="3633533"/>
                  <a:ext cx="13392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907F6DE-1844-1C9A-AF18-4B886D7A9818}"/>
                    </a:ext>
                  </a:extLst>
                </p14:cNvPr>
                <p14:cNvContentPartPr/>
                <p14:nvPr/>
              </p14:nvContentPartPr>
              <p14:xfrm>
                <a:off x="2525973" y="3650093"/>
                <a:ext cx="286920" cy="461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907F6DE-1844-1C9A-AF18-4B886D7A981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10853" y="3634613"/>
                  <a:ext cx="31716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BF94A98-F91F-2610-8C8F-1394D1A94ED8}"/>
                    </a:ext>
                  </a:extLst>
                </p14:cNvPr>
                <p14:cNvContentPartPr/>
                <p14:nvPr/>
              </p14:nvContentPartPr>
              <p14:xfrm>
                <a:off x="2628933" y="3921173"/>
                <a:ext cx="100440" cy="480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BF94A98-F91F-2610-8C8F-1394D1A94ED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13813" y="3905693"/>
                  <a:ext cx="13104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877788-3025-172D-B10B-0999F210B03C}"/>
                    </a:ext>
                  </a:extLst>
                </p14:cNvPr>
                <p14:cNvContentPartPr/>
                <p14:nvPr/>
              </p14:nvContentPartPr>
              <p14:xfrm>
                <a:off x="2813973" y="3592853"/>
                <a:ext cx="486000" cy="649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877788-3025-172D-B10B-0999F210B03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98853" y="3577733"/>
                  <a:ext cx="51660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9525B8F-568E-E861-7D96-39BC3ED4394B}"/>
                    </a:ext>
                  </a:extLst>
                </p14:cNvPr>
                <p14:cNvContentPartPr/>
                <p14:nvPr/>
              </p14:nvContentPartPr>
              <p14:xfrm>
                <a:off x="3306453" y="3487733"/>
                <a:ext cx="279720" cy="761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9525B8F-568E-E861-7D96-39BC3ED4394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90973" y="3472613"/>
                  <a:ext cx="310320" cy="79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E8F6BC3-3239-E58A-A5D0-DEB22E6C03D3}"/>
                    </a:ext>
                  </a:extLst>
                </p14:cNvPr>
                <p14:cNvContentPartPr/>
                <p14:nvPr/>
              </p14:nvContentPartPr>
              <p14:xfrm>
                <a:off x="3614973" y="3480533"/>
                <a:ext cx="313920" cy="674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E8F6BC3-3239-E58A-A5D0-DEB22E6C03D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99853" y="3465413"/>
                  <a:ext cx="344520" cy="70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980ACD3-7FDB-B703-C226-170BF01334CA}"/>
                    </a:ext>
                  </a:extLst>
                </p14:cNvPr>
                <p14:cNvContentPartPr/>
                <p14:nvPr/>
              </p14:nvContentPartPr>
              <p14:xfrm>
                <a:off x="3794253" y="3854933"/>
                <a:ext cx="180360" cy="95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980ACD3-7FDB-B703-C226-170BF01334C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78773" y="3839453"/>
                  <a:ext cx="210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20A1363-2A79-0734-932E-8182635DF992}"/>
                    </a:ext>
                  </a:extLst>
                </p14:cNvPr>
                <p14:cNvContentPartPr/>
                <p14:nvPr/>
              </p14:nvContentPartPr>
              <p14:xfrm>
                <a:off x="4070013" y="3900293"/>
                <a:ext cx="64080" cy="242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20A1363-2A79-0734-932E-8182635DF99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54533" y="3885173"/>
                  <a:ext cx="946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18F6A79-CFF9-B8F5-B58B-7661EB483E99}"/>
                    </a:ext>
                  </a:extLst>
                </p14:cNvPr>
                <p14:cNvContentPartPr/>
                <p14:nvPr/>
              </p14:nvContentPartPr>
              <p14:xfrm>
                <a:off x="4253253" y="4075613"/>
                <a:ext cx="6840" cy="1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18F6A79-CFF9-B8F5-B58B-7661EB483E9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37773" y="4060493"/>
                  <a:ext cx="374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467D11B-E9F0-390A-A94E-2D79C71BC690}"/>
                    </a:ext>
                  </a:extLst>
                </p14:cNvPr>
                <p14:cNvContentPartPr/>
                <p14:nvPr/>
              </p14:nvContentPartPr>
              <p14:xfrm>
                <a:off x="2374053" y="4539653"/>
                <a:ext cx="28080" cy="96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467D11B-E9F0-390A-A94E-2D79C71BC69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358933" y="4524533"/>
                  <a:ext cx="586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3AFDEAB-3B90-5346-EEA3-D0D9B4939765}"/>
                    </a:ext>
                  </a:extLst>
                </p14:cNvPr>
                <p14:cNvContentPartPr/>
                <p14:nvPr/>
              </p14:nvContentPartPr>
              <p14:xfrm>
                <a:off x="2425173" y="4923773"/>
                <a:ext cx="18720" cy="16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3AFDEAB-3B90-5346-EEA3-D0D9B493976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10053" y="4908293"/>
                  <a:ext cx="489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DACE5C6-6EF6-022C-167E-62F9A3E707EF}"/>
                    </a:ext>
                  </a:extLst>
                </p14:cNvPr>
                <p14:cNvContentPartPr/>
                <p14:nvPr/>
              </p14:nvContentPartPr>
              <p14:xfrm>
                <a:off x="2472693" y="5053013"/>
                <a:ext cx="11160" cy="16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DACE5C6-6EF6-022C-167E-62F9A3E707E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57213" y="5037893"/>
                  <a:ext cx="417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42674EB-1F5C-F7A4-A1DD-C859140F4704}"/>
                    </a:ext>
                  </a:extLst>
                </p14:cNvPr>
                <p14:cNvContentPartPr/>
                <p14:nvPr/>
              </p14:nvContentPartPr>
              <p14:xfrm>
                <a:off x="2574933" y="5288453"/>
                <a:ext cx="29160" cy="47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42674EB-1F5C-F7A4-A1DD-C859140F470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59813" y="5273333"/>
                  <a:ext cx="597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BA6CA86-5ECC-7D70-64F7-0E3FF2F68DB8}"/>
                    </a:ext>
                  </a:extLst>
                </p14:cNvPr>
                <p14:cNvContentPartPr/>
                <p14:nvPr/>
              </p14:nvContentPartPr>
              <p14:xfrm>
                <a:off x="2459013" y="5302133"/>
                <a:ext cx="160920" cy="32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BA6CA86-5ECC-7D70-64F7-0E3FF2F68DB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43893" y="5286653"/>
                  <a:ext cx="1915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976FD15-ED37-FF8C-469C-1EB52FCE4B0F}"/>
                    </a:ext>
                  </a:extLst>
                </p14:cNvPr>
                <p14:cNvContentPartPr/>
                <p14:nvPr/>
              </p14:nvContentPartPr>
              <p14:xfrm>
                <a:off x="2651253" y="5247413"/>
                <a:ext cx="25920" cy="89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976FD15-ED37-FF8C-469C-1EB52FCE4B0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636133" y="5231933"/>
                  <a:ext cx="565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EA095CF-6FEB-A601-579B-DB2BCC16A65C}"/>
                    </a:ext>
                  </a:extLst>
                </p14:cNvPr>
                <p14:cNvContentPartPr/>
                <p14:nvPr/>
              </p14:nvContentPartPr>
              <p14:xfrm>
                <a:off x="2576373" y="5551253"/>
                <a:ext cx="174600" cy="337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EA095CF-6FEB-A601-579B-DB2BCC16A65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560893" y="5535773"/>
                  <a:ext cx="20520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F3AE880-D07B-D630-CECF-0261F54B5152}"/>
                    </a:ext>
                  </a:extLst>
                </p14:cNvPr>
                <p14:cNvContentPartPr/>
                <p14:nvPr/>
              </p14:nvContentPartPr>
              <p14:xfrm>
                <a:off x="2604093" y="5551613"/>
                <a:ext cx="144360" cy="78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F3AE880-D07B-D630-CECF-0261F54B515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588973" y="5536133"/>
                  <a:ext cx="1749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E513384-5ECA-600B-3379-EC8F00832EDB}"/>
                    </a:ext>
                  </a:extLst>
                </p14:cNvPr>
                <p14:cNvContentPartPr/>
                <p14:nvPr/>
              </p14:nvContentPartPr>
              <p14:xfrm>
                <a:off x="2629653" y="5652053"/>
                <a:ext cx="129240" cy="41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E513384-5ECA-600B-3379-EC8F00832ED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14533" y="5636933"/>
                  <a:ext cx="1594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33A05D6-3AAF-A3C7-1843-B53504D58ABE}"/>
                    </a:ext>
                  </a:extLst>
                </p14:cNvPr>
                <p14:cNvContentPartPr/>
                <p14:nvPr/>
              </p14:nvContentPartPr>
              <p14:xfrm>
                <a:off x="2882733" y="5562413"/>
                <a:ext cx="219600" cy="174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33A05D6-3AAF-A3C7-1843-B53504D58AB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67613" y="5547293"/>
                  <a:ext cx="2502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07AB4FB-77BC-1532-B731-D1D89CBE40BA}"/>
                    </a:ext>
                  </a:extLst>
                </p14:cNvPr>
                <p14:cNvContentPartPr/>
                <p14:nvPr/>
              </p14:nvContentPartPr>
              <p14:xfrm>
                <a:off x="3167493" y="5629733"/>
                <a:ext cx="21960" cy="119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07AB4FB-77BC-1532-B731-D1D89CBE40B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152013" y="5614613"/>
                  <a:ext cx="525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A0602B7-C714-6138-C861-5C26183E0946}"/>
                    </a:ext>
                  </a:extLst>
                </p14:cNvPr>
                <p14:cNvContentPartPr/>
                <p14:nvPr/>
              </p14:nvContentPartPr>
              <p14:xfrm>
                <a:off x="3363333" y="5564933"/>
                <a:ext cx="117360" cy="284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A0602B7-C714-6138-C861-5C26183E094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48213" y="5549813"/>
                  <a:ext cx="1479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1B1AA48-DFB7-186B-69BC-43DB20A86E5C}"/>
                    </a:ext>
                  </a:extLst>
                </p14:cNvPr>
                <p14:cNvContentPartPr/>
                <p14:nvPr/>
              </p14:nvContentPartPr>
              <p14:xfrm>
                <a:off x="3568533" y="5336693"/>
                <a:ext cx="63360" cy="455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1B1AA48-DFB7-186B-69BC-43DB20A86E5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553053" y="5321213"/>
                  <a:ext cx="9360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CCAF173-2556-3212-147F-A49D26FBAA32}"/>
                    </a:ext>
                  </a:extLst>
                </p14:cNvPr>
                <p14:cNvContentPartPr/>
                <p14:nvPr/>
              </p14:nvContentPartPr>
              <p14:xfrm>
                <a:off x="3522453" y="5411573"/>
                <a:ext cx="179640" cy="89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CCAF173-2556-3212-147F-A49D26FBAA3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507333" y="5396453"/>
                  <a:ext cx="2098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A327B42-33D4-DD29-56A7-47E2F6CB0177}"/>
                    </a:ext>
                  </a:extLst>
                </p14:cNvPr>
                <p14:cNvContentPartPr/>
                <p14:nvPr/>
              </p14:nvContentPartPr>
              <p14:xfrm>
                <a:off x="3726933" y="5550173"/>
                <a:ext cx="342720" cy="349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A327B42-33D4-DD29-56A7-47E2F6CB017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711453" y="5534693"/>
                  <a:ext cx="3733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0B68241-E64D-1C9E-3209-6D487CE7C651}"/>
                    </a:ext>
                  </a:extLst>
                </p14:cNvPr>
                <p14:cNvContentPartPr/>
                <p14:nvPr/>
              </p14:nvContentPartPr>
              <p14:xfrm>
                <a:off x="4187373" y="5590493"/>
                <a:ext cx="381600" cy="241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0B68241-E64D-1C9E-3209-6D487CE7C65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72253" y="5575373"/>
                  <a:ext cx="4122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4D5ADBC-DEA9-BE40-D809-78CC8AEA89AC}"/>
                    </a:ext>
                  </a:extLst>
                </p14:cNvPr>
                <p14:cNvContentPartPr/>
                <p14:nvPr/>
              </p14:nvContentPartPr>
              <p14:xfrm>
                <a:off x="4687773" y="5802893"/>
                <a:ext cx="19440" cy="2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4D5ADBC-DEA9-BE40-D809-78CC8AEA89A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672293" y="5787413"/>
                  <a:ext cx="496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2AE60A1-0DE1-51D3-0157-13B2EC697F99}"/>
                    </a:ext>
                  </a:extLst>
                </p14:cNvPr>
                <p14:cNvContentPartPr/>
                <p14:nvPr/>
              </p14:nvContentPartPr>
              <p14:xfrm>
                <a:off x="1497093" y="2177693"/>
                <a:ext cx="650880" cy="3774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2AE60A1-0DE1-51D3-0157-13B2EC697F9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481973" y="2162573"/>
                  <a:ext cx="681480" cy="38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46FF544-ED21-0410-C058-742FFFD8FEA5}"/>
                    </a:ext>
                  </a:extLst>
                </p14:cNvPr>
                <p14:cNvContentPartPr/>
                <p14:nvPr/>
              </p14:nvContentPartPr>
              <p14:xfrm>
                <a:off x="4138053" y="2201813"/>
                <a:ext cx="794160" cy="3785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46FF544-ED21-0410-C058-742FFFD8FEA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122573" y="2186333"/>
                  <a:ext cx="824760" cy="38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098AE82-574A-1219-B85E-7E06EBDC907F}"/>
              </a:ext>
            </a:extLst>
          </p:cNvPr>
          <p:cNvGrpSpPr/>
          <p:nvPr/>
        </p:nvGrpSpPr>
        <p:grpSpPr>
          <a:xfrm>
            <a:off x="9774573" y="1851893"/>
            <a:ext cx="1009440" cy="1191600"/>
            <a:chOff x="9774573" y="1851893"/>
            <a:chExt cx="1009440" cy="119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8043925-332B-A2FF-A8E5-6A3A7A807F0C}"/>
                    </a:ext>
                  </a:extLst>
                </p14:cNvPr>
                <p14:cNvContentPartPr/>
                <p14:nvPr/>
              </p14:nvContentPartPr>
              <p14:xfrm>
                <a:off x="9774573" y="2007053"/>
                <a:ext cx="43200" cy="759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8043925-332B-A2FF-A8E5-6A3A7A807F0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759093" y="1991933"/>
                  <a:ext cx="738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780B933-9651-1ED7-1038-1AF1436E66FA}"/>
                    </a:ext>
                  </a:extLst>
                </p14:cNvPr>
                <p14:cNvContentPartPr/>
                <p14:nvPr/>
              </p14:nvContentPartPr>
              <p14:xfrm>
                <a:off x="9790413" y="1851893"/>
                <a:ext cx="993600" cy="1191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780B933-9651-1ED7-1038-1AF1436E66F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775293" y="1836773"/>
                  <a:ext cx="1024200" cy="12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21F0288-6D81-D848-0915-A09EE7EFFECF}"/>
                    </a:ext>
                  </a:extLst>
                </p14:cNvPr>
                <p14:cNvContentPartPr/>
                <p14:nvPr/>
              </p14:nvContentPartPr>
              <p14:xfrm>
                <a:off x="9775293" y="2732453"/>
                <a:ext cx="148320" cy="71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21F0288-6D81-D848-0915-A09EE7EFFEC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760173" y="2717333"/>
                  <a:ext cx="1789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15A694A-126C-BD8E-540E-C032D06DBBE5}"/>
                    </a:ext>
                  </a:extLst>
                </p14:cNvPr>
                <p14:cNvContentPartPr/>
                <p14:nvPr/>
              </p14:nvContentPartPr>
              <p14:xfrm>
                <a:off x="10175253" y="2080133"/>
                <a:ext cx="239400" cy="401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15A694A-126C-BD8E-540E-C032D06DBBE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160133" y="2065013"/>
                  <a:ext cx="2700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AA1BFF9-8976-08BB-D976-B1B1B72B272E}"/>
                    </a:ext>
                  </a:extLst>
                </p14:cNvPr>
                <p14:cNvContentPartPr/>
                <p14:nvPr/>
              </p14:nvContentPartPr>
              <p14:xfrm>
                <a:off x="10132053" y="2467493"/>
                <a:ext cx="59400" cy="265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AA1BFF9-8976-08BB-D976-B1B1B72B272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116573" y="2452373"/>
                  <a:ext cx="900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E54DD3F-511B-5736-A29E-3140713CF629}"/>
                    </a:ext>
                  </a:extLst>
                </p14:cNvPr>
                <p14:cNvContentPartPr/>
                <p14:nvPr/>
              </p14:nvContentPartPr>
              <p14:xfrm>
                <a:off x="10256253" y="2488013"/>
                <a:ext cx="75960" cy="276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E54DD3F-511B-5736-A29E-3140713CF62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241133" y="2472533"/>
                  <a:ext cx="1065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773C136-BF92-5E0B-4112-EE878E5CD581}"/>
                    </a:ext>
                  </a:extLst>
                </p14:cNvPr>
                <p14:cNvContentPartPr/>
                <p14:nvPr/>
              </p14:nvContentPartPr>
              <p14:xfrm>
                <a:off x="10347333" y="2440493"/>
                <a:ext cx="135360" cy="307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773C136-BF92-5E0B-4112-EE878E5CD58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332213" y="2425013"/>
                  <a:ext cx="1656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E133949-914E-EBE8-022B-3A943F4A4BFE}"/>
                    </a:ext>
                  </a:extLst>
                </p14:cNvPr>
                <p14:cNvContentPartPr/>
                <p14:nvPr/>
              </p14:nvContentPartPr>
              <p14:xfrm>
                <a:off x="10519413" y="2599973"/>
                <a:ext cx="18360" cy="146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E133949-914E-EBE8-022B-3A943F4A4BF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503933" y="2584493"/>
                  <a:ext cx="489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6440F2C-55CB-CCB1-FC66-EB6293305263}"/>
                    </a:ext>
                  </a:extLst>
                </p14:cNvPr>
                <p14:cNvContentPartPr/>
                <p14:nvPr/>
              </p14:nvContentPartPr>
              <p14:xfrm>
                <a:off x="10170573" y="2393333"/>
                <a:ext cx="42840" cy="155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6440F2C-55CB-CCB1-FC66-EB629330526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155093" y="2378213"/>
                  <a:ext cx="73440" cy="18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DC4BC38-6689-8D6B-F822-711C3EF33688}"/>
                  </a:ext>
                </a:extLst>
              </p14:cNvPr>
              <p14:cNvContentPartPr/>
              <p14:nvPr/>
            </p14:nvContentPartPr>
            <p14:xfrm>
              <a:off x="9071493" y="1167173"/>
              <a:ext cx="234360" cy="43606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DC4BC38-6689-8D6B-F822-711C3EF3368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056373" y="1151693"/>
                <a:ext cx="264960" cy="439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1C8062DA-C0DE-D6CA-318C-FE38717995C6}"/>
              </a:ext>
            </a:extLst>
          </p:cNvPr>
          <p:cNvGrpSpPr/>
          <p:nvPr/>
        </p:nvGrpSpPr>
        <p:grpSpPr>
          <a:xfrm>
            <a:off x="7060533" y="1982213"/>
            <a:ext cx="1551600" cy="745200"/>
            <a:chOff x="7060533" y="1982213"/>
            <a:chExt cx="1551600" cy="74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ED5CB22-930A-0A15-FF87-1C5928889919}"/>
                    </a:ext>
                  </a:extLst>
                </p14:cNvPr>
                <p14:cNvContentPartPr/>
                <p14:nvPr/>
              </p14:nvContentPartPr>
              <p14:xfrm>
                <a:off x="7060533" y="2048453"/>
                <a:ext cx="923040" cy="357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ED5CB22-930A-0A15-FF87-1C592888991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45053" y="2032973"/>
                  <a:ext cx="95328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F3683A2-BFEE-7AE5-4A40-6FE0B778468C}"/>
                    </a:ext>
                  </a:extLst>
                </p14:cNvPr>
                <p14:cNvContentPartPr/>
                <p14:nvPr/>
              </p14:nvContentPartPr>
              <p14:xfrm>
                <a:off x="8066373" y="1982213"/>
                <a:ext cx="234720" cy="600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F3683A2-BFEE-7AE5-4A40-6FE0B77846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051253" y="1967093"/>
                  <a:ext cx="26496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75B4AB8-927D-C782-252B-C846EA07CC71}"/>
                    </a:ext>
                  </a:extLst>
                </p14:cNvPr>
                <p14:cNvContentPartPr/>
                <p14:nvPr/>
              </p14:nvContentPartPr>
              <p14:xfrm>
                <a:off x="8366253" y="2078693"/>
                <a:ext cx="245880" cy="162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75B4AB8-927D-C782-252B-C846EA07CC7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50773" y="2063573"/>
                  <a:ext cx="2761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A2D1CB6-ABA1-F133-92D8-E1BE680F367C}"/>
                    </a:ext>
                  </a:extLst>
                </p14:cNvPr>
                <p14:cNvContentPartPr/>
                <p14:nvPr/>
              </p14:nvContentPartPr>
              <p14:xfrm>
                <a:off x="7478133" y="2637773"/>
                <a:ext cx="946800" cy="89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A2D1CB6-ABA1-F133-92D8-E1BE680F367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463013" y="2622293"/>
                  <a:ext cx="977400" cy="120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12222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7BD2378-4007-3859-8C44-6CF558D29A73}"/>
              </a:ext>
            </a:extLst>
          </p:cNvPr>
          <p:cNvGrpSpPr/>
          <p:nvPr/>
        </p:nvGrpSpPr>
        <p:grpSpPr>
          <a:xfrm>
            <a:off x="339333" y="359693"/>
            <a:ext cx="1076760" cy="727920"/>
            <a:chOff x="339333" y="359693"/>
            <a:chExt cx="1076760" cy="72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C7D8E05-393F-1599-B367-89A4BD3276DE}"/>
                    </a:ext>
                  </a:extLst>
                </p14:cNvPr>
                <p14:cNvContentPartPr/>
                <p14:nvPr/>
              </p14:nvContentPartPr>
              <p14:xfrm>
                <a:off x="339333" y="423773"/>
                <a:ext cx="258840" cy="351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C7D8E05-393F-1599-B367-89A4BD3276D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4213" y="408653"/>
                  <a:ext cx="28944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3AE9E88-ADE1-8C95-B38A-E4B6D1C10D38}"/>
                    </a:ext>
                  </a:extLst>
                </p14:cNvPr>
                <p14:cNvContentPartPr/>
                <p14:nvPr/>
              </p14:nvContentPartPr>
              <p14:xfrm>
                <a:off x="656493" y="359693"/>
                <a:ext cx="293400" cy="449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3AE9E88-ADE1-8C95-B38A-E4B6D1C10D3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1013" y="344573"/>
                  <a:ext cx="32400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B8C29F1-BC8C-E75E-7405-5FCB6C12C08B}"/>
                    </a:ext>
                  </a:extLst>
                </p14:cNvPr>
                <p14:cNvContentPartPr/>
                <p14:nvPr/>
              </p14:nvContentPartPr>
              <p14:xfrm>
                <a:off x="781413" y="499733"/>
                <a:ext cx="376560" cy="178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B8C29F1-BC8C-E75E-7405-5FCB6C12C08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5933" y="484613"/>
                  <a:ext cx="4071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AE41037-DC9F-E7DD-FA45-DAFFB863E327}"/>
                    </a:ext>
                  </a:extLst>
                </p14:cNvPr>
                <p14:cNvContentPartPr/>
                <p14:nvPr/>
              </p14:nvContentPartPr>
              <p14:xfrm>
                <a:off x="614013" y="831653"/>
                <a:ext cx="407160" cy="175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AE41037-DC9F-E7DD-FA45-DAFFB863E3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8533" y="816533"/>
                  <a:ext cx="437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D507FA8-8DC8-BB22-9478-524E6FC08702}"/>
                    </a:ext>
                  </a:extLst>
                </p14:cNvPr>
                <p14:cNvContentPartPr/>
                <p14:nvPr/>
              </p14:nvContentPartPr>
              <p14:xfrm>
                <a:off x="757293" y="929933"/>
                <a:ext cx="254880" cy="157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D507FA8-8DC8-BB22-9478-524E6FC0870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2173" y="914813"/>
                  <a:ext cx="2854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176DEF7-C439-1B2E-7206-3201ADB06094}"/>
                    </a:ext>
                  </a:extLst>
                </p14:cNvPr>
                <p14:cNvContentPartPr/>
                <p14:nvPr/>
              </p14:nvContentPartPr>
              <p14:xfrm>
                <a:off x="1168413" y="770453"/>
                <a:ext cx="20160" cy="11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176DEF7-C439-1B2E-7206-3201ADB0609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53293" y="755333"/>
                  <a:ext cx="507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BAC536D-92B6-32EE-097A-340EDC8B0FCB}"/>
                    </a:ext>
                  </a:extLst>
                </p14:cNvPr>
                <p14:cNvContentPartPr/>
                <p14:nvPr/>
              </p14:nvContentPartPr>
              <p14:xfrm>
                <a:off x="1216293" y="850373"/>
                <a:ext cx="26640" cy="27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BAC536D-92B6-32EE-097A-340EDC8B0FC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01173" y="835253"/>
                  <a:ext cx="572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D124771-478F-C06B-6CD7-4122CEBAD2A0}"/>
                    </a:ext>
                  </a:extLst>
                </p14:cNvPr>
                <p14:cNvContentPartPr/>
                <p14:nvPr/>
              </p14:nvContentPartPr>
              <p14:xfrm>
                <a:off x="1283973" y="688013"/>
                <a:ext cx="132120" cy="81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D124771-478F-C06B-6CD7-4122CEBAD2A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68853" y="672893"/>
                  <a:ext cx="162720" cy="11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A699CC7-518F-03E3-2263-FA907CE93C87}"/>
                  </a:ext>
                </a:extLst>
              </p14:cNvPr>
              <p14:cNvContentPartPr/>
              <p14:nvPr/>
            </p14:nvContentPartPr>
            <p14:xfrm>
              <a:off x="5988453" y="745253"/>
              <a:ext cx="446760" cy="4966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A699CC7-518F-03E3-2263-FA907CE93C8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73333" y="729773"/>
                <a:ext cx="477360" cy="49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4DF173D1-8DB1-66D0-91AC-86FEDB21CCA1}"/>
              </a:ext>
            </a:extLst>
          </p:cNvPr>
          <p:cNvGrpSpPr/>
          <p:nvPr/>
        </p:nvGrpSpPr>
        <p:grpSpPr>
          <a:xfrm>
            <a:off x="2366493" y="356093"/>
            <a:ext cx="2170440" cy="700560"/>
            <a:chOff x="2366493" y="356093"/>
            <a:chExt cx="2170440" cy="70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7C97017-2765-F111-E98F-6698816E1822}"/>
                    </a:ext>
                  </a:extLst>
                </p14:cNvPr>
                <p14:cNvContentPartPr/>
                <p14:nvPr/>
              </p14:nvContentPartPr>
              <p14:xfrm>
                <a:off x="2366493" y="384893"/>
                <a:ext cx="204480" cy="472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7C97017-2765-F111-E98F-6698816E182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51013" y="369773"/>
                  <a:ext cx="23508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CADFAB7-ED02-24C2-87AF-CFCF6621BBC2}"/>
                    </a:ext>
                  </a:extLst>
                </p14:cNvPr>
                <p14:cNvContentPartPr/>
                <p14:nvPr/>
              </p14:nvContentPartPr>
              <p14:xfrm>
                <a:off x="2669253" y="428453"/>
                <a:ext cx="100440" cy="502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CADFAB7-ED02-24C2-87AF-CFCF6621BBC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54133" y="413333"/>
                  <a:ext cx="13104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EC36D5F-BA1B-50D7-0DBA-905451E100A5}"/>
                    </a:ext>
                  </a:extLst>
                </p14:cNvPr>
                <p14:cNvContentPartPr/>
                <p14:nvPr/>
              </p14:nvContentPartPr>
              <p14:xfrm>
                <a:off x="2633253" y="588653"/>
                <a:ext cx="191160" cy="62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EC36D5F-BA1B-50D7-0DBA-905451E100A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18133" y="573533"/>
                  <a:ext cx="2217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785EE65-8AC8-E43D-9F67-ED73FC0A5AB6}"/>
                    </a:ext>
                  </a:extLst>
                </p14:cNvPr>
                <p14:cNvContentPartPr/>
                <p14:nvPr/>
              </p14:nvContentPartPr>
              <p14:xfrm>
                <a:off x="2900373" y="669293"/>
                <a:ext cx="131400" cy="223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785EE65-8AC8-E43D-9F67-ED73FC0A5AB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85253" y="654173"/>
                  <a:ext cx="1620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14BC537-8ACA-2A97-2D4D-2C59160BA919}"/>
                    </a:ext>
                  </a:extLst>
                </p14:cNvPr>
                <p14:cNvContentPartPr/>
                <p14:nvPr/>
              </p14:nvContentPartPr>
              <p14:xfrm>
                <a:off x="3118893" y="691613"/>
                <a:ext cx="169560" cy="183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14BC537-8ACA-2A97-2D4D-2C59160BA91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03773" y="676493"/>
                  <a:ext cx="2001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68F2E79-2BC9-C868-C51C-EEBC999EB731}"/>
                    </a:ext>
                  </a:extLst>
                </p14:cNvPr>
                <p14:cNvContentPartPr/>
                <p14:nvPr/>
              </p14:nvContentPartPr>
              <p14:xfrm>
                <a:off x="3302133" y="414413"/>
                <a:ext cx="250560" cy="642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68F2E79-2BC9-C868-C51C-EEBC999EB73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87013" y="399293"/>
                  <a:ext cx="280800" cy="67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0E58FE4-C898-4D89-7FDA-3940DFC664AC}"/>
                    </a:ext>
                  </a:extLst>
                </p14:cNvPr>
                <p14:cNvContentPartPr/>
                <p14:nvPr/>
              </p14:nvContentPartPr>
              <p14:xfrm>
                <a:off x="3470973" y="562733"/>
                <a:ext cx="705960" cy="359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0E58FE4-C898-4D89-7FDA-3940DFC664A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55853" y="547613"/>
                  <a:ext cx="7362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42E2716-5931-7B0B-6606-914A2DDF94E0}"/>
                    </a:ext>
                  </a:extLst>
                </p14:cNvPr>
                <p14:cNvContentPartPr/>
                <p14:nvPr/>
              </p14:nvContentPartPr>
              <p14:xfrm>
                <a:off x="4260093" y="356093"/>
                <a:ext cx="276840" cy="636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42E2716-5931-7B0B-6606-914A2DDF94E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44973" y="340613"/>
                  <a:ext cx="307440" cy="66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A469EDA-B42B-07EC-54BC-773922B04B1A}"/>
                  </a:ext>
                </a:extLst>
              </p14:cNvPr>
              <p14:cNvContentPartPr/>
              <p14:nvPr/>
            </p14:nvContentPartPr>
            <p14:xfrm>
              <a:off x="2523453" y="1210013"/>
              <a:ext cx="1770480" cy="349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A469EDA-B42B-07EC-54BC-773922B04B1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08333" y="1194893"/>
                <a:ext cx="1801080" cy="6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D9807FAA-9CAB-5F62-D1CE-7F7B20433345}"/>
              </a:ext>
            </a:extLst>
          </p:cNvPr>
          <p:cNvGrpSpPr/>
          <p:nvPr/>
        </p:nvGrpSpPr>
        <p:grpSpPr>
          <a:xfrm>
            <a:off x="7561653" y="253493"/>
            <a:ext cx="3268440" cy="956520"/>
            <a:chOff x="7561653" y="253493"/>
            <a:chExt cx="3268440" cy="95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91F30A8-9CB6-E97A-E679-829925A07149}"/>
                    </a:ext>
                  </a:extLst>
                </p14:cNvPr>
                <p14:cNvContentPartPr/>
                <p14:nvPr/>
              </p14:nvContentPartPr>
              <p14:xfrm>
                <a:off x="7561653" y="314333"/>
                <a:ext cx="316800" cy="556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91F30A8-9CB6-E97A-E679-829925A0714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46173" y="298853"/>
                  <a:ext cx="347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8CF0C17-FA21-ACFE-80FB-C358BFEF6674}"/>
                    </a:ext>
                  </a:extLst>
                </p14:cNvPr>
                <p14:cNvContentPartPr/>
                <p14:nvPr/>
              </p14:nvContentPartPr>
              <p14:xfrm>
                <a:off x="7941813" y="670733"/>
                <a:ext cx="270720" cy="231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8CF0C17-FA21-ACFE-80FB-C358BFEF66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26333" y="655613"/>
                  <a:ext cx="3013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6E517E4-3509-021E-496D-D6FB7002B480}"/>
                    </a:ext>
                  </a:extLst>
                </p14:cNvPr>
                <p14:cNvContentPartPr/>
                <p14:nvPr/>
              </p14:nvContentPartPr>
              <p14:xfrm>
                <a:off x="8278053" y="678653"/>
                <a:ext cx="102240" cy="284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6E517E4-3509-021E-496D-D6FB7002B48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62573" y="663173"/>
                  <a:ext cx="1324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3D35A7A-A303-EBF9-1C5A-12A4A97CD2CA}"/>
                    </a:ext>
                  </a:extLst>
                </p14:cNvPr>
                <p14:cNvContentPartPr/>
                <p14:nvPr/>
              </p14:nvContentPartPr>
              <p14:xfrm>
                <a:off x="8458053" y="279413"/>
                <a:ext cx="117720" cy="729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3D35A7A-A303-EBF9-1C5A-12A4A97CD2C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42933" y="263933"/>
                  <a:ext cx="147960" cy="75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5EF5301-0126-5853-990F-F5919CB0C59A}"/>
                    </a:ext>
                  </a:extLst>
                </p14:cNvPr>
                <p14:cNvContentPartPr/>
                <p14:nvPr/>
              </p14:nvContentPartPr>
              <p14:xfrm>
                <a:off x="8416293" y="504773"/>
                <a:ext cx="188280" cy="103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5EF5301-0126-5853-990F-F5919CB0C59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401173" y="489653"/>
                  <a:ext cx="2188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D88B9AE-7856-A385-A2E2-7868540C7D9C}"/>
                    </a:ext>
                  </a:extLst>
                </p14:cNvPr>
                <p14:cNvContentPartPr/>
                <p14:nvPr/>
              </p14:nvContentPartPr>
              <p14:xfrm>
                <a:off x="8679453" y="628253"/>
                <a:ext cx="228960" cy="370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D88B9AE-7856-A385-A2E2-7868540C7D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64333" y="612773"/>
                  <a:ext cx="25920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BE81EF0-7E76-5CA2-BA08-F95752323116}"/>
                    </a:ext>
                  </a:extLst>
                </p14:cNvPr>
                <p14:cNvContentPartPr/>
                <p14:nvPr/>
              </p14:nvContentPartPr>
              <p14:xfrm>
                <a:off x="9079053" y="633653"/>
                <a:ext cx="214920" cy="213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BE81EF0-7E76-5CA2-BA08-F9575232311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63933" y="618173"/>
                  <a:ext cx="2455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7EDC9A8-7768-BF49-EABF-D52FF5502489}"/>
                    </a:ext>
                  </a:extLst>
                </p14:cNvPr>
                <p14:cNvContentPartPr/>
                <p14:nvPr/>
              </p14:nvContentPartPr>
              <p14:xfrm>
                <a:off x="9380373" y="355373"/>
                <a:ext cx="342720" cy="594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7EDC9A8-7768-BF49-EABF-D52FF550248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65253" y="339893"/>
                  <a:ext cx="37332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07E0741-3BFB-4B2E-AB3B-9E1F3A0B9948}"/>
                    </a:ext>
                  </a:extLst>
                </p14:cNvPr>
                <p14:cNvContentPartPr/>
                <p14:nvPr/>
              </p14:nvContentPartPr>
              <p14:xfrm>
                <a:off x="9539493" y="253493"/>
                <a:ext cx="1108080" cy="748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07E0741-3BFB-4B2E-AB3B-9E1F3A0B99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524373" y="238013"/>
                  <a:ext cx="1138680" cy="77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020E7CD-BA01-49A0-ADD2-CA9277CE7062}"/>
                    </a:ext>
                  </a:extLst>
                </p14:cNvPr>
                <p14:cNvContentPartPr/>
                <p14:nvPr/>
              </p14:nvContentPartPr>
              <p14:xfrm>
                <a:off x="10776093" y="839213"/>
                <a:ext cx="54000" cy="39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020E7CD-BA01-49A0-ADD2-CA9277CE706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760613" y="824093"/>
                  <a:ext cx="846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FE02207-A358-D17D-6F35-3461F5DC9354}"/>
                    </a:ext>
                  </a:extLst>
                </p14:cNvPr>
                <p14:cNvContentPartPr/>
                <p14:nvPr/>
              </p14:nvContentPartPr>
              <p14:xfrm>
                <a:off x="7924893" y="1087613"/>
                <a:ext cx="2387880" cy="122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FE02207-A358-D17D-6F35-3461F5DC935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09413" y="1072493"/>
                  <a:ext cx="241848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158C1D-8755-6CEE-2BFD-1EC97BFB0267}"/>
              </a:ext>
            </a:extLst>
          </p:cNvPr>
          <p:cNvGrpSpPr/>
          <p:nvPr/>
        </p:nvGrpSpPr>
        <p:grpSpPr>
          <a:xfrm>
            <a:off x="999213" y="4908653"/>
            <a:ext cx="1111680" cy="519480"/>
            <a:chOff x="999213" y="4908653"/>
            <a:chExt cx="1111680" cy="51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784EE4E-D7C4-F448-8290-06441475F1F8}"/>
                    </a:ext>
                  </a:extLst>
                </p14:cNvPr>
                <p14:cNvContentPartPr/>
                <p14:nvPr/>
              </p14:nvContentPartPr>
              <p14:xfrm>
                <a:off x="999213" y="4908653"/>
                <a:ext cx="394200" cy="504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784EE4E-D7C4-F448-8290-06441475F1F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83733" y="4893533"/>
                  <a:ext cx="42444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B9E417B-EE77-2C32-7412-FFEB5A4DA662}"/>
                    </a:ext>
                  </a:extLst>
                </p14:cNvPr>
                <p14:cNvContentPartPr/>
                <p14:nvPr/>
              </p14:nvContentPartPr>
              <p14:xfrm>
                <a:off x="1367493" y="5238773"/>
                <a:ext cx="130680" cy="123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B9E417B-EE77-2C32-7412-FFEB5A4DA66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52373" y="5223653"/>
                  <a:ext cx="1609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8F965D4-4345-2BEE-CEF4-85FF743A5145}"/>
                    </a:ext>
                  </a:extLst>
                </p14:cNvPr>
                <p14:cNvContentPartPr/>
                <p14:nvPr/>
              </p14:nvContentPartPr>
              <p14:xfrm>
                <a:off x="1528053" y="5194853"/>
                <a:ext cx="411480" cy="203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8F965D4-4345-2BEE-CEF4-85FF743A514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12933" y="5179373"/>
                  <a:ext cx="442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A2BE5C7-CD79-20FB-0AAD-9A440E62E994}"/>
                    </a:ext>
                  </a:extLst>
                </p14:cNvPr>
                <p14:cNvContentPartPr/>
                <p14:nvPr/>
              </p14:nvContentPartPr>
              <p14:xfrm>
                <a:off x="2019453" y="5132573"/>
                <a:ext cx="91440" cy="2955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A2BE5C7-CD79-20FB-0AAD-9A440E62E99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04333" y="5117093"/>
                  <a:ext cx="122040" cy="32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C652A07-6621-6D13-0CCF-926654C4429B}"/>
              </a:ext>
            </a:extLst>
          </p:cNvPr>
          <p:cNvGrpSpPr/>
          <p:nvPr/>
        </p:nvGrpSpPr>
        <p:grpSpPr>
          <a:xfrm>
            <a:off x="1136013" y="5704253"/>
            <a:ext cx="1418040" cy="648720"/>
            <a:chOff x="1136013" y="5704253"/>
            <a:chExt cx="1418040" cy="64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ED584EE-8C76-B771-3DE4-5A3605AAD89A}"/>
                    </a:ext>
                  </a:extLst>
                </p14:cNvPr>
                <p14:cNvContentPartPr/>
                <p14:nvPr/>
              </p14:nvContentPartPr>
              <p14:xfrm>
                <a:off x="1136013" y="5704253"/>
                <a:ext cx="1141200" cy="564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ED584EE-8C76-B771-3DE4-5A3605AAD89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20893" y="5688773"/>
                  <a:ext cx="117180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051000F-3592-F220-366C-104FA05AEA4A}"/>
                    </a:ext>
                  </a:extLst>
                </p14:cNvPr>
                <p14:cNvContentPartPr/>
                <p14:nvPr/>
              </p14:nvContentPartPr>
              <p14:xfrm>
                <a:off x="2287653" y="6088013"/>
                <a:ext cx="145440" cy="264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051000F-3592-F220-366C-104FA05AEA4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72173" y="6072893"/>
                  <a:ext cx="1760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074AA69-47A9-1CBC-ACA5-AC296ABC1378}"/>
                    </a:ext>
                  </a:extLst>
                </p14:cNvPr>
                <p14:cNvContentPartPr/>
                <p14:nvPr/>
              </p14:nvContentPartPr>
              <p14:xfrm>
                <a:off x="2529213" y="6242093"/>
                <a:ext cx="24840" cy="12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074AA69-47A9-1CBC-ACA5-AC296ABC137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14093" y="6226973"/>
                  <a:ext cx="5508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81B1744-9910-A419-0696-236C760ECCE5}"/>
              </a:ext>
            </a:extLst>
          </p:cNvPr>
          <p:cNvGrpSpPr/>
          <p:nvPr/>
        </p:nvGrpSpPr>
        <p:grpSpPr>
          <a:xfrm>
            <a:off x="418533" y="1208933"/>
            <a:ext cx="4972320" cy="3338280"/>
            <a:chOff x="418533" y="1208933"/>
            <a:chExt cx="4972320" cy="333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1B5A2DA-5729-7537-7E8E-240A6C9339FD}"/>
                    </a:ext>
                  </a:extLst>
                </p14:cNvPr>
                <p14:cNvContentPartPr/>
                <p14:nvPr/>
              </p14:nvContentPartPr>
              <p14:xfrm>
                <a:off x="431853" y="2090213"/>
                <a:ext cx="475560" cy="29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1B5A2DA-5729-7537-7E8E-240A6C9339F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6373" y="2074733"/>
                  <a:ext cx="5061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EF396A8-7F3A-0689-9B28-6D8A39BC1422}"/>
                    </a:ext>
                  </a:extLst>
                </p14:cNvPr>
                <p14:cNvContentPartPr/>
                <p14:nvPr/>
              </p14:nvContentPartPr>
              <p14:xfrm>
                <a:off x="799413" y="2027213"/>
                <a:ext cx="165600" cy="189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EF396A8-7F3A-0689-9B28-6D8A39BC142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4293" y="2012093"/>
                  <a:ext cx="1962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E7DEFF8-6ECF-0610-28C6-83837B2005ED}"/>
                    </a:ext>
                  </a:extLst>
                </p14:cNvPr>
                <p14:cNvContentPartPr/>
                <p14:nvPr/>
              </p14:nvContentPartPr>
              <p14:xfrm>
                <a:off x="418533" y="2801213"/>
                <a:ext cx="546120" cy="86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E7DEFF8-6ECF-0610-28C6-83837B2005E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03413" y="2785733"/>
                  <a:ext cx="5763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C2EBA9D-7196-A9D8-D2A4-72ADABD839BD}"/>
                    </a:ext>
                  </a:extLst>
                </p14:cNvPr>
                <p14:cNvContentPartPr/>
                <p14:nvPr/>
              </p14:nvContentPartPr>
              <p14:xfrm>
                <a:off x="756573" y="2724893"/>
                <a:ext cx="238320" cy="194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C2EBA9D-7196-A9D8-D2A4-72ADABD839B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1093" y="2709773"/>
                  <a:ext cx="2689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225EBF7-141F-B332-6E9F-A66D32CC254E}"/>
                    </a:ext>
                  </a:extLst>
                </p14:cNvPr>
                <p14:cNvContentPartPr/>
                <p14:nvPr/>
              </p14:nvContentPartPr>
              <p14:xfrm>
                <a:off x="463533" y="3426533"/>
                <a:ext cx="588600" cy="49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225EBF7-141F-B332-6E9F-A66D32CC254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8053" y="3411413"/>
                  <a:ext cx="6188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271393C-A0C6-089E-5BCB-299E13E001AA}"/>
                    </a:ext>
                  </a:extLst>
                </p14:cNvPr>
                <p14:cNvContentPartPr/>
                <p14:nvPr/>
              </p14:nvContentPartPr>
              <p14:xfrm>
                <a:off x="886893" y="3342653"/>
                <a:ext cx="220320" cy="154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271393C-A0C6-089E-5BCB-299E13E001A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71773" y="3327173"/>
                  <a:ext cx="2505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65917FA-2593-C48E-693A-6F07DEA1F9A3}"/>
                    </a:ext>
                  </a:extLst>
                </p14:cNvPr>
                <p14:cNvContentPartPr/>
                <p14:nvPr/>
              </p14:nvContentPartPr>
              <p14:xfrm>
                <a:off x="482973" y="3927293"/>
                <a:ext cx="531720" cy="138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65917FA-2593-C48E-693A-6F07DEA1F9A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7853" y="3912173"/>
                  <a:ext cx="5623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36079DF-7591-7A23-1804-0A17A65A0032}"/>
                    </a:ext>
                  </a:extLst>
                </p14:cNvPr>
                <p14:cNvContentPartPr/>
                <p14:nvPr/>
              </p14:nvContentPartPr>
              <p14:xfrm>
                <a:off x="840093" y="3841973"/>
                <a:ext cx="179640" cy="296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36079DF-7591-7A23-1804-0A17A65A003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24973" y="3826853"/>
                  <a:ext cx="2102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BA82C7D-8211-38CF-3F72-8B7A84AB08E8}"/>
                    </a:ext>
                  </a:extLst>
                </p14:cNvPr>
                <p14:cNvContentPartPr/>
                <p14:nvPr/>
              </p14:nvContentPartPr>
              <p14:xfrm>
                <a:off x="1205133" y="1739573"/>
                <a:ext cx="323280" cy="2579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BA82C7D-8211-38CF-3F72-8B7A84AB08E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90013" y="1724453"/>
                  <a:ext cx="353880" cy="260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F4AE951-F08D-9DBF-5E7B-F8FB69904524}"/>
                    </a:ext>
                  </a:extLst>
                </p14:cNvPr>
                <p14:cNvContentPartPr/>
                <p14:nvPr/>
              </p14:nvContentPartPr>
              <p14:xfrm>
                <a:off x="2115933" y="1719053"/>
                <a:ext cx="313200" cy="2316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F4AE951-F08D-9DBF-5E7B-F8FB6990452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100813" y="1703933"/>
                  <a:ext cx="343800" cy="23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7EF5874-6D2A-38B7-6648-0A788D00D3E9}"/>
                    </a:ext>
                  </a:extLst>
                </p14:cNvPr>
                <p14:cNvContentPartPr/>
                <p14:nvPr/>
              </p14:nvContentPartPr>
              <p14:xfrm>
                <a:off x="4548813" y="1616453"/>
                <a:ext cx="160920" cy="2312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7EF5874-6D2A-38B7-6648-0A788D00D3E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533693" y="1601333"/>
                  <a:ext cx="191520" cy="23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6FD3F29-26FA-0B3F-F94C-DAD9FC1872BE}"/>
                    </a:ext>
                  </a:extLst>
                </p14:cNvPr>
                <p14:cNvContentPartPr/>
                <p14:nvPr/>
              </p14:nvContentPartPr>
              <p14:xfrm>
                <a:off x="3383853" y="1716893"/>
                <a:ext cx="212760" cy="1968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6FD3F29-26FA-0B3F-F94C-DAD9FC1872B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368733" y="1701773"/>
                  <a:ext cx="243360" cy="19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AB087AC-0EC4-F533-45B5-4C074BC73B00}"/>
                    </a:ext>
                  </a:extLst>
                </p14:cNvPr>
                <p14:cNvContentPartPr/>
                <p14:nvPr/>
              </p14:nvContentPartPr>
              <p14:xfrm>
                <a:off x="3593733" y="3605813"/>
                <a:ext cx="119880" cy="726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AB087AC-0EC4-F533-45B5-4C074BC73B0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78613" y="3590693"/>
                  <a:ext cx="15048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A719710-03C7-7AD0-5CD9-0C953716BA05}"/>
                    </a:ext>
                  </a:extLst>
                </p14:cNvPr>
                <p14:cNvContentPartPr/>
                <p14:nvPr/>
              </p14:nvContentPartPr>
              <p14:xfrm>
                <a:off x="2448573" y="3963653"/>
                <a:ext cx="83160" cy="548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A719710-03C7-7AD0-5CD9-0C953716BA0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433453" y="3948533"/>
                  <a:ext cx="11340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C98298B-73AB-1FD6-94D8-BDB4B3F34E3D}"/>
                    </a:ext>
                  </a:extLst>
                </p14:cNvPr>
                <p14:cNvContentPartPr/>
                <p14:nvPr/>
              </p14:nvContentPartPr>
              <p14:xfrm>
                <a:off x="1529853" y="3930533"/>
                <a:ext cx="3188520" cy="616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C98298B-73AB-1FD6-94D8-BDB4B3F34E3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514733" y="3915413"/>
                  <a:ext cx="32191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F27893C-6331-61BA-B3B5-C780B428C7B7}"/>
                    </a:ext>
                  </a:extLst>
                </p14:cNvPr>
                <p14:cNvContentPartPr/>
                <p14:nvPr/>
              </p14:nvContentPartPr>
              <p14:xfrm>
                <a:off x="1209093" y="1623293"/>
                <a:ext cx="3399840" cy="127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F27893C-6331-61BA-B3B5-C780B428C7B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93973" y="1608173"/>
                  <a:ext cx="34304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C8D3226-C473-A298-2C24-88C4FE059C0F}"/>
                    </a:ext>
                  </a:extLst>
                </p14:cNvPr>
                <p14:cNvContentPartPr/>
                <p14:nvPr/>
              </p14:nvContentPartPr>
              <p14:xfrm>
                <a:off x="671253" y="2286053"/>
                <a:ext cx="4060440" cy="179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C8D3226-C473-A298-2C24-88C4FE059C0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56133" y="2270933"/>
                  <a:ext cx="40906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5A8C0F6-535C-B630-3F25-A5064CE644C9}"/>
                    </a:ext>
                  </a:extLst>
                </p14:cNvPr>
                <p14:cNvContentPartPr/>
                <p14:nvPr/>
              </p14:nvContentPartPr>
              <p14:xfrm>
                <a:off x="578733" y="2921453"/>
                <a:ext cx="4497480" cy="356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5A8C0F6-535C-B630-3F25-A5064CE644C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3613" y="2906333"/>
                  <a:ext cx="45277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0FD9E27-6AE8-05C4-D655-43F67D41C94F}"/>
                    </a:ext>
                  </a:extLst>
                </p14:cNvPr>
                <p14:cNvContentPartPr/>
                <p14:nvPr/>
              </p14:nvContentPartPr>
              <p14:xfrm>
                <a:off x="820293" y="3484133"/>
                <a:ext cx="4417560" cy="334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0FD9E27-6AE8-05C4-D655-43F67D41C94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05173" y="3469013"/>
                  <a:ext cx="44481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26794ED-EE64-9BA2-C680-5ED084886AD9}"/>
                    </a:ext>
                  </a:extLst>
                </p14:cNvPr>
                <p14:cNvContentPartPr/>
                <p14:nvPr/>
              </p14:nvContentPartPr>
              <p14:xfrm>
                <a:off x="1625613" y="1377053"/>
                <a:ext cx="165240" cy="445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26794ED-EE64-9BA2-C680-5ED084886AD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610493" y="1361933"/>
                  <a:ext cx="19584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6ACB6D2-08E5-8C40-DB3D-DFF2FA7382AC}"/>
                    </a:ext>
                  </a:extLst>
                </p14:cNvPr>
                <p14:cNvContentPartPr/>
                <p14:nvPr/>
              </p14:nvContentPartPr>
              <p14:xfrm>
                <a:off x="1630293" y="1818053"/>
                <a:ext cx="180000" cy="22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6ACB6D2-08E5-8C40-DB3D-DFF2FA7382A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615173" y="1802933"/>
                  <a:ext cx="2106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28684A4-40B3-15C0-D817-0F21AA918062}"/>
                    </a:ext>
                  </a:extLst>
                </p14:cNvPr>
                <p14:cNvContentPartPr/>
                <p14:nvPr/>
              </p14:nvContentPartPr>
              <p14:xfrm>
                <a:off x="2751693" y="1361933"/>
                <a:ext cx="227520" cy="675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28684A4-40B3-15C0-D817-0F21AA91806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736213" y="1346813"/>
                  <a:ext cx="258120" cy="70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A548F14-A60A-FE95-B378-42AE3039134B}"/>
                    </a:ext>
                  </a:extLst>
                </p14:cNvPr>
                <p14:cNvContentPartPr/>
                <p14:nvPr/>
              </p14:nvContentPartPr>
              <p14:xfrm>
                <a:off x="2709573" y="1924253"/>
                <a:ext cx="197640" cy="1036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A548F14-A60A-FE95-B378-42AE3039134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694453" y="1909133"/>
                  <a:ext cx="2282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CDA02A9-DA73-4D62-3889-9BD5FA7C5373}"/>
                    </a:ext>
                  </a:extLst>
                </p14:cNvPr>
                <p14:cNvContentPartPr/>
                <p14:nvPr/>
              </p14:nvContentPartPr>
              <p14:xfrm>
                <a:off x="3936453" y="1243493"/>
                <a:ext cx="210600" cy="660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CDA02A9-DA73-4D62-3889-9BD5FA7C537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21333" y="1228373"/>
                  <a:ext cx="241200" cy="6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BDE609D-F272-EA3F-EA42-C897A5EE8C95}"/>
                    </a:ext>
                  </a:extLst>
                </p14:cNvPr>
                <p14:cNvContentPartPr/>
                <p14:nvPr/>
              </p14:nvContentPartPr>
              <p14:xfrm>
                <a:off x="3933213" y="1714013"/>
                <a:ext cx="204480" cy="142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BDE609D-F272-EA3F-EA42-C897A5EE8C9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917733" y="1698893"/>
                  <a:ext cx="2350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D1B557D-6C66-AD15-3898-56E72C7661F6}"/>
                    </a:ext>
                  </a:extLst>
                </p14:cNvPr>
                <p14:cNvContentPartPr/>
                <p14:nvPr/>
              </p14:nvContentPartPr>
              <p14:xfrm>
                <a:off x="4746453" y="2189573"/>
                <a:ext cx="226080" cy="300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D1B557D-6C66-AD15-3898-56E72C7661F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731333" y="2174453"/>
                  <a:ext cx="2566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5169A4C-C6B7-6AEC-7EE1-D030A8E7C36F}"/>
                    </a:ext>
                  </a:extLst>
                </p14:cNvPr>
                <p14:cNvContentPartPr/>
                <p14:nvPr/>
              </p14:nvContentPartPr>
              <p14:xfrm>
                <a:off x="5022933" y="2777453"/>
                <a:ext cx="240480" cy="348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5169A4C-C6B7-6AEC-7EE1-D030A8E7C36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007813" y="2762333"/>
                  <a:ext cx="2707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162BD50-66EE-8B9A-6552-207ECC249924}"/>
                    </a:ext>
                  </a:extLst>
                </p14:cNvPr>
                <p14:cNvContentPartPr/>
                <p14:nvPr/>
              </p14:nvContentPartPr>
              <p14:xfrm>
                <a:off x="5225253" y="3368573"/>
                <a:ext cx="165600" cy="293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162BD50-66EE-8B9A-6552-207ECC24992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210133" y="3353453"/>
                  <a:ext cx="1958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E106DC9-F4A1-CA96-7807-6429B73BF478}"/>
                    </a:ext>
                  </a:extLst>
                </p14:cNvPr>
                <p14:cNvContentPartPr/>
                <p14:nvPr/>
              </p14:nvContentPartPr>
              <p14:xfrm>
                <a:off x="1427253" y="1258253"/>
                <a:ext cx="30960" cy="3254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E106DC9-F4A1-CA96-7807-6429B73BF47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411773" y="1243133"/>
                  <a:ext cx="6156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0AE7A60-8576-E0A5-E224-4C100CAA8DAF}"/>
                    </a:ext>
                  </a:extLst>
                </p14:cNvPr>
                <p14:cNvContentPartPr/>
                <p14:nvPr/>
              </p14:nvContentPartPr>
              <p14:xfrm>
                <a:off x="1417173" y="1208933"/>
                <a:ext cx="154080" cy="321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0AE7A60-8576-E0A5-E224-4C100CAA8DA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402053" y="1193813"/>
                  <a:ext cx="18468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FA03D89-AA56-FFCA-A03F-77E4EE0F1C7E}"/>
                    </a:ext>
                  </a:extLst>
                </p14:cNvPr>
                <p14:cNvContentPartPr/>
                <p14:nvPr/>
              </p14:nvContentPartPr>
              <p14:xfrm>
                <a:off x="1456053" y="1408373"/>
                <a:ext cx="82080" cy="75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FA03D89-AA56-FFCA-A03F-77E4EE0F1C7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440573" y="1393253"/>
                  <a:ext cx="1123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7112792-E020-F55E-EBA5-88327576A76C}"/>
                    </a:ext>
                  </a:extLst>
                </p14:cNvPr>
                <p14:cNvContentPartPr/>
                <p14:nvPr/>
              </p14:nvContentPartPr>
              <p14:xfrm>
                <a:off x="1085973" y="1969253"/>
                <a:ext cx="59400" cy="2646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7112792-E020-F55E-EBA5-88327576A76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70853" y="1954133"/>
                  <a:ext cx="90000" cy="29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1154EA6-CCE5-38E4-5104-26B6300232F4}"/>
                  </a:ext>
                </a:extLst>
              </p14:cNvPr>
              <p14:cNvContentPartPr/>
              <p14:nvPr/>
            </p14:nvContentPartPr>
            <p14:xfrm>
              <a:off x="2340213" y="1195613"/>
              <a:ext cx="219600" cy="3340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1154EA6-CCE5-38E4-5104-26B6300232F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309253" y="1164653"/>
                <a:ext cx="280800" cy="39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6F4758F-6AA0-C079-D0EE-3E026EA06F91}"/>
              </a:ext>
            </a:extLst>
          </p:cNvPr>
          <p:cNvGrpSpPr/>
          <p:nvPr/>
        </p:nvGrpSpPr>
        <p:grpSpPr>
          <a:xfrm>
            <a:off x="1253373" y="1804013"/>
            <a:ext cx="1487160" cy="527040"/>
            <a:chOff x="1253373" y="1804013"/>
            <a:chExt cx="1487160" cy="52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6C61394-9988-B29C-9BD5-DEB109461C69}"/>
                    </a:ext>
                  </a:extLst>
                </p14:cNvPr>
                <p14:cNvContentPartPr/>
                <p14:nvPr/>
              </p14:nvContentPartPr>
              <p14:xfrm>
                <a:off x="1583493" y="1915253"/>
                <a:ext cx="207000" cy="415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6C61394-9988-B29C-9BD5-DEB109461C6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552893" y="1884653"/>
                  <a:ext cx="26820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E7C7F20-C59C-EE3D-7495-9756E3F6A5B6}"/>
                    </a:ext>
                  </a:extLst>
                </p14:cNvPr>
                <p14:cNvContentPartPr/>
                <p14:nvPr/>
              </p14:nvContentPartPr>
              <p14:xfrm>
                <a:off x="1631373" y="2161853"/>
                <a:ext cx="132840" cy="493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E7C7F20-C59C-EE3D-7495-9756E3F6A5B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600773" y="2131253"/>
                  <a:ext cx="1940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8769E20-1910-F285-E64A-892325D33276}"/>
                    </a:ext>
                  </a:extLst>
                </p14:cNvPr>
                <p14:cNvContentPartPr/>
                <p14:nvPr/>
              </p14:nvContentPartPr>
              <p14:xfrm>
                <a:off x="1901733" y="1933253"/>
                <a:ext cx="86400" cy="2239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8769E20-1910-F285-E64A-892325D3327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871133" y="1902653"/>
                  <a:ext cx="1479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910883E-A822-8C86-9187-B70D4DF22664}"/>
                    </a:ext>
                  </a:extLst>
                </p14:cNvPr>
                <p14:cNvContentPartPr/>
                <p14:nvPr/>
              </p14:nvContentPartPr>
              <p14:xfrm>
                <a:off x="1253373" y="1992293"/>
                <a:ext cx="986760" cy="222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910883E-A822-8C86-9187-B70D4DF2266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222413" y="1961693"/>
                  <a:ext cx="10483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24F1CC1-EDB8-89FE-23D9-57DF7BFE69D5}"/>
                    </a:ext>
                  </a:extLst>
                </p14:cNvPr>
                <p14:cNvContentPartPr/>
                <p14:nvPr/>
              </p14:nvContentPartPr>
              <p14:xfrm>
                <a:off x="2151933" y="1917773"/>
                <a:ext cx="119520" cy="120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24F1CC1-EDB8-89FE-23D9-57DF7BFE69D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120973" y="1887173"/>
                  <a:ext cx="1807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73EC6B6-1242-04F0-A0AB-352B1FDA9C46}"/>
                    </a:ext>
                  </a:extLst>
                </p14:cNvPr>
                <p14:cNvContentPartPr/>
                <p14:nvPr/>
              </p14:nvContentPartPr>
              <p14:xfrm>
                <a:off x="2482773" y="1804013"/>
                <a:ext cx="150840" cy="3841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73EC6B6-1242-04F0-A0AB-352B1FDA9C4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451813" y="1773413"/>
                  <a:ext cx="21204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D8C7C77-BC60-B0FE-786A-A438E50011E1}"/>
                    </a:ext>
                  </a:extLst>
                </p14:cNvPr>
                <p14:cNvContentPartPr/>
                <p14:nvPr/>
              </p14:nvContentPartPr>
              <p14:xfrm>
                <a:off x="2689773" y="2089133"/>
                <a:ext cx="50760" cy="1375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D8C7C77-BC60-B0FE-786A-A438E50011E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59173" y="2058533"/>
                  <a:ext cx="11196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42F5064-2E69-EDA4-5DCC-DF170849E52B}"/>
              </a:ext>
            </a:extLst>
          </p:cNvPr>
          <p:cNvGrpSpPr/>
          <p:nvPr/>
        </p:nvGrpSpPr>
        <p:grpSpPr>
          <a:xfrm>
            <a:off x="2373333" y="4218893"/>
            <a:ext cx="3299400" cy="2349720"/>
            <a:chOff x="2373333" y="4218893"/>
            <a:chExt cx="3299400" cy="234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494EF61-40D5-66DB-9EFA-5B85B5C792A6}"/>
                    </a:ext>
                  </a:extLst>
                </p14:cNvPr>
                <p14:cNvContentPartPr/>
                <p14:nvPr/>
              </p14:nvContentPartPr>
              <p14:xfrm>
                <a:off x="2373333" y="4704173"/>
                <a:ext cx="519480" cy="18644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494EF61-40D5-66DB-9EFA-5B85B5C792A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342733" y="4673213"/>
                  <a:ext cx="580680" cy="19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75B7585-30F6-E0E3-B850-FD7652730D9B}"/>
                    </a:ext>
                  </a:extLst>
                </p14:cNvPr>
                <p14:cNvContentPartPr/>
                <p14:nvPr/>
              </p14:nvContentPartPr>
              <p14:xfrm>
                <a:off x="3174693" y="4991453"/>
                <a:ext cx="208800" cy="537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75B7585-30F6-E0E3-B850-FD7652730D9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144093" y="4960853"/>
                  <a:ext cx="27000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E735E38-F5C9-ADCF-9A89-99DDE79AC033}"/>
                    </a:ext>
                  </a:extLst>
                </p14:cNvPr>
                <p14:cNvContentPartPr/>
                <p14:nvPr/>
              </p14:nvContentPartPr>
              <p14:xfrm>
                <a:off x="3502653" y="4891013"/>
                <a:ext cx="142920" cy="6058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E735E38-F5C9-ADCF-9A89-99DDE79AC03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471693" y="4860413"/>
                  <a:ext cx="204480" cy="66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C571F89-A6BF-B531-1C1C-FA78D86BBB89}"/>
                    </a:ext>
                  </a:extLst>
                </p14:cNvPr>
                <p14:cNvContentPartPr/>
                <p14:nvPr/>
              </p14:nvContentPartPr>
              <p14:xfrm>
                <a:off x="3444693" y="5104133"/>
                <a:ext cx="191880" cy="171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C571F89-A6BF-B531-1C1C-FA78D86BBB8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414093" y="5073533"/>
                  <a:ext cx="2530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58ED15F-1F90-1B15-1FDB-C9623C1E73E6}"/>
                    </a:ext>
                  </a:extLst>
                </p14:cNvPr>
                <p14:cNvContentPartPr/>
                <p14:nvPr/>
              </p14:nvContentPartPr>
              <p14:xfrm>
                <a:off x="3641973" y="5027453"/>
                <a:ext cx="222120" cy="3031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58ED15F-1F90-1B15-1FDB-C9623C1E73E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611373" y="4996853"/>
                  <a:ext cx="28368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E1A61D2-8191-E341-9883-DCB70FF3FFE8}"/>
                    </a:ext>
                  </a:extLst>
                </p14:cNvPr>
                <p14:cNvContentPartPr/>
                <p14:nvPr/>
              </p14:nvContentPartPr>
              <p14:xfrm>
                <a:off x="3886413" y="4920533"/>
                <a:ext cx="269640" cy="2707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E1A61D2-8191-E341-9883-DCB70FF3FFE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855813" y="4889933"/>
                  <a:ext cx="3308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9034748-EB95-6C93-3F0F-CDAEFF574DDA}"/>
                    </a:ext>
                  </a:extLst>
                </p14:cNvPr>
                <p14:cNvContentPartPr/>
                <p14:nvPr/>
              </p14:nvContentPartPr>
              <p14:xfrm>
                <a:off x="4198173" y="4509053"/>
                <a:ext cx="358200" cy="5778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9034748-EB95-6C93-3F0F-CDAEFF574DD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167573" y="4478453"/>
                  <a:ext cx="41940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8112A9E-CC4F-1979-9286-09AB751210B2}"/>
                    </a:ext>
                  </a:extLst>
                </p14:cNvPr>
                <p14:cNvContentPartPr/>
                <p14:nvPr/>
              </p14:nvContentPartPr>
              <p14:xfrm>
                <a:off x="4380693" y="4577093"/>
                <a:ext cx="695160" cy="3891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8112A9E-CC4F-1979-9286-09AB751210B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350093" y="4546493"/>
                  <a:ext cx="75636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087C210-CE50-598B-8B07-A411D913193E}"/>
                    </a:ext>
                  </a:extLst>
                </p14:cNvPr>
                <p14:cNvContentPartPr/>
                <p14:nvPr/>
              </p14:nvContentPartPr>
              <p14:xfrm>
                <a:off x="5000613" y="4652333"/>
                <a:ext cx="147960" cy="278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087C210-CE50-598B-8B07-A411D913193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970013" y="4621733"/>
                  <a:ext cx="2091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01B5F9F-FF08-5CA8-E8C5-E6D11E5F408C}"/>
                    </a:ext>
                  </a:extLst>
                </p14:cNvPr>
                <p14:cNvContentPartPr/>
                <p14:nvPr/>
              </p14:nvContentPartPr>
              <p14:xfrm>
                <a:off x="5237493" y="4218893"/>
                <a:ext cx="233640" cy="7210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01B5F9F-FF08-5CA8-E8C5-E6D11E5F408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206533" y="4188293"/>
                  <a:ext cx="295200" cy="78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EE22BBD-5EB1-366D-BE1F-8609A17BAB69}"/>
                    </a:ext>
                  </a:extLst>
                </p14:cNvPr>
                <p14:cNvContentPartPr/>
                <p14:nvPr/>
              </p14:nvContentPartPr>
              <p14:xfrm>
                <a:off x="5652213" y="4691573"/>
                <a:ext cx="20520" cy="54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EE22BBD-5EB1-366D-BE1F-8609A17BAB6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621613" y="4660973"/>
                  <a:ext cx="82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A6C29B9-D02E-0EE8-1371-4BDE7762BCF2}"/>
                    </a:ext>
                  </a:extLst>
                </p14:cNvPr>
                <p14:cNvContentPartPr/>
                <p14:nvPr/>
              </p14:nvContentPartPr>
              <p14:xfrm>
                <a:off x="3371613" y="4925933"/>
                <a:ext cx="1925280" cy="10112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A6C29B9-D02E-0EE8-1371-4BDE7762BCF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341013" y="4895333"/>
                  <a:ext cx="1986480" cy="107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679FB8B-1932-BC31-DD56-ADA921263B3A}"/>
                  </a:ext>
                </a:extLst>
              </p14:cNvPr>
              <p14:cNvContentPartPr/>
              <p14:nvPr/>
            </p14:nvContentPartPr>
            <p14:xfrm>
              <a:off x="6867573" y="1531853"/>
              <a:ext cx="205200" cy="5148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679FB8B-1932-BC31-DD56-ADA921263B3A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836973" y="1501253"/>
                <a:ext cx="266400" cy="5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8647579F-BCAD-9575-4E91-7E8250DF3BC2}"/>
                  </a:ext>
                </a:extLst>
              </p14:cNvPr>
              <p14:cNvContentPartPr/>
              <p14:nvPr/>
            </p14:nvContentPartPr>
            <p14:xfrm>
              <a:off x="6741213" y="1668653"/>
              <a:ext cx="492120" cy="5292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8647579F-BCAD-9575-4E91-7E8250DF3BC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710613" y="1638053"/>
                <a:ext cx="553320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C11C36A-FCC6-F6D9-9A05-C21BC7319718}"/>
                  </a:ext>
                </a:extLst>
              </p14:cNvPr>
              <p14:cNvContentPartPr/>
              <p14:nvPr/>
            </p14:nvContentPartPr>
            <p14:xfrm>
              <a:off x="7473093" y="1563173"/>
              <a:ext cx="266760" cy="4323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C11C36A-FCC6-F6D9-9A05-C21BC731971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442493" y="1532573"/>
                <a:ext cx="32796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5E5A1AB2-2426-90F7-28EE-565D1A23C661}"/>
                  </a:ext>
                </a:extLst>
              </p14:cNvPr>
              <p14:cNvContentPartPr/>
              <p14:nvPr/>
            </p14:nvContentPartPr>
            <p14:xfrm>
              <a:off x="7784133" y="1703933"/>
              <a:ext cx="482760" cy="2599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5E5A1AB2-2426-90F7-28EE-565D1A23C66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753533" y="1672973"/>
                <a:ext cx="54432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55D0E2E0-6B43-4B7B-4581-4DC70EB8F5A4}"/>
                  </a:ext>
                </a:extLst>
              </p14:cNvPr>
              <p14:cNvContentPartPr/>
              <p14:nvPr/>
            </p14:nvContentPartPr>
            <p14:xfrm>
              <a:off x="7220373" y="2411333"/>
              <a:ext cx="227520" cy="3387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55D0E2E0-6B43-4B7B-4581-4DC70EB8F5A4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189413" y="2380373"/>
                <a:ext cx="28872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02C2169-7B30-E326-12DB-6DF76EB279FA}"/>
                  </a:ext>
                </a:extLst>
              </p14:cNvPr>
              <p14:cNvContentPartPr/>
              <p14:nvPr/>
            </p14:nvContentPartPr>
            <p14:xfrm>
              <a:off x="7729773" y="2113253"/>
              <a:ext cx="627480" cy="5155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02C2169-7B30-E326-12DB-6DF76EB279FA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699173" y="2082653"/>
                <a:ext cx="68868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0EE1138-9B16-4DCD-7164-D0B42D3FEFAE}"/>
                  </a:ext>
                </a:extLst>
              </p14:cNvPr>
              <p14:cNvContentPartPr/>
              <p14:nvPr/>
            </p14:nvContentPartPr>
            <p14:xfrm>
              <a:off x="8447253" y="2422133"/>
              <a:ext cx="19800" cy="716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0EE1138-9B16-4DCD-7164-D0B42D3FEFAE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416653" y="2391533"/>
                <a:ext cx="8100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CEEB489F-212F-3634-CECF-504C91A85EE1}"/>
                  </a:ext>
                </a:extLst>
              </p14:cNvPr>
              <p14:cNvContentPartPr/>
              <p14:nvPr/>
            </p14:nvContentPartPr>
            <p14:xfrm>
              <a:off x="7869813" y="1354733"/>
              <a:ext cx="259200" cy="15991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CEEB489F-212F-3634-CECF-504C91A85EE1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839213" y="1323773"/>
                <a:ext cx="320400" cy="16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3AD2EEF9-A1C6-9FD7-C7B1-D0185089B0F9}"/>
                  </a:ext>
                </a:extLst>
              </p14:cNvPr>
              <p14:cNvContentPartPr/>
              <p14:nvPr/>
            </p14:nvContentPartPr>
            <p14:xfrm>
              <a:off x="7455093" y="1488653"/>
              <a:ext cx="776520" cy="11203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AD2EEF9-A1C6-9FD7-C7B1-D0185089B0F9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424493" y="1458053"/>
                <a:ext cx="838080" cy="118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79B2E43-5F4F-9E59-521F-A44783D2678A}"/>
              </a:ext>
            </a:extLst>
          </p:cNvPr>
          <p:cNvGrpSpPr/>
          <p:nvPr/>
        </p:nvGrpSpPr>
        <p:grpSpPr>
          <a:xfrm>
            <a:off x="9122253" y="3529493"/>
            <a:ext cx="438120" cy="254880"/>
            <a:chOff x="9122253" y="3529493"/>
            <a:chExt cx="438120" cy="25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0665CBB-C788-7FEE-50EA-ABFC8C75D8CC}"/>
                    </a:ext>
                  </a:extLst>
                </p14:cNvPr>
                <p14:cNvContentPartPr/>
                <p14:nvPr/>
              </p14:nvContentPartPr>
              <p14:xfrm>
                <a:off x="9122253" y="3619853"/>
                <a:ext cx="298080" cy="604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0665CBB-C788-7FEE-50EA-ABFC8C75D8C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091653" y="3589253"/>
                  <a:ext cx="3592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21EE140-E363-5037-0478-1BFD4C467876}"/>
                    </a:ext>
                  </a:extLst>
                </p14:cNvPr>
                <p14:cNvContentPartPr/>
                <p14:nvPr/>
              </p14:nvContentPartPr>
              <p14:xfrm>
                <a:off x="9352293" y="3529493"/>
                <a:ext cx="208080" cy="2548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21EE140-E363-5037-0478-1BFD4C46787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321693" y="3498893"/>
                  <a:ext cx="269280" cy="31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E4E8876-B8D7-3E80-E39C-23993CF112E0}"/>
              </a:ext>
            </a:extLst>
          </p:cNvPr>
          <p:cNvGrpSpPr/>
          <p:nvPr/>
        </p:nvGrpSpPr>
        <p:grpSpPr>
          <a:xfrm>
            <a:off x="8768373" y="1411253"/>
            <a:ext cx="2281680" cy="1665360"/>
            <a:chOff x="8768373" y="1411253"/>
            <a:chExt cx="2281680" cy="166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CB6DA12-D7C8-920A-26F7-5FA523F79930}"/>
                    </a:ext>
                  </a:extLst>
                </p14:cNvPr>
                <p14:cNvContentPartPr/>
                <p14:nvPr/>
              </p14:nvContentPartPr>
              <p14:xfrm>
                <a:off x="9248613" y="1476413"/>
                <a:ext cx="194760" cy="5544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CB6DA12-D7C8-920A-26F7-5FA523F7993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218013" y="1445813"/>
                  <a:ext cx="25632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B6664F7-E2B2-275F-4EB1-854F5E8BF0AF}"/>
                    </a:ext>
                  </a:extLst>
                </p14:cNvPr>
                <p14:cNvContentPartPr/>
                <p14:nvPr/>
              </p14:nvContentPartPr>
              <p14:xfrm>
                <a:off x="9569013" y="1800413"/>
                <a:ext cx="53280" cy="2163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B6664F7-E2B2-275F-4EB1-854F5E8BF0A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538053" y="1769813"/>
                  <a:ext cx="1148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A00AA23-376F-043D-E2FA-760C68408447}"/>
                    </a:ext>
                  </a:extLst>
                </p14:cNvPr>
                <p14:cNvContentPartPr/>
                <p14:nvPr/>
              </p14:nvContentPartPr>
              <p14:xfrm>
                <a:off x="9768093" y="1770533"/>
                <a:ext cx="177120" cy="2959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A00AA23-376F-043D-E2FA-760C6840844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37133" y="1739933"/>
                  <a:ext cx="2383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B8729B4-1612-3CDD-A58D-18DC283EC8A7}"/>
                    </a:ext>
                  </a:extLst>
                </p14:cNvPr>
                <p14:cNvContentPartPr/>
                <p14:nvPr/>
              </p14:nvContentPartPr>
              <p14:xfrm>
                <a:off x="9676653" y="1599173"/>
                <a:ext cx="6120" cy="100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B8729B4-1612-3CDD-A58D-18DC283EC8A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646053" y="1568213"/>
                  <a:ext cx="673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7377A40-3A74-0D53-0ABA-FB09528FBFE5}"/>
                    </a:ext>
                  </a:extLst>
                </p14:cNvPr>
                <p14:cNvContentPartPr/>
                <p14:nvPr/>
              </p14:nvContentPartPr>
              <p14:xfrm>
                <a:off x="9979053" y="1411253"/>
                <a:ext cx="61920" cy="7171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7377A40-3A74-0D53-0ABA-FB09528FBFE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948453" y="1380293"/>
                  <a:ext cx="123120" cy="77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CBAB804-4E03-39A5-379F-0E58F0700265}"/>
                    </a:ext>
                  </a:extLst>
                </p14:cNvPr>
                <p14:cNvContentPartPr/>
                <p14:nvPr/>
              </p14:nvContentPartPr>
              <p14:xfrm>
                <a:off x="9919293" y="1665413"/>
                <a:ext cx="833040" cy="4518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CBAB804-4E03-39A5-379F-0E58F070026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888693" y="1634813"/>
                  <a:ext cx="89424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0615CB2-A4EC-2DC7-4B3F-5E7AF9814648}"/>
                    </a:ext>
                  </a:extLst>
                </p14:cNvPr>
                <p14:cNvContentPartPr/>
                <p14:nvPr/>
              </p14:nvContentPartPr>
              <p14:xfrm>
                <a:off x="10798053" y="1791053"/>
                <a:ext cx="120600" cy="3045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0615CB2-A4EC-2DC7-4B3F-5E7AF981464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767453" y="1760453"/>
                  <a:ext cx="1818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8FFD082-46CE-6AD9-312D-BF772C0DB899}"/>
                    </a:ext>
                  </a:extLst>
                </p14:cNvPr>
                <p14:cNvContentPartPr/>
                <p14:nvPr/>
              </p14:nvContentPartPr>
              <p14:xfrm>
                <a:off x="8768373" y="1996253"/>
                <a:ext cx="182880" cy="396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8FFD082-46CE-6AD9-312D-BF772C0DB89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737773" y="1965293"/>
                  <a:ext cx="2440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5D54417-EB2A-80BD-4A5F-F17217DCDF42}"/>
                    </a:ext>
                  </a:extLst>
                </p14:cNvPr>
                <p14:cNvContentPartPr/>
                <p14:nvPr/>
              </p14:nvContentPartPr>
              <p14:xfrm>
                <a:off x="8907693" y="1924973"/>
                <a:ext cx="200880" cy="2862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5D54417-EB2A-80BD-4A5F-F17217DCDF4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876733" y="1894013"/>
                  <a:ext cx="2620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5A59DB2-C53F-54CC-F121-5A924AD0DDDD}"/>
                    </a:ext>
                  </a:extLst>
                </p14:cNvPr>
                <p14:cNvContentPartPr/>
                <p14:nvPr/>
              </p14:nvContentPartPr>
              <p14:xfrm>
                <a:off x="8964573" y="2701493"/>
                <a:ext cx="185400" cy="824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5A59DB2-C53F-54CC-F121-5A924AD0DDD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933613" y="2670893"/>
                  <a:ext cx="246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D12C579-A846-5F11-5C83-5AD0810E6404}"/>
                    </a:ext>
                  </a:extLst>
                </p14:cNvPr>
                <p14:cNvContentPartPr/>
                <p14:nvPr/>
              </p14:nvContentPartPr>
              <p14:xfrm>
                <a:off x="9059253" y="2592773"/>
                <a:ext cx="189720" cy="1702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D12C579-A846-5F11-5C83-5AD0810E640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028653" y="2562173"/>
                  <a:ext cx="2512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A5E66F8-4943-3D09-B1E6-5491BC77C8B8}"/>
                    </a:ext>
                  </a:extLst>
                </p14:cNvPr>
                <p14:cNvContentPartPr/>
                <p14:nvPr/>
              </p14:nvContentPartPr>
              <p14:xfrm>
                <a:off x="9503493" y="2588453"/>
                <a:ext cx="242280" cy="3009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A5E66F8-4943-3D09-B1E6-5491BC77C8B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472533" y="2557493"/>
                  <a:ext cx="3038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82B4AF6-FC36-B477-BE0D-9605173C5561}"/>
                    </a:ext>
                  </a:extLst>
                </p14:cNvPr>
                <p14:cNvContentPartPr/>
                <p14:nvPr/>
              </p14:nvContentPartPr>
              <p14:xfrm>
                <a:off x="9884013" y="2741813"/>
                <a:ext cx="24840" cy="2638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82B4AF6-FC36-B477-BE0D-9605173C556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853413" y="2710853"/>
                  <a:ext cx="8604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D22BA8E-6CA8-FDE4-9311-77F7B70605B8}"/>
                    </a:ext>
                  </a:extLst>
                </p14:cNvPr>
                <p14:cNvContentPartPr/>
                <p14:nvPr/>
              </p14:nvContentPartPr>
              <p14:xfrm>
                <a:off x="9877533" y="2585213"/>
                <a:ext cx="86040" cy="518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D22BA8E-6CA8-FDE4-9311-77F7B70605B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846573" y="2554613"/>
                  <a:ext cx="1476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4898FBC-142A-B625-7704-5255EF5947AE}"/>
                    </a:ext>
                  </a:extLst>
                </p14:cNvPr>
                <p14:cNvContentPartPr/>
                <p14:nvPr/>
              </p14:nvContentPartPr>
              <p14:xfrm>
                <a:off x="10016133" y="2348333"/>
                <a:ext cx="304200" cy="7250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4898FBC-142A-B625-7704-5255EF5947A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985533" y="2317733"/>
                  <a:ext cx="36540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7E9373F-6CF4-4C6E-5AF2-A0D2E6048DC9}"/>
                    </a:ext>
                  </a:extLst>
                </p14:cNvPr>
                <p14:cNvContentPartPr/>
                <p14:nvPr/>
              </p14:nvContentPartPr>
              <p14:xfrm>
                <a:off x="10385493" y="2767373"/>
                <a:ext cx="216720" cy="3092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7E9373F-6CF4-4C6E-5AF2-A0D2E6048DC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354893" y="2736413"/>
                  <a:ext cx="2779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E6B228F-D039-60BB-C702-76EB15FF7B15}"/>
                    </a:ext>
                  </a:extLst>
                </p14:cNvPr>
                <p14:cNvContentPartPr/>
                <p14:nvPr/>
              </p14:nvContentPartPr>
              <p14:xfrm>
                <a:off x="10619133" y="2757653"/>
                <a:ext cx="162720" cy="2912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E6B228F-D039-60BB-C702-76EB15FF7B1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588533" y="2727053"/>
                  <a:ext cx="22392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6963EE7-7BD0-2925-8FF6-409193561C82}"/>
                    </a:ext>
                  </a:extLst>
                </p14:cNvPr>
                <p14:cNvContentPartPr/>
                <p14:nvPr/>
              </p14:nvContentPartPr>
              <p14:xfrm>
                <a:off x="10868613" y="2731373"/>
                <a:ext cx="181440" cy="3445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6963EE7-7BD0-2925-8FF6-409193561C8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838013" y="2700773"/>
                  <a:ext cx="243000" cy="40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DBABE49-F24D-2702-35AD-5402D34E214A}"/>
              </a:ext>
            </a:extLst>
          </p:cNvPr>
          <p:cNvGrpSpPr/>
          <p:nvPr/>
        </p:nvGrpSpPr>
        <p:grpSpPr>
          <a:xfrm>
            <a:off x="5747253" y="1191653"/>
            <a:ext cx="5815080" cy="3609720"/>
            <a:chOff x="5747253" y="1191653"/>
            <a:chExt cx="5815080" cy="360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86D84B3-67BB-8D03-9615-2B40C290D62A}"/>
                    </a:ext>
                  </a:extLst>
                </p14:cNvPr>
                <p14:cNvContentPartPr/>
                <p14:nvPr/>
              </p14:nvContentPartPr>
              <p14:xfrm>
                <a:off x="9812373" y="3433013"/>
                <a:ext cx="256680" cy="4582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86D84B3-67BB-8D03-9615-2B40C290D62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797253" y="3417533"/>
                  <a:ext cx="28728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52C7974-B302-03AE-C001-7616FFDC69F3}"/>
                    </a:ext>
                  </a:extLst>
                </p14:cNvPr>
                <p14:cNvContentPartPr/>
                <p14:nvPr/>
              </p14:nvContentPartPr>
              <p14:xfrm>
                <a:off x="9870333" y="3664133"/>
                <a:ext cx="572760" cy="2379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52C7974-B302-03AE-C001-7616FFDC69F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855213" y="3649013"/>
                  <a:ext cx="6030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C3E7401-B2AA-254F-596D-815F25B9B6D2}"/>
                    </a:ext>
                  </a:extLst>
                </p14:cNvPr>
                <p14:cNvContentPartPr/>
                <p14:nvPr/>
              </p14:nvContentPartPr>
              <p14:xfrm>
                <a:off x="10420413" y="3317453"/>
                <a:ext cx="475560" cy="6001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C3E7401-B2AA-254F-596D-815F25B9B6D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405293" y="3302333"/>
                  <a:ext cx="50580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14596AF-6B24-DF7D-36E4-1C15E6874DEA}"/>
                    </a:ext>
                  </a:extLst>
                </p14:cNvPr>
                <p14:cNvContentPartPr/>
                <p14:nvPr/>
              </p14:nvContentPartPr>
              <p14:xfrm>
                <a:off x="10789053" y="3562973"/>
                <a:ext cx="67680" cy="435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14596AF-6B24-DF7D-36E4-1C15E6874DE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773573" y="3547853"/>
                  <a:ext cx="982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DC054AE-5C91-CE7C-5AE8-2AD739A53869}"/>
                    </a:ext>
                  </a:extLst>
                </p14:cNvPr>
                <p14:cNvContentPartPr/>
                <p14:nvPr/>
              </p14:nvContentPartPr>
              <p14:xfrm>
                <a:off x="10940253" y="3607613"/>
                <a:ext cx="163800" cy="3103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DC054AE-5C91-CE7C-5AE8-2AD739A5386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924773" y="3592133"/>
                  <a:ext cx="1944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FD52DF8-EE52-C363-E34D-AC0D5F84AC22}"/>
                    </a:ext>
                  </a:extLst>
                </p14:cNvPr>
                <p14:cNvContentPartPr/>
                <p14:nvPr/>
              </p14:nvContentPartPr>
              <p14:xfrm>
                <a:off x="6731133" y="4303853"/>
                <a:ext cx="229680" cy="201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FD52DF8-EE52-C363-E34D-AC0D5F84AC2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716013" y="4288733"/>
                  <a:ext cx="2599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EF51E0E-6A6D-F2AE-9E42-3AB5F17AE2D7}"/>
                    </a:ext>
                  </a:extLst>
                </p14:cNvPr>
                <p14:cNvContentPartPr/>
                <p14:nvPr/>
              </p14:nvContentPartPr>
              <p14:xfrm>
                <a:off x="6897813" y="4227173"/>
                <a:ext cx="195120" cy="2048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EF51E0E-6A6D-F2AE-9E42-3AB5F17AE2D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882333" y="4212053"/>
                  <a:ext cx="2257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74FEC96-5D53-DD2B-D8BA-79092C1E8222}"/>
                    </a:ext>
                  </a:extLst>
                </p14:cNvPr>
                <p14:cNvContentPartPr/>
                <p14:nvPr/>
              </p14:nvContentPartPr>
              <p14:xfrm>
                <a:off x="7418013" y="4135013"/>
                <a:ext cx="242280" cy="5238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74FEC96-5D53-DD2B-D8BA-79092C1E822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402893" y="4119893"/>
                  <a:ext cx="27288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86CF208-86F6-4B99-19FF-047BAE52F3EE}"/>
                    </a:ext>
                  </a:extLst>
                </p14:cNvPr>
                <p14:cNvContentPartPr/>
                <p14:nvPr/>
              </p14:nvContentPartPr>
              <p14:xfrm>
                <a:off x="7745613" y="4361453"/>
                <a:ext cx="131400" cy="2012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86CF208-86F6-4B99-19FF-047BAE52F3E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730493" y="4346333"/>
                  <a:ext cx="1620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1CF2510-5AC3-0C51-C04C-58AC0BA1A08F}"/>
                    </a:ext>
                  </a:extLst>
                </p14:cNvPr>
                <p14:cNvContentPartPr/>
                <p14:nvPr/>
              </p14:nvContentPartPr>
              <p14:xfrm>
                <a:off x="7946493" y="4046453"/>
                <a:ext cx="165960" cy="6163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1CF2510-5AC3-0C51-C04C-58AC0BA1A08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931013" y="4031333"/>
                  <a:ext cx="196560" cy="64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E5544EE-154A-57C8-3F30-1DECFA53386A}"/>
                    </a:ext>
                  </a:extLst>
                </p14:cNvPr>
                <p14:cNvContentPartPr/>
                <p14:nvPr/>
              </p14:nvContentPartPr>
              <p14:xfrm>
                <a:off x="8332773" y="4358573"/>
                <a:ext cx="551520" cy="4428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E5544EE-154A-57C8-3F30-1DECFA53386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317653" y="4343453"/>
                  <a:ext cx="582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E829DC9-168A-CC8D-3F69-6529A77EC10D}"/>
                    </a:ext>
                  </a:extLst>
                </p14:cNvPr>
                <p14:cNvContentPartPr/>
                <p14:nvPr/>
              </p14:nvContentPartPr>
              <p14:xfrm>
                <a:off x="8954133" y="4114853"/>
                <a:ext cx="56160" cy="6577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E829DC9-168A-CC8D-3F69-6529A77EC10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939013" y="4099373"/>
                  <a:ext cx="8676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2C8D4AD-BDC1-D55D-0DA1-D5D29D36A480}"/>
                    </a:ext>
                  </a:extLst>
                </p14:cNvPr>
                <p14:cNvContentPartPr/>
                <p14:nvPr/>
              </p14:nvContentPartPr>
              <p14:xfrm>
                <a:off x="8951253" y="4511213"/>
                <a:ext cx="201960" cy="532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2C8D4AD-BDC1-D55D-0DA1-D5D29D36A48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935773" y="4496093"/>
                  <a:ext cx="2325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5CF5DB5-7E0F-344D-DD27-3FF4FBBF3715}"/>
                    </a:ext>
                  </a:extLst>
                </p14:cNvPr>
                <p14:cNvContentPartPr/>
                <p14:nvPr/>
              </p14:nvContentPartPr>
              <p14:xfrm>
                <a:off x="9317373" y="4569893"/>
                <a:ext cx="29160" cy="144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5CF5DB5-7E0F-344D-DD27-3FF4FBBF371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302253" y="4554413"/>
                  <a:ext cx="597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CCB6D64-104D-CD13-F321-EA2A619944DC}"/>
                    </a:ext>
                  </a:extLst>
                </p14:cNvPr>
                <p14:cNvContentPartPr/>
                <p14:nvPr/>
              </p14:nvContentPartPr>
              <p14:xfrm>
                <a:off x="8962773" y="1191653"/>
                <a:ext cx="2035440" cy="11815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CCB6D64-104D-CD13-F321-EA2A619944D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947653" y="1176533"/>
                  <a:ext cx="2066040" cy="12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6B0B71E-A039-B452-01B1-6BD3D62CC958}"/>
                    </a:ext>
                  </a:extLst>
                </p14:cNvPr>
                <p14:cNvContentPartPr/>
                <p14:nvPr/>
              </p14:nvContentPartPr>
              <p14:xfrm>
                <a:off x="9349413" y="2228453"/>
                <a:ext cx="1900080" cy="11530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6B0B71E-A039-B452-01B1-6BD3D62CC95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334293" y="2213333"/>
                  <a:ext cx="1930680" cy="11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0360D09-6795-AEAA-6A78-6C0C44EC25F1}"/>
                    </a:ext>
                  </a:extLst>
                </p14:cNvPr>
                <p14:cNvContentPartPr/>
                <p14:nvPr/>
              </p14:nvContentPartPr>
              <p14:xfrm>
                <a:off x="9562173" y="3232853"/>
                <a:ext cx="2000160" cy="12916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0360D09-6795-AEAA-6A78-6C0C44EC25F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547053" y="3217733"/>
                  <a:ext cx="2030760" cy="13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EE3258E-9E55-E4A0-5F86-2D8782D70EF6}"/>
                    </a:ext>
                  </a:extLst>
                </p14:cNvPr>
                <p14:cNvContentPartPr/>
                <p14:nvPr/>
              </p14:nvContentPartPr>
              <p14:xfrm>
                <a:off x="5747253" y="2900933"/>
                <a:ext cx="3686040" cy="8640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EE3258E-9E55-E4A0-5F86-2D8782D70EF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732133" y="2885453"/>
                  <a:ext cx="3716280" cy="89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09767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35B262E-6A34-0753-1DD3-B6427A9DF9C6}"/>
              </a:ext>
            </a:extLst>
          </p:cNvPr>
          <p:cNvGrpSpPr/>
          <p:nvPr/>
        </p:nvGrpSpPr>
        <p:grpSpPr>
          <a:xfrm>
            <a:off x="599613" y="199493"/>
            <a:ext cx="10904760" cy="5240160"/>
            <a:chOff x="599613" y="199493"/>
            <a:chExt cx="10904760" cy="524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C40C55B-93CC-9EAF-79C5-68205BEE0E5A}"/>
                    </a:ext>
                  </a:extLst>
                </p14:cNvPr>
                <p14:cNvContentPartPr/>
                <p14:nvPr/>
              </p14:nvContentPartPr>
              <p14:xfrm>
                <a:off x="599613" y="362573"/>
                <a:ext cx="291240" cy="4982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C40C55B-93CC-9EAF-79C5-68205BEE0E5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4133" y="347453"/>
                  <a:ext cx="32148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10F207B-4263-0C0A-2C93-F96EF3B6A06B}"/>
                    </a:ext>
                  </a:extLst>
                </p14:cNvPr>
                <p14:cNvContentPartPr/>
                <p14:nvPr/>
              </p14:nvContentPartPr>
              <p14:xfrm>
                <a:off x="931173" y="264293"/>
                <a:ext cx="415080" cy="591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10F207B-4263-0C0A-2C93-F96EF3B6A06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6053" y="249173"/>
                  <a:ext cx="44532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ED25FF1-7354-E285-4703-BA734EEC7525}"/>
                    </a:ext>
                  </a:extLst>
                </p14:cNvPr>
                <p14:cNvContentPartPr/>
                <p14:nvPr/>
              </p14:nvContentPartPr>
              <p14:xfrm>
                <a:off x="1146093" y="539693"/>
                <a:ext cx="426240" cy="242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ED25FF1-7354-E285-4703-BA734EEC752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0973" y="524573"/>
                  <a:ext cx="4564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BF2A2F5-954F-01CE-395F-31620C0544F0}"/>
                    </a:ext>
                  </a:extLst>
                </p14:cNvPr>
                <p14:cNvContentPartPr/>
                <p14:nvPr/>
              </p14:nvContentPartPr>
              <p14:xfrm>
                <a:off x="981213" y="995453"/>
                <a:ext cx="551880" cy="21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BF2A2F5-954F-01CE-395F-31620C0544F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6093" y="980333"/>
                  <a:ext cx="5821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489B951-C68A-F649-0D66-15D22E3002C0}"/>
                    </a:ext>
                  </a:extLst>
                </p14:cNvPr>
                <p14:cNvContentPartPr/>
                <p14:nvPr/>
              </p14:nvContentPartPr>
              <p14:xfrm>
                <a:off x="1205493" y="1117493"/>
                <a:ext cx="272880" cy="53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489B951-C68A-F649-0D66-15D22E3002C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90013" y="1102373"/>
                  <a:ext cx="3034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5A95BA9-082E-1DC2-DB14-1F3096AB8A8F}"/>
                    </a:ext>
                  </a:extLst>
                </p14:cNvPr>
                <p14:cNvContentPartPr/>
                <p14:nvPr/>
              </p14:nvContentPartPr>
              <p14:xfrm>
                <a:off x="2794893" y="559133"/>
                <a:ext cx="109800" cy="318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5A95BA9-082E-1DC2-DB14-1F3096AB8A8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79773" y="543653"/>
                  <a:ext cx="14004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A3003F4-1033-5AC4-494E-4CF209A8B5DA}"/>
                    </a:ext>
                  </a:extLst>
                </p14:cNvPr>
                <p14:cNvContentPartPr/>
                <p14:nvPr/>
              </p14:nvContentPartPr>
              <p14:xfrm>
                <a:off x="3086133" y="474173"/>
                <a:ext cx="26640" cy="493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A3003F4-1033-5AC4-494E-4CF209A8B5D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70653" y="458693"/>
                  <a:ext cx="5724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3FC8A8D-3765-F960-27F4-7BBC1361A9D5}"/>
                    </a:ext>
                  </a:extLst>
                </p14:cNvPr>
                <p14:cNvContentPartPr/>
                <p14:nvPr/>
              </p14:nvContentPartPr>
              <p14:xfrm>
                <a:off x="2997573" y="723293"/>
                <a:ext cx="443160" cy="172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3FC8A8D-3765-F960-27F4-7BBC1361A9D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82453" y="708173"/>
                  <a:ext cx="4737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FD41076-2DFC-46DF-4696-16716E5C12A5}"/>
                    </a:ext>
                  </a:extLst>
                </p14:cNvPr>
                <p14:cNvContentPartPr/>
                <p14:nvPr/>
              </p14:nvContentPartPr>
              <p14:xfrm>
                <a:off x="3576093" y="337373"/>
                <a:ext cx="504720" cy="691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FD41076-2DFC-46DF-4696-16716E5C12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60973" y="322253"/>
                  <a:ext cx="534960" cy="72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C581545-D416-4F61-A4CC-4F908F122F08}"/>
                    </a:ext>
                  </a:extLst>
                </p14:cNvPr>
                <p14:cNvContentPartPr/>
                <p14:nvPr/>
              </p14:nvContentPartPr>
              <p14:xfrm>
                <a:off x="4133373" y="955493"/>
                <a:ext cx="20520" cy="33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C581545-D416-4F61-A4CC-4F908F122F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18253" y="940013"/>
                  <a:ext cx="511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94ADDAF-9F22-FC26-650A-748F4E1169A9}"/>
                    </a:ext>
                  </a:extLst>
                </p14:cNvPr>
                <p14:cNvContentPartPr/>
                <p14:nvPr/>
              </p14:nvContentPartPr>
              <p14:xfrm>
                <a:off x="2968413" y="1123973"/>
                <a:ext cx="716760" cy="56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94ADDAF-9F22-FC26-650A-748F4E1169A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53293" y="1108853"/>
                  <a:ext cx="7470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9B0A8CA-2CB2-A96B-E8AB-B75F9AC9DCFF}"/>
                    </a:ext>
                  </a:extLst>
                </p14:cNvPr>
                <p14:cNvContentPartPr/>
                <p14:nvPr/>
              </p14:nvContentPartPr>
              <p14:xfrm>
                <a:off x="4623333" y="792053"/>
                <a:ext cx="690840" cy="15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9B0A8CA-2CB2-A96B-E8AB-B75F9AC9DCF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07853" y="776573"/>
                  <a:ext cx="7214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F790254-15D2-E508-C269-580CB29AE055}"/>
                    </a:ext>
                  </a:extLst>
                </p14:cNvPr>
                <p14:cNvContentPartPr/>
                <p14:nvPr/>
              </p14:nvContentPartPr>
              <p14:xfrm>
                <a:off x="5163693" y="660293"/>
                <a:ext cx="236520" cy="263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F790254-15D2-E508-C269-580CB29AE05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48573" y="645173"/>
                  <a:ext cx="2671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F3D5411-BD98-B178-E4DB-7142B04C77CB}"/>
                    </a:ext>
                  </a:extLst>
                </p14:cNvPr>
                <p14:cNvContentPartPr/>
                <p14:nvPr/>
              </p14:nvContentPartPr>
              <p14:xfrm>
                <a:off x="10751613" y="427373"/>
                <a:ext cx="244440" cy="194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F3D5411-BD98-B178-E4DB-7142B04C77C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736493" y="412253"/>
                  <a:ext cx="2746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A715A8F-37D7-8807-4B2C-A595805A03FF}"/>
                    </a:ext>
                  </a:extLst>
                </p14:cNvPr>
                <p14:cNvContentPartPr/>
                <p14:nvPr/>
              </p14:nvContentPartPr>
              <p14:xfrm>
                <a:off x="9917493" y="570293"/>
                <a:ext cx="1001880" cy="1241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A715A8F-37D7-8807-4B2C-A595805A03F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02373" y="555173"/>
                  <a:ext cx="1032480" cy="12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8ED9F73-9109-7A39-B3DE-A3971DA33DFC}"/>
                    </a:ext>
                  </a:extLst>
                </p14:cNvPr>
                <p14:cNvContentPartPr/>
                <p14:nvPr/>
              </p14:nvContentPartPr>
              <p14:xfrm>
                <a:off x="9795453" y="627533"/>
                <a:ext cx="1250640" cy="1298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8ED9F73-9109-7A39-B3DE-A3971DA33DF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79973" y="612413"/>
                  <a:ext cx="1281240" cy="13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A0A71E1-0F69-A34B-02A7-EC094A12BC28}"/>
                    </a:ext>
                  </a:extLst>
                </p14:cNvPr>
                <p14:cNvContentPartPr/>
                <p14:nvPr/>
              </p14:nvContentPartPr>
              <p14:xfrm>
                <a:off x="9849093" y="1658573"/>
                <a:ext cx="1224000" cy="396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A0A71E1-0F69-A34B-02A7-EC094A12BC2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33613" y="1643093"/>
                  <a:ext cx="125460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5403274-3060-3708-FEA0-2C6EB828FD98}"/>
                    </a:ext>
                  </a:extLst>
                </p14:cNvPr>
                <p14:cNvContentPartPr/>
                <p14:nvPr/>
              </p14:nvContentPartPr>
              <p14:xfrm>
                <a:off x="10167333" y="407573"/>
                <a:ext cx="389160" cy="420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5403274-3060-3708-FEA0-2C6EB828FD9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52213" y="392093"/>
                  <a:ext cx="41940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EF7E67D-1BCD-FB47-5B37-87681C572FEB}"/>
                    </a:ext>
                  </a:extLst>
                </p14:cNvPr>
                <p14:cNvContentPartPr/>
                <p14:nvPr/>
              </p14:nvContentPartPr>
              <p14:xfrm>
                <a:off x="9826053" y="710693"/>
                <a:ext cx="582840" cy="373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EF7E67D-1BCD-FB47-5B37-87681C572FE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810573" y="695573"/>
                  <a:ext cx="61308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3B37D63-7791-B130-1643-F4D3BB17E9D8}"/>
                    </a:ext>
                  </a:extLst>
                </p14:cNvPr>
                <p14:cNvContentPartPr/>
                <p14:nvPr/>
              </p14:nvContentPartPr>
              <p14:xfrm>
                <a:off x="9791853" y="965933"/>
                <a:ext cx="409680" cy="417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3B37D63-7791-B130-1643-F4D3BB17E9D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776373" y="950453"/>
                  <a:ext cx="44028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7617F16-A5A5-8E17-0629-705327E1A3F9}"/>
                    </a:ext>
                  </a:extLst>
                </p14:cNvPr>
                <p14:cNvContentPartPr/>
                <p14:nvPr/>
              </p14:nvContentPartPr>
              <p14:xfrm>
                <a:off x="9659373" y="1338893"/>
                <a:ext cx="38880" cy="73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7617F16-A5A5-8E17-0629-705327E1A3F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44253" y="1323773"/>
                  <a:ext cx="694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BB25D7B-62DA-70B5-96D6-1222567BFF60}"/>
                    </a:ext>
                  </a:extLst>
                </p14:cNvPr>
                <p14:cNvContentPartPr/>
                <p14:nvPr/>
              </p14:nvContentPartPr>
              <p14:xfrm>
                <a:off x="9906693" y="1183733"/>
                <a:ext cx="241560" cy="410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BB25D7B-62DA-70B5-96D6-1222567BFF6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891213" y="1168253"/>
                  <a:ext cx="2721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88F8B66-8C4D-14C5-5AC6-54D8F608DF6D}"/>
                    </a:ext>
                  </a:extLst>
                </p14:cNvPr>
                <p14:cNvContentPartPr/>
                <p14:nvPr/>
              </p14:nvContentPartPr>
              <p14:xfrm>
                <a:off x="9609333" y="1644533"/>
                <a:ext cx="43200" cy="169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88F8B66-8C4D-14C5-5AC6-54D8F608DF6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594213" y="1629413"/>
                  <a:ext cx="738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830E408-2A3A-A749-14DC-BAE8CC1D3AF2}"/>
                    </a:ext>
                  </a:extLst>
                </p14:cNvPr>
                <p14:cNvContentPartPr/>
                <p14:nvPr/>
              </p14:nvContentPartPr>
              <p14:xfrm>
                <a:off x="9434373" y="423413"/>
                <a:ext cx="789840" cy="1457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830E408-2A3A-A749-14DC-BAE8CC1D3AF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19253" y="408293"/>
                  <a:ext cx="820440" cy="14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3663560-D80B-D7C8-D1D4-93E57777D266}"/>
                    </a:ext>
                  </a:extLst>
                </p14:cNvPr>
                <p14:cNvContentPartPr/>
                <p14:nvPr/>
              </p14:nvContentPartPr>
              <p14:xfrm>
                <a:off x="9124413" y="3450653"/>
                <a:ext cx="154440" cy="1631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3663560-D80B-D7C8-D1D4-93E57777D26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109293" y="3435173"/>
                  <a:ext cx="185040" cy="166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7D67B65-027D-5E6A-98DD-5950027B6CD6}"/>
                    </a:ext>
                  </a:extLst>
                </p14:cNvPr>
                <p14:cNvContentPartPr/>
                <p14:nvPr/>
              </p14:nvContentPartPr>
              <p14:xfrm>
                <a:off x="9121533" y="3305573"/>
                <a:ext cx="1988280" cy="1843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7D67B65-027D-5E6A-98DD-5950027B6CD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106053" y="3290453"/>
                  <a:ext cx="2018880" cy="18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0164778-EC54-D15E-98DD-E63A1474F155}"/>
                    </a:ext>
                  </a:extLst>
                </p14:cNvPr>
                <p14:cNvContentPartPr/>
                <p14:nvPr/>
              </p14:nvContentPartPr>
              <p14:xfrm>
                <a:off x="9492333" y="3508253"/>
                <a:ext cx="168840" cy="1499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0164778-EC54-D15E-98DD-E63A1474F1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476853" y="3493133"/>
                  <a:ext cx="199440" cy="15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ACAD0F6-68DD-70EB-747B-3DFA003DF481}"/>
                    </a:ext>
                  </a:extLst>
                </p14:cNvPr>
                <p14:cNvContentPartPr/>
                <p14:nvPr/>
              </p14:nvContentPartPr>
              <p14:xfrm>
                <a:off x="9835413" y="3507173"/>
                <a:ext cx="82080" cy="1252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ACAD0F6-68DD-70EB-747B-3DFA003DF48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820293" y="3492053"/>
                  <a:ext cx="112680" cy="12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FC81F7C-300C-194C-2854-0C41921B2FCC}"/>
                    </a:ext>
                  </a:extLst>
                </p14:cNvPr>
                <p14:cNvContentPartPr/>
                <p14:nvPr/>
              </p14:nvContentPartPr>
              <p14:xfrm>
                <a:off x="10240053" y="3416813"/>
                <a:ext cx="82440" cy="1318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FC81F7C-300C-194C-2854-0C41921B2FC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224933" y="3401333"/>
                  <a:ext cx="113040" cy="13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2A8CF30-87A2-EE60-AD65-0D93DC153331}"/>
                    </a:ext>
                  </a:extLst>
                </p14:cNvPr>
                <p14:cNvContentPartPr/>
                <p14:nvPr/>
              </p14:nvContentPartPr>
              <p14:xfrm>
                <a:off x="10674213" y="3366773"/>
                <a:ext cx="26280" cy="1346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2A8CF30-87A2-EE60-AD65-0D93DC15333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659093" y="3351293"/>
                  <a:ext cx="56880" cy="13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125F5F7-146D-24AE-18D1-7D74FCDC003A}"/>
                    </a:ext>
                  </a:extLst>
                </p14:cNvPr>
                <p14:cNvContentPartPr/>
                <p14:nvPr/>
              </p14:nvContentPartPr>
              <p14:xfrm>
                <a:off x="9216933" y="3812093"/>
                <a:ext cx="1680120" cy="39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125F5F7-146D-24AE-18D1-7D74FCDC003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01813" y="3796973"/>
                  <a:ext cx="17107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DFAC18B-4FF9-14F0-CB2F-C60F32B4B284}"/>
                    </a:ext>
                  </a:extLst>
                </p14:cNvPr>
                <p14:cNvContentPartPr/>
                <p14:nvPr/>
              </p14:nvContentPartPr>
              <p14:xfrm>
                <a:off x="9209013" y="4127813"/>
                <a:ext cx="1581120" cy="140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DFAC18B-4FF9-14F0-CB2F-C60F32B4B28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193893" y="4112333"/>
                  <a:ext cx="16117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7559B3D-0523-59C5-D293-3AFB30D648A9}"/>
                    </a:ext>
                  </a:extLst>
                </p14:cNvPr>
                <p14:cNvContentPartPr/>
                <p14:nvPr/>
              </p14:nvContentPartPr>
              <p14:xfrm>
                <a:off x="9310893" y="4453253"/>
                <a:ext cx="1695960" cy="160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7559B3D-0523-59C5-D293-3AFB30D648A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295773" y="4437773"/>
                  <a:ext cx="17262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E635A2D-FF27-D14C-CF35-A93EE03F3911}"/>
                    </a:ext>
                  </a:extLst>
                </p14:cNvPr>
                <p14:cNvContentPartPr/>
                <p14:nvPr/>
              </p14:nvContentPartPr>
              <p14:xfrm>
                <a:off x="9915693" y="4702013"/>
                <a:ext cx="58680" cy="414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E635A2D-FF27-D14C-CF35-A93EE03F391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900573" y="4686893"/>
                  <a:ext cx="8928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9748CF9-0978-A7D4-0644-CA72130809E3}"/>
                    </a:ext>
                  </a:extLst>
                </p14:cNvPr>
                <p14:cNvContentPartPr/>
                <p14:nvPr/>
              </p14:nvContentPartPr>
              <p14:xfrm>
                <a:off x="10329693" y="4719653"/>
                <a:ext cx="90000" cy="471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9748CF9-0978-A7D4-0644-CA72130809E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314213" y="4704173"/>
                  <a:ext cx="12024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A9BF00C-7971-0263-B7C8-054196B3C2BF}"/>
                    </a:ext>
                  </a:extLst>
                </p14:cNvPr>
                <p14:cNvContentPartPr/>
                <p14:nvPr/>
              </p14:nvContentPartPr>
              <p14:xfrm>
                <a:off x="10672413" y="4644413"/>
                <a:ext cx="60480" cy="573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A9BF00C-7971-0263-B7C8-054196B3C2B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656933" y="4629293"/>
                  <a:ext cx="9108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81D3033-7C20-1B27-2D95-6FD3E30C1D83}"/>
                    </a:ext>
                  </a:extLst>
                </p14:cNvPr>
                <p14:cNvContentPartPr/>
                <p14:nvPr/>
              </p14:nvContentPartPr>
              <p14:xfrm>
                <a:off x="9282453" y="4813613"/>
                <a:ext cx="1760400" cy="80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81D3033-7C20-1B27-2D95-6FD3E30C1D8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66973" y="4798493"/>
                  <a:ext cx="17910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CB9285E-5C67-55CC-5E18-CCE09CA08207}"/>
                    </a:ext>
                  </a:extLst>
                </p14:cNvPr>
                <p14:cNvContentPartPr/>
                <p14:nvPr/>
              </p14:nvContentPartPr>
              <p14:xfrm>
                <a:off x="9484413" y="3420773"/>
                <a:ext cx="17280" cy="145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CB9285E-5C67-55CC-5E18-CCE09CA0820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468933" y="3405653"/>
                  <a:ext cx="478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1BDA08C-96FD-2FEB-45A4-75738D6898AF}"/>
                    </a:ext>
                  </a:extLst>
                </p14:cNvPr>
                <p14:cNvContentPartPr/>
                <p14:nvPr/>
              </p14:nvContentPartPr>
              <p14:xfrm>
                <a:off x="9837573" y="3377573"/>
                <a:ext cx="7200" cy="162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1BDA08C-96FD-2FEB-45A4-75738D6898A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22453" y="3362093"/>
                  <a:ext cx="374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57ABF47-F14E-2BBB-D2B3-4797B8E45047}"/>
                    </a:ext>
                  </a:extLst>
                </p14:cNvPr>
                <p14:cNvContentPartPr/>
                <p14:nvPr/>
              </p14:nvContentPartPr>
              <p14:xfrm>
                <a:off x="10260933" y="3304493"/>
                <a:ext cx="13320" cy="113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57ABF47-F14E-2BBB-D2B3-4797B8E4504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245813" y="3289373"/>
                  <a:ext cx="435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C4A0F06-F8EE-FC91-F4D1-1F5A8E7099F3}"/>
                    </a:ext>
                  </a:extLst>
                </p14:cNvPr>
                <p14:cNvContentPartPr/>
                <p14:nvPr/>
              </p14:nvContentPartPr>
              <p14:xfrm>
                <a:off x="8674053" y="2914613"/>
                <a:ext cx="2769480" cy="2525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C4A0F06-F8EE-FC91-F4D1-1F5A8E7099F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658933" y="2899133"/>
                  <a:ext cx="2800080" cy="255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F1DF0AB-3E3A-3CA5-E9F3-B1D5045EFCF4}"/>
                    </a:ext>
                  </a:extLst>
                </p14:cNvPr>
                <p14:cNvContentPartPr/>
                <p14:nvPr/>
              </p14:nvContentPartPr>
              <p14:xfrm>
                <a:off x="7718613" y="3102533"/>
                <a:ext cx="1170720" cy="328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F1DF0AB-3E3A-3CA5-E9F3-B1D5045EFCF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703133" y="3087413"/>
                  <a:ext cx="12013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5199A8E-5693-01D4-2DE6-F2678F9CDBB2}"/>
                    </a:ext>
                  </a:extLst>
                </p14:cNvPr>
                <p14:cNvContentPartPr/>
                <p14:nvPr/>
              </p14:nvContentPartPr>
              <p14:xfrm>
                <a:off x="8800413" y="3296933"/>
                <a:ext cx="144720" cy="237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5199A8E-5693-01D4-2DE6-F2678F9CDBB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85293" y="3281813"/>
                  <a:ext cx="1753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DBBD0F2-5019-B596-3F60-28390D7965F2}"/>
                    </a:ext>
                  </a:extLst>
                </p14:cNvPr>
                <p14:cNvContentPartPr/>
                <p14:nvPr/>
              </p14:nvContentPartPr>
              <p14:xfrm>
                <a:off x="2006853" y="1843973"/>
                <a:ext cx="237600" cy="751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DBBD0F2-5019-B596-3F60-28390D7965F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991733" y="1828853"/>
                  <a:ext cx="268200" cy="78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D6B27B7-4B1D-C709-D79F-EB13B1F09FD6}"/>
                    </a:ext>
                  </a:extLst>
                </p14:cNvPr>
                <p14:cNvContentPartPr/>
                <p14:nvPr/>
              </p14:nvContentPartPr>
              <p14:xfrm>
                <a:off x="2037813" y="2235293"/>
                <a:ext cx="236520" cy="68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D6B27B7-4B1D-C709-D79F-EB13B1F09FD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22693" y="2219813"/>
                  <a:ext cx="2671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ADDFE2F-0B26-18B1-CBCD-6B75AD5FE69B}"/>
                    </a:ext>
                  </a:extLst>
                </p14:cNvPr>
                <p14:cNvContentPartPr/>
                <p14:nvPr/>
              </p14:nvContentPartPr>
              <p14:xfrm>
                <a:off x="2401053" y="2139533"/>
                <a:ext cx="294480" cy="531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ADDFE2F-0B26-18B1-CBCD-6B75AD5FE69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385933" y="2124413"/>
                  <a:ext cx="32508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3061AC2-28A5-7FE0-5FE0-0D61297951F6}"/>
                    </a:ext>
                  </a:extLst>
                </p14:cNvPr>
                <p14:cNvContentPartPr/>
                <p14:nvPr/>
              </p14:nvContentPartPr>
              <p14:xfrm>
                <a:off x="2779773" y="2105333"/>
                <a:ext cx="324720" cy="594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3061AC2-28A5-7FE0-5FE0-0D61297951F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764293" y="2090213"/>
                  <a:ext cx="35496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F70BDAA-2335-052C-4818-B84C253EDF0A}"/>
                    </a:ext>
                  </a:extLst>
                </p14:cNvPr>
                <p14:cNvContentPartPr/>
                <p14:nvPr/>
              </p14:nvContentPartPr>
              <p14:xfrm>
                <a:off x="3263613" y="2099573"/>
                <a:ext cx="182520" cy="576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F70BDAA-2335-052C-4818-B84C253EDF0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48493" y="2084453"/>
                  <a:ext cx="21312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06BE6BD-D9ED-CEE3-94CA-202482032DF2}"/>
                    </a:ext>
                  </a:extLst>
                </p14:cNvPr>
                <p14:cNvContentPartPr/>
                <p14:nvPr/>
              </p14:nvContentPartPr>
              <p14:xfrm>
                <a:off x="3655653" y="1957733"/>
                <a:ext cx="83160" cy="565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06BE6BD-D9ED-CEE3-94CA-202482032DF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640533" y="1942613"/>
                  <a:ext cx="11376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EE72680-2657-F380-385B-DD20471FFED7}"/>
                    </a:ext>
                  </a:extLst>
                </p14:cNvPr>
                <p14:cNvContentPartPr/>
                <p14:nvPr/>
              </p14:nvContentPartPr>
              <p14:xfrm>
                <a:off x="3625773" y="2198933"/>
                <a:ext cx="273240" cy="57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EE72680-2657-F380-385B-DD20471FFED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10653" y="2183453"/>
                  <a:ext cx="3038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7017AB1-992B-F8F0-AB0F-F11B00DE381D}"/>
                    </a:ext>
                  </a:extLst>
                </p14:cNvPr>
                <p14:cNvContentPartPr/>
                <p14:nvPr/>
              </p14:nvContentPartPr>
              <p14:xfrm>
                <a:off x="2516613" y="2801573"/>
                <a:ext cx="1415520" cy="335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7017AB1-992B-F8F0-AB0F-F11B00DE381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01493" y="2786453"/>
                  <a:ext cx="14461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2F73087-B437-8086-00E1-36AF5CEF4707}"/>
                    </a:ext>
                  </a:extLst>
                </p14:cNvPr>
                <p14:cNvContentPartPr/>
                <p14:nvPr/>
              </p14:nvContentPartPr>
              <p14:xfrm>
                <a:off x="3058413" y="3053573"/>
                <a:ext cx="889920" cy="830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2F73087-B437-8086-00E1-36AF5CEF470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43293" y="3038093"/>
                  <a:ext cx="920160" cy="86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CBAD5B2-BF61-315F-1F94-C339B1E9430E}"/>
                    </a:ext>
                  </a:extLst>
                </p14:cNvPr>
                <p14:cNvContentPartPr/>
                <p14:nvPr/>
              </p14:nvContentPartPr>
              <p14:xfrm>
                <a:off x="3672573" y="3609773"/>
                <a:ext cx="379800" cy="356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CBAD5B2-BF61-315F-1F94-C339B1E9430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657453" y="3594653"/>
                  <a:ext cx="4104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6BB2FED-CF92-995C-4DC5-B808B7EDDD8F}"/>
                    </a:ext>
                  </a:extLst>
                </p14:cNvPr>
                <p14:cNvContentPartPr/>
                <p14:nvPr/>
              </p14:nvContentPartPr>
              <p14:xfrm>
                <a:off x="4434333" y="3286493"/>
                <a:ext cx="353880" cy="678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6BB2FED-CF92-995C-4DC5-B808B7EDDD8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19213" y="3271013"/>
                  <a:ext cx="384480" cy="70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8992910-AE09-625A-16F9-1410318A0003}"/>
                    </a:ext>
                  </a:extLst>
                </p14:cNvPr>
                <p14:cNvContentPartPr/>
                <p14:nvPr/>
              </p14:nvContentPartPr>
              <p14:xfrm>
                <a:off x="4908813" y="3336893"/>
                <a:ext cx="460800" cy="639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8992910-AE09-625A-16F9-1410318A000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93333" y="3321773"/>
                  <a:ext cx="49140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E74B1BA-2A7F-0971-F95B-21470CE1D620}"/>
                    </a:ext>
                  </a:extLst>
                </p14:cNvPr>
                <p14:cNvContentPartPr/>
                <p14:nvPr/>
              </p14:nvContentPartPr>
              <p14:xfrm>
                <a:off x="5195733" y="3719213"/>
                <a:ext cx="482760" cy="180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E74B1BA-2A7F-0971-F95B-21470CE1D62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80253" y="3703733"/>
                  <a:ext cx="5133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190D36C-C149-C5F4-BE2D-120E38015E24}"/>
                    </a:ext>
                  </a:extLst>
                </p14:cNvPr>
                <p14:cNvContentPartPr/>
                <p14:nvPr/>
              </p14:nvContentPartPr>
              <p14:xfrm>
                <a:off x="6043533" y="3292253"/>
                <a:ext cx="265320" cy="715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190D36C-C149-C5F4-BE2D-120E38015E2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028053" y="3277133"/>
                  <a:ext cx="29592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F0453A2-FD6F-93CE-8070-70A064583F53}"/>
                    </a:ext>
                  </a:extLst>
                </p14:cNvPr>
                <p14:cNvContentPartPr/>
                <p14:nvPr/>
              </p14:nvContentPartPr>
              <p14:xfrm>
                <a:off x="6066573" y="3640733"/>
                <a:ext cx="549720" cy="295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F0453A2-FD6F-93CE-8070-70A064583F5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51093" y="3625613"/>
                  <a:ext cx="5803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EF063F1-591D-054A-0FCE-E53E494BAC90}"/>
                    </a:ext>
                  </a:extLst>
                </p14:cNvPr>
                <p14:cNvContentPartPr/>
                <p14:nvPr/>
              </p14:nvContentPartPr>
              <p14:xfrm>
                <a:off x="6728613" y="3268133"/>
                <a:ext cx="687600" cy="1007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EF063F1-591D-054A-0FCE-E53E494BAC9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13493" y="3253013"/>
                  <a:ext cx="718200" cy="10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7366A93-5853-4534-0B37-75F4D827181E}"/>
                    </a:ext>
                  </a:extLst>
                </p14:cNvPr>
                <p14:cNvContentPartPr/>
                <p14:nvPr/>
              </p14:nvContentPartPr>
              <p14:xfrm>
                <a:off x="7479573" y="3694733"/>
                <a:ext cx="95040" cy="357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7366A93-5853-4534-0B37-75F4D827181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464093" y="3679613"/>
                  <a:ext cx="12528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EB9C806-86C3-49D1-2651-802529F39F58}"/>
                    </a:ext>
                  </a:extLst>
                </p14:cNvPr>
                <p14:cNvContentPartPr/>
                <p14:nvPr/>
              </p14:nvContentPartPr>
              <p14:xfrm>
                <a:off x="7609533" y="3890213"/>
                <a:ext cx="155880" cy="118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EB9C806-86C3-49D1-2651-802529F39F5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94413" y="3875093"/>
                  <a:ext cx="1864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B183D07-9275-6100-FEED-C4C05638D590}"/>
                    </a:ext>
                  </a:extLst>
                </p14:cNvPr>
                <p14:cNvContentPartPr/>
                <p14:nvPr/>
              </p14:nvContentPartPr>
              <p14:xfrm>
                <a:off x="7816893" y="3595733"/>
                <a:ext cx="177840" cy="359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B183D07-9275-6100-FEED-C4C05638D59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801773" y="3580253"/>
                  <a:ext cx="20844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D6EB0FD-15BC-2F0C-D282-DBA73A550AEF}"/>
                    </a:ext>
                  </a:extLst>
                </p14:cNvPr>
                <p14:cNvContentPartPr/>
                <p14:nvPr/>
              </p14:nvContentPartPr>
              <p14:xfrm>
                <a:off x="8135493" y="3857453"/>
                <a:ext cx="2520" cy="12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D6EB0FD-15BC-2F0C-D282-DBA73A550AE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120013" y="3842333"/>
                  <a:ext cx="327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D49D2B6-D313-F9B1-E41B-EE05061CA0AA}"/>
                    </a:ext>
                  </a:extLst>
                </p14:cNvPr>
                <p14:cNvContentPartPr/>
                <p14:nvPr/>
              </p14:nvContentPartPr>
              <p14:xfrm>
                <a:off x="4904493" y="4279733"/>
                <a:ext cx="3105360" cy="124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D49D2B6-D313-F9B1-E41B-EE05061CA0A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889373" y="4264613"/>
                  <a:ext cx="31359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90DF700-00C2-4211-C199-5151F584108E}"/>
                    </a:ext>
                  </a:extLst>
                </p14:cNvPr>
                <p14:cNvContentPartPr/>
                <p14:nvPr/>
              </p14:nvContentPartPr>
              <p14:xfrm>
                <a:off x="2234373" y="2565053"/>
                <a:ext cx="110880" cy="111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90DF700-00C2-4211-C199-5151F584108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219253" y="2549573"/>
                  <a:ext cx="1414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F61FCBC-2F11-6011-C6D0-222F7FAC62B7}"/>
                    </a:ext>
                  </a:extLst>
                </p14:cNvPr>
                <p14:cNvContentPartPr/>
                <p14:nvPr/>
              </p14:nvContentPartPr>
              <p14:xfrm>
                <a:off x="1676373" y="1498373"/>
                <a:ext cx="2491200" cy="1508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F61FCBC-2F11-6011-C6D0-222F7FAC62B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661253" y="1483253"/>
                  <a:ext cx="2521800" cy="15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9B28061-6C23-7CCC-F478-72843BC8BD94}"/>
                    </a:ext>
                  </a:extLst>
                </p14:cNvPr>
                <p14:cNvContentPartPr/>
                <p14:nvPr/>
              </p14:nvContentPartPr>
              <p14:xfrm>
                <a:off x="8742813" y="2498813"/>
                <a:ext cx="280800" cy="4464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9B28061-6C23-7CCC-F478-72843BC8BD9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727693" y="2483333"/>
                  <a:ext cx="31104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CE0E42A-1DEB-70FE-FDF0-11374339575B}"/>
                    </a:ext>
                  </a:extLst>
                </p14:cNvPr>
                <p14:cNvContentPartPr/>
                <p14:nvPr/>
              </p14:nvContentPartPr>
              <p14:xfrm>
                <a:off x="9100293" y="2529413"/>
                <a:ext cx="70920" cy="3798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CE0E42A-1DEB-70FE-FDF0-11374339575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084813" y="2514293"/>
                  <a:ext cx="10152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7005280-514A-2F81-CC4B-941532A68F1A}"/>
                    </a:ext>
                  </a:extLst>
                </p14:cNvPr>
                <p14:cNvContentPartPr/>
                <p14:nvPr/>
              </p14:nvContentPartPr>
              <p14:xfrm>
                <a:off x="8990133" y="2591693"/>
                <a:ext cx="403560" cy="2599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7005280-514A-2F81-CC4B-941532A68F1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974653" y="2576573"/>
                  <a:ext cx="4341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8A4DCF8-E75F-37EE-038D-FAE1261E891A}"/>
                    </a:ext>
                  </a:extLst>
                </p14:cNvPr>
                <p14:cNvContentPartPr/>
                <p14:nvPr/>
              </p14:nvContentPartPr>
              <p14:xfrm>
                <a:off x="9459933" y="2598533"/>
                <a:ext cx="158400" cy="2228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8A4DCF8-E75F-37EE-038D-FAE1261E891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444813" y="2583413"/>
                  <a:ext cx="1890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8B804AE-87BC-AD5C-41F2-FA23D5749747}"/>
                    </a:ext>
                  </a:extLst>
                </p14:cNvPr>
                <p14:cNvContentPartPr/>
                <p14:nvPr/>
              </p14:nvContentPartPr>
              <p14:xfrm>
                <a:off x="9711933" y="2371373"/>
                <a:ext cx="236160" cy="4860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8B804AE-87BC-AD5C-41F2-FA23D574974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696453" y="2356253"/>
                  <a:ext cx="26676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79B55A8-D73F-B682-1599-0F928E0387AB}"/>
                    </a:ext>
                  </a:extLst>
                </p14:cNvPr>
                <p14:cNvContentPartPr/>
                <p14:nvPr/>
              </p14:nvContentPartPr>
              <p14:xfrm>
                <a:off x="9915333" y="2612213"/>
                <a:ext cx="75960" cy="349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79B55A8-D73F-B682-1599-0F928E0387A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900213" y="2597093"/>
                  <a:ext cx="1065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3CFC0E0-554F-C713-70E2-1F329FEBEF6A}"/>
                    </a:ext>
                  </a:extLst>
                </p14:cNvPr>
                <p14:cNvContentPartPr/>
                <p14:nvPr/>
              </p14:nvContentPartPr>
              <p14:xfrm>
                <a:off x="10197933" y="2641373"/>
                <a:ext cx="58680" cy="155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3CFC0E0-554F-C713-70E2-1F329FEBEF6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182453" y="2626253"/>
                  <a:ext cx="892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7219EB8-2835-9519-ADA8-A385A1DCC988}"/>
                    </a:ext>
                  </a:extLst>
                </p14:cNvPr>
                <p14:cNvContentPartPr/>
                <p14:nvPr/>
              </p14:nvContentPartPr>
              <p14:xfrm>
                <a:off x="9197133" y="199493"/>
                <a:ext cx="2307240" cy="20851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7219EB8-2835-9519-ADA8-A385A1DCC98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182013" y="184373"/>
                  <a:ext cx="2337480" cy="21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E618B42-219F-1FB1-7C6E-3A1213E1BE6F}"/>
                    </a:ext>
                  </a:extLst>
                </p14:cNvPr>
                <p14:cNvContentPartPr/>
                <p14:nvPr/>
              </p14:nvContentPartPr>
              <p14:xfrm>
                <a:off x="7892133" y="752813"/>
                <a:ext cx="233280" cy="4222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E618B42-219F-1FB1-7C6E-3A1213E1BE6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877013" y="737693"/>
                  <a:ext cx="26388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E514754-3006-D4F9-342D-55CAFB965BC5}"/>
                    </a:ext>
                  </a:extLst>
                </p14:cNvPr>
                <p14:cNvContentPartPr/>
                <p14:nvPr/>
              </p14:nvContentPartPr>
              <p14:xfrm>
                <a:off x="8240973" y="859733"/>
                <a:ext cx="388800" cy="295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E514754-3006-D4F9-342D-55CAFB965BC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225853" y="844253"/>
                  <a:ext cx="4194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1BA6AA1-C8DF-2AFE-221E-3681B65EA16C}"/>
                    </a:ext>
                  </a:extLst>
                </p14:cNvPr>
                <p14:cNvContentPartPr/>
                <p14:nvPr/>
              </p14:nvContentPartPr>
              <p14:xfrm>
                <a:off x="8621133" y="585413"/>
                <a:ext cx="109800" cy="4561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1BA6AA1-C8DF-2AFE-221E-3681B65EA16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605653" y="569933"/>
                  <a:ext cx="14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E27D5CB-63A6-713F-7832-11F964C31BF3}"/>
                    </a:ext>
                  </a:extLst>
                </p14:cNvPr>
                <p14:cNvContentPartPr/>
                <p14:nvPr/>
              </p14:nvContentPartPr>
              <p14:xfrm>
                <a:off x="8577213" y="675773"/>
                <a:ext cx="184320" cy="89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E27D5CB-63A6-713F-7832-11F964C31BF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562093" y="660653"/>
                  <a:ext cx="2145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C19BFD6-B9AF-6538-00A8-62826C2AE555}"/>
                    </a:ext>
                  </a:extLst>
                </p14:cNvPr>
                <p14:cNvContentPartPr/>
                <p14:nvPr/>
              </p14:nvContentPartPr>
              <p14:xfrm>
                <a:off x="8894373" y="800333"/>
                <a:ext cx="33120" cy="41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C19BFD6-B9AF-6538-00A8-62826C2AE55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879253" y="785213"/>
                  <a:ext cx="637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EB8597D-D93E-D0A2-CE0E-AE4EA757D8B8}"/>
                    </a:ext>
                  </a:extLst>
                </p14:cNvPr>
                <p14:cNvContentPartPr/>
                <p14:nvPr/>
              </p14:nvContentPartPr>
              <p14:xfrm>
                <a:off x="7985013" y="1249613"/>
                <a:ext cx="900000" cy="148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EB8597D-D93E-D0A2-CE0E-AE4EA757D8B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969893" y="1234493"/>
                  <a:ext cx="9306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8844DFC-2819-27BD-A481-7808AC869FC9}"/>
                    </a:ext>
                  </a:extLst>
                </p14:cNvPr>
                <p14:cNvContentPartPr/>
                <p14:nvPr/>
              </p14:nvContentPartPr>
              <p14:xfrm>
                <a:off x="8699973" y="844253"/>
                <a:ext cx="200880" cy="236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8844DFC-2819-27BD-A481-7808AC869FC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684853" y="829133"/>
                  <a:ext cx="2314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8FB249C-AC83-1BB4-BB38-C5DB54F25D53}"/>
                    </a:ext>
                  </a:extLst>
                </p14:cNvPr>
                <p14:cNvContentPartPr/>
                <p14:nvPr/>
              </p14:nvContentPartPr>
              <p14:xfrm>
                <a:off x="8909853" y="819773"/>
                <a:ext cx="239760" cy="287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8FB249C-AC83-1BB4-BB38-C5DB54F25D5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894733" y="804293"/>
                  <a:ext cx="2700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E7BE4E3-53B1-1129-F457-7D7573427F27}"/>
                    </a:ext>
                  </a:extLst>
                </p14:cNvPr>
                <p14:cNvContentPartPr/>
                <p14:nvPr/>
              </p14:nvContentPartPr>
              <p14:xfrm>
                <a:off x="7662453" y="1055213"/>
                <a:ext cx="1383120" cy="22471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E7BE4E3-53B1-1129-F457-7D7573427F2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47333" y="1040093"/>
                  <a:ext cx="1413720" cy="22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3E1135B-9E98-B57E-7FFE-F22AFD56DCD3}"/>
                    </a:ext>
                  </a:extLst>
                </p14:cNvPr>
                <p14:cNvContentPartPr/>
                <p14:nvPr/>
              </p14:nvContentPartPr>
              <p14:xfrm>
                <a:off x="8991933" y="3175613"/>
                <a:ext cx="79560" cy="1832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3E1135B-9E98-B57E-7FFE-F22AFD56DCD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976453" y="3160493"/>
                  <a:ext cx="11016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2C3F3B9-396C-CD25-A276-F055088E0D21}"/>
              </a:ext>
            </a:extLst>
          </p:cNvPr>
          <p:cNvGrpSpPr/>
          <p:nvPr/>
        </p:nvGrpSpPr>
        <p:grpSpPr>
          <a:xfrm>
            <a:off x="1891293" y="4475933"/>
            <a:ext cx="2166840" cy="851400"/>
            <a:chOff x="1891293" y="4475933"/>
            <a:chExt cx="2166840" cy="85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D5C76F6-83C2-0156-440A-8EB5BD5495FD}"/>
                    </a:ext>
                  </a:extLst>
                </p14:cNvPr>
                <p14:cNvContentPartPr/>
                <p14:nvPr/>
              </p14:nvContentPartPr>
              <p14:xfrm>
                <a:off x="1891293" y="4487453"/>
                <a:ext cx="313200" cy="757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D5C76F6-83C2-0156-440A-8EB5BD5495F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875813" y="4472333"/>
                  <a:ext cx="343800" cy="78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B703179-DAA5-60D6-FAF9-61E91D2D3706}"/>
                    </a:ext>
                  </a:extLst>
                </p14:cNvPr>
                <p14:cNvContentPartPr/>
                <p14:nvPr/>
              </p14:nvContentPartPr>
              <p14:xfrm>
                <a:off x="2254173" y="4475933"/>
                <a:ext cx="706320" cy="765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B703179-DAA5-60D6-FAF9-61E91D2D370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239053" y="4460813"/>
                  <a:ext cx="736920" cy="79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83590F7-B72B-5463-14B8-2F6DC45E1607}"/>
                    </a:ext>
                  </a:extLst>
                </p14:cNvPr>
                <p14:cNvContentPartPr/>
                <p14:nvPr/>
              </p14:nvContentPartPr>
              <p14:xfrm>
                <a:off x="2942853" y="4507973"/>
                <a:ext cx="352800" cy="819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83590F7-B72B-5463-14B8-2F6DC45E160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927733" y="4492853"/>
                  <a:ext cx="383400" cy="84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36EEF5F-4B30-A56B-B1BD-58E59ACB4BD2}"/>
                    </a:ext>
                  </a:extLst>
                </p14:cNvPr>
                <p14:cNvContentPartPr/>
                <p14:nvPr/>
              </p14:nvContentPartPr>
              <p14:xfrm>
                <a:off x="3425613" y="4788773"/>
                <a:ext cx="395280" cy="4827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36EEF5F-4B30-A56B-B1BD-58E59ACB4BD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410493" y="4773293"/>
                  <a:ext cx="42588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08E1F8B-8987-05B8-C281-86FE7DB357BB}"/>
                    </a:ext>
                  </a:extLst>
                </p14:cNvPr>
                <p14:cNvContentPartPr/>
                <p14:nvPr/>
              </p14:nvContentPartPr>
              <p14:xfrm>
                <a:off x="3888933" y="4965893"/>
                <a:ext cx="169200" cy="2293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08E1F8B-8987-05B8-C281-86FE7DB357B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873453" y="4950773"/>
                  <a:ext cx="199800" cy="25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6A0E263-C6A8-0AA4-76E7-0410386364A0}"/>
              </a:ext>
            </a:extLst>
          </p:cNvPr>
          <p:cNvGrpSpPr/>
          <p:nvPr/>
        </p:nvGrpSpPr>
        <p:grpSpPr>
          <a:xfrm>
            <a:off x="4840053" y="4766813"/>
            <a:ext cx="2079360" cy="762120"/>
            <a:chOff x="4840053" y="4766813"/>
            <a:chExt cx="2079360" cy="76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79D5001-0F6E-4334-219B-A37D2FC7F0EB}"/>
                    </a:ext>
                  </a:extLst>
                </p14:cNvPr>
                <p14:cNvContentPartPr/>
                <p14:nvPr/>
              </p14:nvContentPartPr>
              <p14:xfrm>
                <a:off x="4864533" y="4820453"/>
                <a:ext cx="213840" cy="455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79D5001-0F6E-4334-219B-A37D2FC7F0E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849053" y="4805333"/>
                  <a:ext cx="24444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608862E-4738-5FAE-209B-7D78E399B3E1}"/>
                    </a:ext>
                  </a:extLst>
                </p14:cNvPr>
                <p14:cNvContentPartPr/>
                <p14:nvPr/>
              </p14:nvContentPartPr>
              <p14:xfrm>
                <a:off x="5053893" y="4922693"/>
                <a:ext cx="1405440" cy="6062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608862E-4738-5FAE-209B-7D78E399B3E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038773" y="4907213"/>
                  <a:ext cx="1436040" cy="6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CAF77B8-BDA7-A76B-6A37-A3DD6256BA66}"/>
                    </a:ext>
                  </a:extLst>
                </p14:cNvPr>
                <p14:cNvContentPartPr/>
                <p14:nvPr/>
              </p14:nvContentPartPr>
              <p14:xfrm>
                <a:off x="6575253" y="4941773"/>
                <a:ext cx="344160" cy="4136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CAF77B8-BDA7-A76B-6A37-A3DD6256BA6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560133" y="4926293"/>
                  <a:ext cx="37440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5654DF3-DED3-BBBF-37E8-92EDCA9EE29D}"/>
                    </a:ext>
                  </a:extLst>
                </p14:cNvPr>
                <p14:cNvContentPartPr/>
                <p14:nvPr/>
              </p14:nvContentPartPr>
              <p14:xfrm>
                <a:off x="4840053" y="4766813"/>
                <a:ext cx="158760" cy="702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5654DF3-DED3-BBBF-37E8-92EDCA9EE29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824933" y="4751693"/>
                  <a:ext cx="189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96D2E72-EF77-3861-A484-475C07329617}"/>
                    </a:ext>
                  </a:extLst>
                </p14:cNvPr>
                <p14:cNvContentPartPr/>
                <p14:nvPr/>
              </p14:nvContentPartPr>
              <p14:xfrm>
                <a:off x="4844373" y="4986413"/>
                <a:ext cx="75600" cy="277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96D2E72-EF77-3861-A484-475C0732961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829253" y="4971293"/>
                  <a:ext cx="106200" cy="58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93754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09C2FD-594D-DBEE-1902-5E6B7BEF1B05}"/>
              </a:ext>
            </a:extLst>
          </p:cNvPr>
          <p:cNvGrpSpPr/>
          <p:nvPr/>
        </p:nvGrpSpPr>
        <p:grpSpPr>
          <a:xfrm>
            <a:off x="365973" y="330173"/>
            <a:ext cx="981720" cy="708480"/>
            <a:chOff x="365973" y="330173"/>
            <a:chExt cx="981720" cy="70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317D38E-F2A9-372A-7DA0-47816129336C}"/>
                    </a:ext>
                  </a:extLst>
                </p14:cNvPr>
                <p14:cNvContentPartPr/>
                <p14:nvPr/>
              </p14:nvContentPartPr>
              <p14:xfrm>
                <a:off x="365973" y="441773"/>
                <a:ext cx="241560" cy="3664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317D38E-F2A9-372A-7DA0-47816129336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0853" y="426293"/>
                  <a:ext cx="27216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18D76AC-AEA9-2AD6-3FC3-493A28C50174}"/>
                    </a:ext>
                  </a:extLst>
                </p14:cNvPr>
                <p14:cNvContentPartPr/>
                <p14:nvPr/>
              </p14:nvContentPartPr>
              <p14:xfrm>
                <a:off x="669813" y="330173"/>
                <a:ext cx="290520" cy="443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18D76AC-AEA9-2AD6-3FC3-493A28C5017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4693" y="314693"/>
                  <a:ext cx="32112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5B42A85-2698-283A-1159-9AD98456EFFB}"/>
                    </a:ext>
                  </a:extLst>
                </p14:cNvPr>
                <p14:cNvContentPartPr/>
                <p14:nvPr/>
              </p14:nvContentPartPr>
              <p14:xfrm>
                <a:off x="833973" y="452573"/>
                <a:ext cx="429480" cy="219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5B42A85-2698-283A-1159-9AD98456EFF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8493" y="437093"/>
                  <a:ext cx="4600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815CA0A-7A0C-EE8F-65E8-1E69DD752DA8}"/>
                    </a:ext>
                  </a:extLst>
                </p14:cNvPr>
                <p14:cNvContentPartPr/>
                <p14:nvPr/>
              </p14:nvContentPartPr>
              <p14:xfrm>
                <a:off x="1323213" y="523493"/>
                <a:ext cx="24480" cy="56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815CA0A-7A0C-EE8F-65E8-1E69DD752DA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08093" y="508373"/>
                  <a:ext cx="547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038B3B0-202F-BA16-35D6-CFF9186A5E27}"/>
                    </a:ext>
                  </a:extLst>
                </p14:cNvPr>
                <p14:cNvContentPartPr/>
                <p14:nvPr/>
              </p14:nvContentPartPr>
              <p14:xfrm>
                <a:off x="778173" y="793853"/>
                <a:ext cx="393480" cy="159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038B3B0-202F-BA16-35D6-CFF9186A5E2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2693" y="778733"/>
                  <a:ext cx="4237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0169A74-179F-4B69-9696-A853D0978CBA}"/>
                    </a:ext>
                  </a:extLst>
                </p14:cNvPr>
                <p14:cNvContentPartPr/>
                <p14:nvPr/>
              </p14:nvContentPartPr>
              <p14:xfrm>
                <a:off x="907773" y="928133"/>
                <a:ext cx="260640" cy="110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0169A74-179F-4B69-9696-A853D0978C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2653" y="912653"/>
                  <a:ext cx="2912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1360A7C-DA4C-90ED-55A9-2126907A3855}"/>
                    </a:ext>
                  </a:extLst>
                </p14:cNvPr>
                <p14:cNvContentPartPr/>
                <p14:nvPr/>
              </p14:nvContentPartPr>
              <p14:xfrm>
                <a:off x="953493" y="569573"/>
                <a:ext cx="116280" cy="179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1360A7C-DA4C-90ED-55A9-2126907A385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38373" y="554093"/>
                  <a:ext cx="14688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1886F4-AF36-191C-C6E9-728144B54955}"/>
              </a:ext>
            </a:extLst>
          </p:cNvPr>
          <p:cNvGrpSpPr/>
          <p:nvPr/>
        </p:nvGrpSpPr>
        <p:grpSpPr>
          <a:xfrm>
            <a:off x="5947413" y="492173"/>
            <a:ext cx="3035160" cy="3993120"/>
            <a:chOff x="5947413" y="492173"/>
            <a:chExt cx="3035160" cy="399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3DC9969-E3A8-E5F7-D411-24CB1F1D5246}"/>
                    </a:ext>
                  </a:extLst>
                </p14:cNvPr>
                <p14:cNvContentPartPr/>
                <p14:nvPr/>
              </p14:nvContentPartPr>
              <p14:xfrm>
                <a:off x="5947413" y="869813"/>
                <a:ext cx="308880" cy="3615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3DC9969-E3A8-E5F7-D411-24CB1F1D524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32293" y="854693"/>
                  <a:ext cx="339480" cy="36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5694725-B7F4-ECE8-3643-24C572F18667}"/>
                    </a:ext>
                  </a:extLst>
                </p14:cNvPr>
                <p14:cNvContentPartPr/>
                <p14:nvPr/>
              </p14:nvContentPartPr>
              <p14:xfrm>
                <a:off x="6691173" y="518093"/>
                <a:ext cx="162360" cy="512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5694725-B7F4-ECE8-3643-24C572F1866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75693" y="502613"/>
                  <a:ext cx="19260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5FE8B92-A4FB-F444-52A5-E0FDE91B9BDE}"/>
                    </a:ext>
                  </a:extLst>
                </p14:cNvPr>
                <p14:cNvContentPartPr/>
                <p14:nvPr/>
              </p14:nvContentPartPr>
              <p14:xfrm>
                <a:off x="6935973" y="841373"/>
                <a:ext cx="327600" cy="244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5FE8B92-A4FB-F444-52A5-E0FDE91B9BD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20853" y="825893"/>
                  <a:ext cx="3582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79F77BC-2E7D-3CDE-A313-4A2E329C84D6}"/>
                    </a:ext>
                  </a:extLst>
                </p14:cNvPr>
                <p14:cNvContentPartPr/>
                <p14:nvPr/>
              </p14:nvContentPartPr>
              <p14:xfrm>
                <a:off x="7240173" y="492173"/>
                <a:ext cx="1557720" cy="835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79F77BC-2E7D-3CDE-A313-4A2E329C84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25053" y="477053"/>
                  <a:ext cx="1588320" cy="86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7C8DCF5-F759-D353-6E75-8F27C6CDC287}"/>
                    </a:ext>
                  </a:extLst>
                </p14:cNvPr>
                <p14:cNvContentPartPr/>
                <p14:nvPr/>
              </p14:nvContentPartPr>
              <p14:xfrm>
                <a:off x="8968893" y="1004453"/>
                <a:ext cx="13680" cy="23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7C8DCF5-F759-D353-6E75-8F27C6CDC28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53773" y="989333"/>
                  <a:ext cx="439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6787DB-2F9C-AFF7-A497-A957E9ACF3E6}"/>
                    </a:ext>
                  </a:extLst>
                </p14:cNvPr>
                <p14:cNvContentPartPr/>
                <p14:nvPr/>
              </p14:nvContentPartPr>
              <p14:xfrm>
                <a:off x="7035693" y="1294973"/>
                <a:ext cx="1173600" cy="118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D6787DB-2F9C-AFF7-A497-A957E9ACF3E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20573" y="1279493"/>
                  <a:ext cx="120420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7A7928F-418E-B003-AF6A-B2C56D287E1F}"/>
              </a:ext>
            </a:extLst>
          </p:cNvPr>
          <p:cNvGrpSpPr/>
          <p:nvPr/>
        </p:nvGrpSpPr>
        <p:grpSpPr>
          <a:xfrm>
            <a:off x="2724693" y="421253"/>
            <a:ext cx="1790640" cy="899640"/>
            <a:chOff x="2724693" y="421253"/>
            <a:chExt cx="1790640" cy="89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99FD701-FA93-4111-A6B6-BAA029CD644E}"/>
                    </a:ext>
                  </a:extLst>
                </p14:cNvPr>
                <p14:cNvContentPartPr/>
                <p14:nvPr/>
              </p14:nvContentPartPr>
              <p14:xfrm>
                <a:off x="2724693" y="421253"/>
                <a:ext cx="257760" cy="649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99FD701-FA93-4111-A6B6-BAA029CD644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09573" y="405773"/>
                  <a:ext cx="28800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13259C-C08A-9055-2B11-4A90588EEAC8}"/>
                    </a:ext>
                  </a:extLst>
                </p14:cNvPr>
                <p14:cNvContentPartPr/>
                <p14:nvPr/>
              </p14:nvContentPartPr>
              <p14:xfrm>
                <a:off x="3030693" y="761813"/>
                <a:ext cx="220680" cy="292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13259C-C08A-9055-2B11-4A90588EEAC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15573" y="746333"/>
                  <a:ext cx="2512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C956EF7-E875-A584-7055-E0F92D73852B}"/>
                    </a:ext>
                  </a:extLst>
                </p14:cNvPr>
                <p14:cNvContentPartPr/>
                <p14:nvPr/>
              </p14:nvContentPartPr>
              <p14:xfrm>
                <a:off x="3373053" y="749933"/>
                <a:ext cx="69480" cy="219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C956EF7-E875-A584-7055-E0F92D73852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57933" y="734813"/>
                  <a:ext cx="1000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A781FAB-BCB8-34AB-B494-5F957E2F2C9E}"/>
                    </a:ext>
                  </a:extLst>
                </p14:cNvPr>
                <p14:cNvContentPartPr/>
                <p14:nvPr/>
              </p14:nvContentPartPr>
              <p14:xfrm>
                <a:off x="3379533" y="578933"/>
                <a:ext cx="6480" cy="28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A781FAB-BCB8-34AB-B494-5F957E2F2C9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64413" y="563813"/>
                  <a:ext cx="370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0F677F5-0179-18D4-C5BC-54933E917B74}"/>
                    </a:ext>
                  </a:extLst>
                </p14:cNvPr>
                <p14:cNvContentPartPr/>
                <p14:nvPr/>
              </p14:nvContentPartPr>
              <p14:xfrm>
                <a:off x="3509133" y="628613"/>
                <a:ext cx="1006200" cy="692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0F677F5-0179-18D4-C5BC-54933E917B7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93653" y="613133"/>
                  <a:ext cx="103644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3F40818-697E-E53F-6421-5BDB10228ED4}"/>
                    </a:ext>
                  </a:extLst>
                </p14:cNvPr>
                <p14:cNvContentPartPr/>
                <p14:nvPr/>
              </p14:nvContentPartPr>
              <p14:xfrm>
                <a:off x="3028893" y="1191653"/>
                <a:ext cx="1088640" cy="73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3F40818-697E-E53F-6421-5BDB10228ED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13773" y="1176533"/>
                  <a:ext cx="1119240" cy="1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0B7A85-C3B2-2232-5E7C-096A15F49845}"/>
              </a:ext>
            </a:extLst>
          </p:cNvPr>
          <p:cNvGrpSpPr/>
          <p:nvPr/>
        </p:nvGrpSpPr>
        <p:grpSpPr>
          <a:xfrm>
            <a:off x="1003173" y="1541573"/>
            <a:ext cx="1941480" cy="748080"/>
            <a:chOff x="1003173" y="1541573"/>
            <a:chExt cx="1941480" cy="74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B43EE07-6EEC-7719-2710-0F06E44EE4A2}"/>
                    </a:ext>
                  </a:extLst>
                </p14:cNvPr>
                <p14:cNvContentPartPr/>
                <p14:nvPr/>
              </p14:nvContentPartPr>
              <p14:xfrm>
                <a:off x="1003173" y="1804013"/>
                <a:ext cx="355320" cy="73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B43EE07-6EEC-7719-2710-0F06E44EE4A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8053" y="1788533"/>
                  <a:ext cx="385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C2854C8-0AEF-67EB-1E43-D6DDC8F7F7B0}"/>
                    </a:ext>
                  </a:extLst>
                </p14:cNvPr>
                <p14:cNvContentPartPr/>
                <p14:nvPr/>
              </p14:nvContentPartPr>
              <p14:xfrm>
                <a:off x="1282173" y="1713293"/>
                <a:ext cx="142920" cy="205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C2854C8-0AEF-67EB-1E43-D6DDC8F7F7B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67053" y="1697813"/>
                  <a:ext cx="1735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C6A6AA3-F1CE-8A41-15CE-9D61D6E063B5}"/>
                    </a:ext>
                  </a:extLst>
                </p14:cNvPr>
                <p14:cNvContentPartPr/>
                <p14:nvPr/>
              </p14:nvContentPartPr>
              <p14:xfrm>
                <a:off x="1749813" y="1561013"/>
                <a:ext cx="204120" cy="509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C6A6AA3-F1CE-8A41-15CE-9D61D6E063B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734693" y="1545893"/>
                  <a:ext cx="23436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5EAC043-6B37-1796-7C65-9377918A25EB}"/>
                    </a:ext>
                  </a:extLst>
                </p14:cNvPr>
                <p14:cNvContentPartPr/>
                <p14:nvPr/>
              </p14:nvContentPartPr>
              <p14:xfrm>
                <a:off x="1758453" y="1541573"/>
                <a:ext cx="290520" cy="716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5EAC043-6B37-1796-7C65-9377918A25E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43333" y="1526453"/>
                  <a:ext cx="321120" cy="74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B043C19-9D58-F2D4-2BE0-BB2E53971290}"/>
                    </a:ext>
                  </a:extLst>
                </p14:cNvPr>
                <p14:cNvContentPartPr/>
                <p14:nvPr/>
              </p14:nvContentPartPr>
              <p14:xfrm>
                <a:off x="1803813" y="2015693"/>
                <a:ext cx="56160" cy="196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B043C19-9D58-F2D4-2BE0-BB2E5397129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88333" y="2000573"/>
                  <a:ext cx="867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19678EC-4F9E-4E8F-F703-20839C41074A}"/>
                    </a:ext>
                  </a:extLst>
                </p14:cNvPr>
                <p14:cNvContentPartPr/>
                <p14:nvPr/>
              </p14:nvContentPartPr>
              <p14:xfrm>
                <a:off x="2204853" y="1699613"/>
                <a:ext cx="177480" cy="590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19678EC-4F9E-4E8F-F703-20839C41074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89373" y="1684133"/>
                  <a:ext cx="20772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BAE3585-F95F-4685-DFAE-1603F942C4DE}"/>
                    </a:ext>
                  </a:extLst>
                </p14:cNvPr>
                <p14:cNvContentPartPr/>
                <p14:nvPr/>
              </p14:nvContentPartPr>
              <p14:xfrm>
                <a:off x="2492133" y="1626893"/>
                <a:ext cx="452520" cy="476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BAE3585-F95F-4685-DFAE-1603F942C4D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76653" y="1611773"/>
                  <a:ext cx="483120" cy="50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1877ECF-680A-45FB-8CC2-7D58D6BF3EC2}"/>
              </a:ext>
            </a:extLst>
          </p:cNvPr>
          <p:cNvGrpSpPr/>
          <p:nvPr/>
        </p:nvGrpSpPr>
        <p:grpSpPr>
          <a:xfrm>
            <a:off x="3454053" y="1698173"/>
            <a:ext cx="1226160" cy="770400"/>
            <a:chOff x="3454053" y="1698173"/>
            <a:chExt cx="1226160" cy="77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E9CF08B-F33A-133E-8C2B-643C4A16DF31}"/>
                    </a:ext>
                  </a:extLst>
                </p14:cNvPr>
                <p14:cNvContentPartPr/>
                <p14:nvPr/>
              </p14:nvContentPartPr>
              <p14:xfrm>
                <a:off x="3454053" y="1698173"/>
                <a:ext cx="529560" cy="770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E9CF08B-F33A-133E-8C2B-643C4A16DF3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38933" y="1683053"/>
                  <a:ext cx="560160" cy="8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E517E5F-B969-EADF-FFE2-FD447996E1C3}"/>
                    </a:ext>
                  </a:extLst>
                </p14:cNvPr>
                <p14:cNvContentPartPr/>
                <p14:nvPr/>
              </p14:nvContentPartPr>
              <p14:xfrm>
                <a:off x="4071453" y="1806173"/>
                <a:ext cx="432720" cy="321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E517E5F-B969-EADF-FFE2-FD447996E1C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55973" y="1791053"/>
                  <a:ext cx="4629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DB26B57-FF25-9893-2E90-34B0B2355B9B}"/>
                    </a:ext>
                  </a:extLst>
                </p14:cNvPr>
                <p14:cNvContentPartPr/>
                <p14:nvPr/>
              </p14:nvContentPartPr>
              <p14:xfrm>
                <a:off x="4632693" y="2049533"/>
                <a:ext cx="47520" cy="16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DB26B57-FF25-9893-2E90-34B0B2355B9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17213" y="2034413"/>
                  <a:ext cx="7812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85FD6E-0F83-1D0E-BF4F-CAC1920A9284}"/>
              </a:ext>
            </a:extLst>
          </p:cNvPr>
          <p:cNvGrpSpPr/>
          <p:nvPr/>
        </p:nvGrpSpPr>
        <p:grpSpPr>
          <a:xfrm>
            <a:off x="1907133" y="2915693"/>
            <a:ext cx="1387440" cy="635760"/>
            <a:chOff x="1907133" y="2915693"/>
            <a:chExt cx="1387440" cy="63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F84243-97B4-C57B-B103-955A5E3ACF40}"/>
                    </a:ext>
                  </a:extLst>
                </p14:cNvPr>
                <p14:cNvContentPartPr/>
                <p14:nvPr/>
              </p14:nvContentPartPr>
              <p14:xfrm>
                <a:off x="1907133" y="2974373"/>
                <a:ext cx="254160" cy="546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F84243-97B4-C57B-B103-955A5E3ACF4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91653" y="2959253"/>
                  <a:ext cx="28476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C96AFC7-FF8F-78B9-70D0-6FF9D58DFDC0}"/>
                    </a:ext>
                  </a:extLst>
                </p14:cNvPr>
                <p14:cNvContentPartPr/>
                <p14:nvPr/>
              </p14:nvContentPartPr>
              <p14:xfrm>
                <a:off x="2152653" y="2979053"/>
                <a:ext cx="658080" cy="572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C96AFC7-FF8F-78B9-70D0-6FF9D58DFDC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37533" y="2963933"/>
                  <a:ext cx="68832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11CDC29-97D3-157E-137F-6F07391A4D7D}"/>
                    </a:ext>
                  </a:extLst>
                </p14:cNvPr>
                <p14:cNvContentPartPr/>
                <p14:nvPr/>
              </p14:nvContentPartPr>
              <p14:xfrm>
                <a:off x="2907573" y="2915693"/>
                <a:ext cx="362880" cy="545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11CDC29-97D3-157E-137F-6F07391A4D7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92093" y="2900213"/>
                  <a:ext cx="39348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7B02CD0-78C8-D27C-64FC-0D7F864AD876}"/>
                    </a:ext>
                  </a:extLst>
                </p14:cNvPr>
                <p14:cNvContentPartPr/>
                <p14:nvPr/>
              </p14:nvContentPartPr>
              <p14:xfrm>
                <a:off x="3125733" y="3181373"/>
                <a:ext cx="168840" cy="15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7B02CD0-78C8-D27C-64FC-0D7F864AD87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110613" y="3165893"/>
                  <a:ext cx="1994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B2FDEF9-C5FC-A1F5-F029-0E51B125F3EC}"/>
                    </a:ext>
                  </a:extLst>
                </p14:cNvPr>
                <p14:cNvContentPartPr/>
                <p14:nvPr/>
              </p14:nvContentPartPr>
              <p14:xfrm>
                <a:off x="3030333" y="3275333"/>
                <a:ext cx="165600" cy="222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B2FDEF9-C5FC-A1F5-F029-0E51B125F3E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014853" y="3260213"/>
                  <a:ext cx="195840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6DEBB4D-C779-3034-7E9B-78EB724C407D}"/>
              </a:ext>
            </a:extLst>
          </p:cNvPr>
          <p:cNvGrpSpPr/>
          <p:nvPr/>
        </p:nvGrpSpPr>
        <p:grpSpPr>
          <a:xfrm>
            <a:off x="2158413" y="3925853"/>
            <a:ext cx="2606760" cy="844560"/>
            <a:chOff x="2158413" y="3925853"/>
            <a:chExt cx="2606760" cy="84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856272B-C721-8F65-29CB-2770690F6ED5}"/>
                    </a:ext>
                  </a:extLst>
                </p14:cNvPr>
                <p14:cNvContentPartPr/>
                <p14:nvPr/>
              </p14:nvContentPartPr>
              <p14:xfrm>
                <a:off x="2158413" y="4027373"/>
                <a:ext cx="257760" cy="483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856272B-C721-8F65-29CB-2770690F6ED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43293" y="4012253"/>
                  <a:ext cx="28800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AA1047E-7D01-D734-4A71-F4A2E41C1A42}"/>
                    </a:ext>
                  </a:extLst>
                </p14:cNvPr>
                <p14:cNvContentPartPr/>
                <p14:nvPr/>
              </p14:nvContentPartPr>
              <p14:xfrm>
                <a:off x="2232933" y="3925853"/>
                <a:ext cx="181080" cy="158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AA1047E-7D01-D734-4A71-F4A2E41C1A4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217813" y="3910733"/>
                  <a:ext cx="2113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F3FE9C4-AB12-3027-F6A0-888D913FEF86}"/>
                    </a:ext>
                  </a:extLst>
                </p14:cNvPr>
                <p14:cNvContentPartPr/>
                <p14:nvPr/>
              </p14:nvContentPartPr>
              <p14:xfrm>
                <a:off x="2275053" y="4120253"/>
                <a:ext cx="518760" cy="315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F3FE9C4-AB12-3027-F6A0-888D913FEF8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59933" y="4104773"/>
                  <a:ext cx="5493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B5F275D-D4A4-85F9-623E-1AF092840258}"/>
                    </a:ext>
                  </a:extLst>
                </p14:cNvPr>
                <p14:cNvContentPartPr/>
                <p14:nvPr/>
              </p14:nvContentPartPr>
              <p14:xfrm>
                <a:off x="2898213" y="4149053"/>
                <a:ext cx="161640" cy="621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B5F275D-D4A4-85F9-623E-1AF09284025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83093" y="4133933"/>
                  <a:ext cx="19188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1100CE2-76D4-65F1-97F1-0F3AB2DC088A}"/>
                    </a:ext>
                  </a:extLst>
                </p14:cNvPr>
                <p14:cNvContentPartPr/>
                <p14:nvPr/>
              </p14:nvContentPartPr>
              <p14:xfrm>
                <a:off x="3130413" y="4064453"/>
                <a:ext cx="509400" cy="439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1100CE2-76D4-65F1-97F1-0F3AB2DC088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15293" y="4049333"/>
                  <a:ext cx="5396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0FF22A2-40FD-984A-FD73-A7D69BCEDA1B}"/>
                    </a:ext>
                  </a:extLst>
                </p14:cNvPr>
                <p14:cNvContentPartPr/>
                <p14:nvPr/>
              </p14:nvContentPartPr>
              <p14:xfrm>
                <a:off x="3707133" y="3972653"/>
                <a:ext cx="716400" cy="600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0FF22A2-40FD-984A-FD73-A7D69BCEDA1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91653" y="3957533"/>
                  <a:ext cx="74700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48967E8-DD31-BC0F-977B-D55F3D840073}"/>
                    </a:ext>
                  </a:extLst>
                </p14:cNvPr>
                <p14:cNvContentPartPr/>
                <p14:nvPr/>
              </p14:nvContentPartPr>
              <p14:xfrm>
                <a:off x="4332453" y="4230773"/>
                <a:ext cx="296280" cy="331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48967E8-DD31-BC0F-977B-D55F3D84007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17333" y="4215653"/>
                  <a:ext cx="32688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F693E53-B5CB-7C46-60C7-EB52037EE6CA}"/>
                    </a:ext>
                  </a:extLst>
                </p14:cNvPr>
                <p14:cNvContentPartPr/>
                <p14:nvPr/>
              </p14:nvContentPartPr>
              <p14:xfrm>
                <a:off x="4665813" y="4483853"/>
                <a:ext cx="99360" cy="71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F693E53-B5CB-7C46-60C7-EB52037EE6C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50333" y="4468733"/>
                  <a:ext cx="129600" cy="10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5840539-2A03-6EF6-A040-6E2AD59A6C0E}"/>
                  </a:ext>
                </a:extLst>
              </p14:cNvPr>
              <p14:cNvContentPartPr/>
              <p14:nvPr/>
            </p14:nvContentPartPr>
            <p14:xfrm>
              <a:off x="3851133" y="4789133"/>
              <a:ext cx="1269000" cy="6296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5840539-2A03-6EF6-A040-6E2AD59A6C0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36013" y="4774013"/>
                <a:ext cx="1299240" cy="66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2A8BD473-45AD-DB0D-BDB2-99DB315C59B1}"/>
              </a:ext>
            </a:extLst>
          </p:cNvPr>
          <p:cNvGrpSpPr/>
          <p:nvPr/>
        </p:nvGrpSpPr>
        <p:grpSpPr>
          <a:xfrm>
            <a:off x="545613" y="4656293"/>
            <a:ext cx="3191400" cy="1438920"/>
            <a:chOff x="545613" y="4656293"/>
            <a:chExt cx="3191400" cy="143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EA6B8E9-570A-DCAF-8F23-F824ABBD1DC7}"/>
                    </a:ext>
                  </a:extLst>
                </p14:cNvPr>
                <p14:cNvContentPartPr/>
                <p14:nvPr/>
              </p14:nvContentPartPr>
              <p14:xfrm>
                <a:off x="2767173" y="5060573"/>
                <a:ext cx="969840" cy="806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EA6B8E9-570A-DCAF-8F23-F824ABBD1DC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752053" y="5045453"/>
                  <a:ext cx="1000440" cy="83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2C8AD8F-0991-D888-C7E5-61FC20697A79}"/>
                    </a:ext>
                  </a:extLst>
                </p14:cNvPr>
                <p14:cNvContentPartPr/>
                <p14:nvPr/>
              </p14:nvContentPartPr>
              <p14:xfrm>
                <a:off x="3515253" y="4656293"/>
                <a:ext cx="147960" cy="342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2C8AD8F-0991-D888-C7E5-61FC20697A7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00133" y="4640813"/>
                  <a:ext cx="1785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961251C-FFA3-B773-97AD-62141BDAC41C}"/>
                    </a:ext>
                  </a:extLst>
                </p14:cNvPr>
                <p14:cNvContentPartPr/>
                <p14:nvPr/>
              </p14:nvContentPartPr>
              <p14:xfrm>
                <a:off x="2475213" y="5350373"/>
                <a:ext cx="138960" cy="253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961251C-FFA3-B773-97AD-62141BDAC41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460093" y="5334893"/>
                  <a:ext cx="1695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03ED0F6-A73B-84BC-3140-EF3302A7A0D5}"/>
                    </a:ext>
                  </a:extLst>
                </p14:cNvPr>
                <p14:cNvContentPartPr/>
                <p14:nvPr/>
              </p14:nvContentPartPr>
              <p14:xfrm>
                <a:off x="2301333" y="5069213"/>
                <a:ext cx="66960" cy="321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03ED0F6-A73B-84BC-3140-EF3302A7A0D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286213" y="5054093"/>
                  <a:ext cx="9756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4663C4E-E881-CECA-7BAA-6055EBB27F60}"/>
                    </a:ext>
                  </a:extLst>
                </p14:cNvPr>
                <p14:cNvContentPartPr/>
                <p14:nvPr/>
              </p14:nvContentPartPr>
              <p14:xfrm>
                <a:off x="2055093" y="5271533"/>
                <a:ext cx="192240" cy="473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4663C4E-E881-CECA-7BAA-6055EBB27F6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039613" y="5256413"/>
                  <a:ext cx="22248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ED0F992-739F-96B1-B14B-294466CD9E90}"/>
                    </a:ext>
                  </a:extLst>
                </p14:cNvPr>
                <p14:cNvContentPartPr/>
                <p14:nvPr/>
              </p14:nvContentPartPr>
              <p14:xfrm>
                <a:off x="1607253" y="5599133"/>
                <a:ext cx="304560" cy="488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ED0F992-739F-96B1-B14B-294466CD9E9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92133" y="5583653"/>
                  <a:ext cx="33516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E90BD1E-9FE9-D982-6B3E-0B77CC3636A2}"/>
                    </a:ext>
                  </a:extLst>
                </p14:cNvPr>
                <p14:cNvContentPartPr/>
                <p14:nvPr/>
              </p14:nvContentPartPr>
              <p14:xfrm>
                <a:off x="2000013" y="5190173"/>
                <a:ext cx="8280" cy="10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E90BD1E-9FE9-D982-6B3E-0B77CC3636A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984893" y="5174693"/>
                  <a:ext cx="385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7DDBEDE-8262-7BC0-377A-354A52FC1659}"/>
                    </a:ext>
                  </a:extLst>
                </p14:cNvPr>
                <p14:cNvContentPartPr/>
                <p14:nvPr/>
              </p14:nvContentPartPr>
              <p14:xfrm>
                <a:off x="1332213" y="5209613"/>
                <a:ext cx="259200" cy="377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7DDBEDE-8262-7BC0-377A-354A52FC165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17093" y="5194493"/>
                  <a:ext cx="28980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1AEAE9B-4F97-07C8-AFDD-A7866F522B6B}"/>
                    </a:ext>
                  </a:extLst>
                </p14:cNvPr>
                <p14:cNvContentPartPr/>
                <p14:nvPr/>
              </p14:nvContentPartPr>
              <p14:xfrm>
                <a:off x="1422573" y="5153093"/>
                <a:ext cx="207720" cy="275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1AEAE9B-4F97-07C8-AFDD-A7866F522B6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407453" y="5137973"/>
                  <a:ext cx="2383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D8B2B12-468D-48D6-B5B5-E8EA64EAD19F}"/>
                    </a:ext>
                  </a:extLst>
                </p14:cNvPr>
                <p14:cNvContentPartPr/>
                <p14:nvPr/>
              </p14:nvContentPartPr>
              <p14:xfrm>
                <a:off x="1150413" y="5556293"/>
                <a:ext cx="113040" cy="209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D8B2B12-468D-48D6-B5B5-E8EA64EAD19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35293" y="5540813"/>
                  <a:ext cx="1436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4F3BBDC-CCA1-3D5C-9473-B1D2CA10A68F}"/>
                    </a:ext>
                  </a:extLst>
                </p14:cNvPr>
                <p14:cNvContentPartPr/>
                <p14:nvPr/>
              </p14:nvContentPartPr>
              <p14:xfrm>
                <a:off x="545613" y="5260733"/>
                <a:ext cx="590400" cy="556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4F3BBDC-CCA1-3D5C-9473-B1D2CA10A68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30493" y="5245253"/>
                  <a:ext cx="62100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B6BA808-D188-D45B-228C-E80E36B0BBA9}"/>
                    </a:ext>
                  </a:extLst>
                </p14:cNvPr>
                <p14:cNvContentPartPr/>
                <p14:nvPr/>
              </p14:nvContentPartPr>
              <p14:xfrm>
                <a:off x="948453" y="5943293"/>
                <a:ext cx="100080" cy="1519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B6BA808-D188-D45B-228C-E80E36B0BBA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33333" y="5927813"/>
                  <a:ext cx="1306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9A68200-231C-A732-287E-B77EC3786B74}"/>
                    </a:ext>
                  </a:extLst>
                </p14:cNvPr>
                <p14:cNvContentPartPr/>
                <p14:nvPr/>
              </p14:nvContentPartPr>
              <p14:xfrm>
                <a:off x="678453" y="5462693"/>
                <a:ext cx="122040" cy="124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9A68200-231C-A732-287E-B77EC3786B7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3333" y="5447573"/>
                  <a:ext cx="152640" cy="15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376E7C0-21B4-0994-EDA6-79BEA304DDE9}"/>
                  </a:ext>
                </a:extLst>
              </p14:cNvPr>
              <p14:cNvContentPartPr/>
              <p14:nvPr/>
            </p14:nvContentPartPr>
            <p14:xfrm>
              <a:off x="6278253" y="4444613"/>
              <a:ext cx="344520" cy="26856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376E7C0-21B4-0994-EDA6-79BEA304DDE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263133" y="4429493"/>
                <a:ext cx="374760" cy="27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0415262-625B-1308-8295-E84033ED5268}"/>
                  </a:ext>
                </a:extLst>
              </p14:cNvPr>
              <p14:cNvContentPartPr/>
              <p14:nvPr/>
            </p14:nvContentPartPr>
            <p14:xfrm>
              <a:off x="7196973" y="1534733"/>
              <a:ext cx="1081080" cy="284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0415262-625B-1308-8295-E84033ED526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181493" y="1519613"/>
                <a:ext cx="111168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11345C0-CD56-00BC-A492-2C47A7053347}"/>
              </a:ext>
            </a:extLst>
          </p:cNvPr>
          <p:cNvGrpSpPr/>
          <p:nvPr/>
        </p:nvGrpSpPr>
        <p:grpSpPr>
          <a:xfrm>
            <a:off x="6802773" y="1609253"/>
            <a:ext cx="4919400" cy="1837440"/>
            <a:chOff x="6802773" y="1609253"/>
            <a:chExt cx="4919400" cy="183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4ADD1A2-2D9E-F8EB-F2A3-72284A816F41}"/>
                    </a:ext>
                  </a:extLst>
                </p14:cNvPr>
                <p14:cNvContentPartPr/>
                <p14:nvPr/>
              </p14:nvContentPartPr>
              <p14:xfrm>
                <a:off x="6802773" y="2018933"/>
                <a:ext cx="348480" cy="50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4ADD1A2-2D9E-F8EB-F2A3-72284A816F4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87653" y="2003453"/>
                  <a:ext cx="3790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C235992-BC3D-F9F4-FDAF-AFDFFF81BF54}"/>
                    </a:ext>
                  </a:extLst>
                </p14:cNvPr>
                <p14:cNvContentPartPr/>
                <p14:nvPr/>
              </p14:nvContentPartPr>
              <p14:xfrm>
                <a:off x="7111293" y="1966733"/>
                <a:ext cx="113040" cy="214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C235992-BC3D-F9F4-FDAF-AFDFFF81BF5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96173" y="1951613"/>
                  <a:ext cx="1432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D47D40A-E628-9CAF-D6DF-501BEFF221C9}"/>
                    </a:ext>
                  </a:extLst>
                </p14:cNvPr>
                <p14:cNvContentPartPr/>
                <p14:nvPr/>
              </p14:nvContentPartPr>
              <p14:xfrm>
                <a:off x="7748133" y="1775933"/>
                <a:ext cx="231840" cy="379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D47D40A-E628-9CAF-D6DF-501BEFF221C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732653" y="1760813"/>
                  <a:ext cx="26244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22A9921-1F3D-D5AD-3149-E3C6AEA66ACC}"/>
                    </a:ext>
                  </a:extLst>
                </p14:cNvPr>
                <p14:cNvContentPartPr/>
                <p14:nvPr/>
              </p14:nvContentPartPr>
              <p14:xfrm>
                <a:off x="8041173" y="1946573"/>
                <a:ext cx="81360" cy="195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22A9921-1F3D-D5AD-3149-E3C6AEA66AC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025693" y="1931453"/>
                  <a:ext cx="1119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108D5C0-59F8-C1AB-1E5E-EAA3614F9543}"/>
                    </a:ext>
                  </a:extLst>
                </p14:cNvPr>
                <p14:cNvContentPartPr/>
                <p14:nvPr/>
              </p14:nvContentPartPr>
              <p14:xfrm>
                <a:off x="8250693" y="1906973"/>
                <a:ext cx="110520" cy="335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108D5C0-59F8-C1AB-1E5E-EAA3614F954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35573" y="1891493"/>
                  <a:ext cx="14112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39DA447-3907-E400-EA0C-55CD9800EAC0}"/>
                    </a:ext>
                  </a:extLst>
                </p14:cNvPr>
                <p14:cNvContentPartPr/>
                <p14:nvPr/>
              </p14:nvContentPartPr>
              <p14:xfrm>
                <a:off x="8503053" y="2008493"/>
                <a:ext cx="43560" cy="190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39DA447-3907-E400-EA0C-55CD9800EAC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87933" y="1993013"/>
                  <a:ext cx="738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B73D883-131A-B8E2-BBA7-73FFA50ADC2E}"/>
                    </a:ext>
                  </a:extLst>
                </p14:cNvPr>
                <p14:cNvContentPartPr/>
                <p14:nvPr/>
              </p14:nvContentPartPr>
              <p14:xfrm>
                <a:off x="8450853" y="1780613"/>
                <a:ext cx="20880" cy="18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B73D883-131A-B8E2-BBA7-73FFA50ADC2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435733" y="1765493"/>
                  <a:ext cx="514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D0AAD39-42EC-A075-2C0B-1BB1D21A8F44}"/>
                    </a:ext>
                  </a:extLst>
                </p14:cNvPr>
                <p14:cNvContentPartPr/>
                <p14:nvPr/>
              </p14:nvContentPartPr>
              <p14:xfrm>
                <a:off x="7896813" y="1878893"/>
                <a:ext cx="3240" cy="22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D0AAD39-42EC-A075-2C0B-1BB1D21A8F4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81693" y="1863413"/>
                  <a:ext cx="338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9EDFCB0-CF31-298C-645B-C4CD551F8402}"/>
                    </a:ext>
                  </a:extLst>
                </p14:cNvPr>
                <p14:cNvContentPartPr/>
                <p14:nvPr/>
              </p14:nvContentPartPr>
              <p14:xfrm>
                <a:off x="9118653" y="1706093"/>
                <a:ext cx="313200" cy="487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9EDFCB0-CF31-298C-645B-C4CD551F840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103533" y="1690613"/>
                  <a:ext cx="34380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F44329A-D154-3B60-2268-208082DE3CE9}"/>
                    </a:ext>
                  </a:extLst>
                </p14:cNvPr>
                <p14:cNvContentPartPr/>
                <p14:nvPr/>
              </p14:nvContentPartPr>
              <p14:xfrm>
                <a:off x="9496653" y="1997693"/>
                <a:ext cx="175680" cy="154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F44329A-D154-3B60-2268-208082DE3CE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481533" y="1982573"/>
                  <a:ext cx="2062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15F39AC-034C-A765-740C-9821C4FCCAFB}"/>
                    </a:ext>
                  </a:extLst>
                </p14:cNvPr>
                <p14:cNvContentPartPr/>
                <p14:nvPr/>
              </p14:nvContentPartPr>
              <p14:xfrm>
                <a:off x="10303053" y="1681973"/>
                <a:ext cx="1085400" cy="543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15F39AC-034C-A765-740C-9821C4FCCAF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287573" y="1666853"/>
                  <a:ext cx="111600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6BE5A0A-3203-1739-C6D5-795CBE102C8E}"/>
                    </a:ext>
                  </a:extLst>
                </p14:cNvPr>
                <p14:cNvContentPartPr/>
                <p14:nvPr/>
              </p14:nvContentPartPr>
              <p14:xfrm>
                <a:off x="11246253" y="1883573"/>
                <a:ext cx="132120" cy="25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6BE5A0A-3203-1739-C6D5-795CBE102C8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231133" y="1868453"/>
                  <a:ext cx="1627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4A2F33F-5A77-5EA6-4DCC-758E37C3DF29}"/>
                    </a:ext>
                  </a:extLst>
                </p14:cNvPr>
                <p14:cNvContentPartPr/>
                <p14:nvPr/>
              </p14:nvContentPartPr>
              <p14:xfrm>
                <a:off x="7684773" y="2503493"/>
                <a:ext cx="331560" cy="529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4A2F33F-5A77-5EA6-4DCC-758E37C3DF2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669293" y="2488373"/>
                  <a:ext cx="36180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580CE23-7EF5-B0B8-7DCB-BF2E080F9D93}"/>
                    </a:ext>
                  </a:extLst>
                </p14:cNvPr>
                <p14:cNvContentPartPr/>
                <p14:nvPr/>
              </p14:nvContentPartPr>
              <p14:xfrm>
                <a:off x="8081493" y="2765573"/>
                <a:ext cx="152280" cy="229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580CE23-7EF5-B0B8-7DCB-BF2E080F9D9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066373" y="2750453"/>
                  <a:ext cx="1828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EC96D7D-B00D-4430-7168-2F9C4F2363C2}"/>
                    </a:ext>
                  </a:extLst>
                </p14:cNvPr>
                <p14:cNvContentPartPr/>
                <p14:nvPr/>
              </p14:nvContentPartPr>
              <p14:xfrm>
                <a:off x="8209293" y="2635253"/>
                <a:ext cx="10440" cy="26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EC96D7D-B00D-4430-7168-2F9C4F2363C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193813" y="2620133"/>
                  <a:ext cx="410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06DBE83-F3A8-120D-5C64-A28B5B9802B6}"/>
                    </a:ext>
                  </a:extLst>
                </p14:cNvPr>
                <p14:cNvContentPartPr/>
                <p14:nvPr/>
              </p14:nvContentPartPr>
              <p14:xfrm>
                <a:off x="8318373" y="2770973"/>
                <a:ext cx="86760" cy="200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06DBE83-F3A8-120D-5C64-A28B5B9802B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03253" y="2755493"/>
                  <a:ext cx="1173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A08E910-6368-2E8C-98DC-F241D1FA9937}"/>
                    </a:ext>
                  </a:extLst>
                </p14:cNvPr>
                <p14:cNvContentPartPr/>
                <p14:nvPr/>
              </p14:nvContentPartPr>
              <p14:xfrm>
                <a:off x="8398653" y="2846213"/>
                <a:ext cx="86400" cy="159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A08E910-6368-2E8C-98DC-F241D1FA993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383533" y="2830733"/>
                  <a:ext cx="1170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37F8046-A8C3-05D5-AEE5-CEDE14C712C0}"/>
                    </a:ext>
                  </a:extLst>
                </p14:cNvPr>
                <p14:cNvContentPartPr/>
                <p14:nvPr/>
              </p14:nvContentPartPr>
              <p14:xfrm>
                <a:off x="9022173" y="2570093"/>
                <a:ext cx="283680" cy="444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37F8046-A8C3-05D5-AEE5-CEDE14C712C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006693" y="2554973"/>
                  <a:ext cx="31392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93D6718-F0A6-EAC7-01D5-6EA6BEC1D69A}"/>
                    </a:ext>
                  </a:extLst>
                </p14:cNvPr>
                <p14:cNvContentPartPr/>
                <p14:nvPr/>
              </p14:nvContentPartPr>
              <p14:xfrm>
                <a:off x="9355533" y="2831813"/>
                <a:ext cx="195840" cy="1404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93D6718-F0A6-EAC7-01D5-6EA6BEC1D69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340413" y="2816693"/>
                  <a:ext cx="2260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FE0DAC8-5841-B126-0B83-D7CD29E4A35F}"/>
                    </a:ext>
                  </a:extLst>
                </p14:cNvPr>
                <p14:cNvContentPartPr/>
                <p14:nvPr/>
              </p14:nvContentPartPr>
              <p14:xfrm>
                <a:off x="9609333" y="2782133"/>
                <a:ext cx="183240" cy="237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FE0DAC8-5841-B126-0B83-D7CD29E4A35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594213" y="2766653"/>
                  <a:ext cx="2138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B8EB5A8-A23A-9AAF-35D6-64BE5CE52557}"/>
                    </a:ext>
                  </a:extLst>
                </p14:cNvPr>
                <p14:cNvContentPartPr/>
                <p14:nvPr/>
              </p14:nvContentPartPr>
              <p14:xfrm>
                <a:off x="10214493" y="2536613"/>
                <a:ext cx="245160" cy="495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B8EB5A8-A23A-9AAF-35D6-64BE5CE5255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199013" y="2521493"/>
                  <a:ext cx="27540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4B21229-FEDA-4315-4DA8-B84D11D9A0AB}"/>
                    </a:ext>
                  </a:extLst>
                </p14:cNvPr>
                <p14:cNvContentPartPr/>
                <p14:nvPr/>
              </p14:nvContentPartPr>
              <p14:xfrm>
                <a:off x="10522293" y="2473973"/>
                <a:ext cx="410760" cy="6469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4B21229-FEDA-4315-4DA8-B84D11D9A0A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507173" y="2458853"/>
                  <a:ext cx="441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29854DC-925F-7410-F037-85BEDC632595}"/>
                    </a:ext>
                  </a:extLst>
                </p14:cNvPr>
                <p14:cNvContentPartPr/>
                <p14:nvPr/>
              </p14:nvContentPartPr>
              <p14:xfrm>
                <a:off x="10820013" y="2779973"/>
                <a:ext cx="361440" cy="286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29854DC-925F-7410-F037-85BEDC63259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804533" y="2764493"/>
                  <a:ext cx="3920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CC4490E-5317-DDCF-2F0F-CBA363FEF9AF}"/>
                    </a:ext>
                  </a:extLst>
                </p14:cNvPr>
                <p14:cNvContentPartPr/>
                <p14:nvPr/>
              </p14:nvContentPartPr>
              <p14:xfrm>
                <a:off x="11319693" y="3013613"/>
                <a:ext cx="31680" cy="41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CC4490E-5317-DDCF-2F0F-CBA363FEF9A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304573" y="2998493"/>
                  <a:ext cx="622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219E900-6D7C-EB5F-8F50-63EE2B3842C6}"/>
                    </a:ext>
                  </a:extLst>
                </p14:cNvPr>
                <p14:cNvContentPartPr/>
                <p14:nvPr/>
              </p14:nvContentPartPr>
              <p14:xfrm>
                <a:off x="7555893" y="3246173"/>
                <a:ext cx="3340080" cy="96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219E900-6D7C-EB5F-8F50-63EE2B3842C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540773" y="3231053"/>
                  <a:ext cx="33706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BAED6BE-FE4F-FC8E-67D8-0EAF41C350A3}"/>
                    </a:ext>
                  </a:extLst>
                </p14:cNvPr>
                <p14:cNvContentPartPr/>
                <p14:nvPr/>
              </p14:nvContentPartPr>
              <p14:xfrm>
                <a:off x="7426653" y="1715093"/>
                <a:ext cx="147240" cy="1393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BAED6BE-FE4F-FC8E-67D8-0EAF41C350A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11533" y="1699973"/>
                  <a:ext cx="177840" cy="14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04A1FBD-9F98-1775-23F2-E6D97E285832}"/>
                    </a:ext>
                  </a:extLst>
                </p14:cNvPr>
                <p14:cNvContentPartPr/>
                <p14:nvPr/>
              </p14:nvContentPartPr>
              <p14:xfrm>
                <a:off x="7530333" y="1609253"/>
                <a:ext cx="4191840" cy="18374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04A1FBD-9F98-1775-23F2-E6D97E28583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515213" y="1593773"/>
                  <a:ext cx="4222440" cy="18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57554CA-D760-20C9-FD59-4FFD58C4C912}"/>
              </a:ext>
            </a:extLst>
          </p:cNvPr>
          <p:cNvGrpSpPr/>
          <p:nvPr/>
        </p:nvGrpSpPr>
        <p:grpSpPr>
          <a:xfrm>
            <a:off x="6726813" y="3421493"/>
            <a:ext cx="2807280" cy="1996920"/>
            <a:chOff x="6726813" y="3421493"/>
            <a:chExt cx="2807280" cy="199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EF1D47C-C5C8-2497-5DF9-A9023BDB18CE}"/>
                    </a:ext>
                  </a:extLst>
                </p14:cNvPr>
                <p14:cNvContentPartPr/>
                <p14:nvPr/>
              </p14:nvContentPartPr>
              <p14:xfrm>
                <a:off x="6726813" y="3795893"/>
                <a:ext cx="249120" cy="605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EF1D47C-C5C8-2497-5DF9-A9023BDB18C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711693" y="3780773"/>
                  <a:ext cx="279720" cy="63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74E1964-F2FB-DCA4-4E12-BAE89F4157C0}"/>
                    </a:ext>
                  </a:extLst>
                </p14:cNvPr>
                <p14:cNvContentPartPr/>
                <p14:nvPr/>
              </p14:nvContentPartPr>
              <p14:xfrm>
                <a:off x="6768213" y="4063733"/>
                <a:ext cx="160200" cy="784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74E1964-F2FB-DCA4-4E12-BAE89F4157C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753093" y="4048253"/>
                  <a:ext cx="1904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A63F53D-0C9C-38FB-8F35-E9608D13A80A}"/>
                    </a:ext>
                  </a:extLst>
                </p14:cNvPr>
                <p14:cNvContentPartPr/>
                <p14:nvPr/>
              </p14:nvContentPartPr>
              <p14:xfrm>
                <a:off x="7055493" y="4134293"/>
                <a:ext cx="43200" cy="579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A63F53D-0C9C-38FB-8F35-E9608D13A80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040373" y="4119173"/>
                  <a:ext cx="73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1DF6CCA-E0D0-ADB3-DC1C-AB0FCB84F591}"/>
                    </a:ext>
                  </a:extLst>
                </p14:cNvPr>
                <p14:cNvContentPartPr/>
                <p14:nvPr/>
              </p14:nvContentPartPr>
              <p14:xfrm>
                <a:off x="7031733" y="4048613"/>
                <a:ext cx="578520" cy="628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1DF6CCA-E0D0-ADB3-DC1C-AB0FCB84F59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016253" y="4033493"/>
                  <a:ext cx="609120" cy="65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70C6912-C69D-BB60-5301-145180BDC1EB}"/>
                    </a:ext>
                  </a:extLst>
                </p14:cNvPr>
                <p14:cNvContentPartPr/>
                <p14:nvPr/>
              </p14:nvContentPartPr>
              <p14:xfrm>
                <a:off x="7673613" y="3996053"/>
                <a:ext cx="734040" cy="3434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70C6912-C69D-BB60-5301-145180BDC1E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658493" y="3980933"/>
                  <a:ext cx="76464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4473443-232B-9E20-F004-EC8A95D4E4D6}"/>
                    </a:ext>
                  </a:extLst>
                </p14:cNvPr>
                <p14:cNvContentPartPr/>
                <p14:nvPr/>
              </p14:nvContentPartPr>
              <p14:xfrm>
                <a:off x="8429973" y="4151573"/>
                <a:ext cx="55080" cy="716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4473443-232B-9E20-F004-EC8A95D4E4D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414493" y="4136453"/>
                  <a:ext cx="856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305EBA7-D273-5A01-D3A5-1E2CAD54122A}"/>
                    </a:ext>
                  </a:extLst>
                </p14:cNvPr>
                <p14:cNvContentPartPr/>
                <p14:nvPr/>
              </p14:nvContentPartPr>
              <p14:xfrm>
                <a:off x="6895653" y="4583213"/>
                <a:ext cx="1052640" cy="152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305EBA7-D273-5A01-D3A5-1E2CAD54122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880533" y="4567733"/>
                  <a:ext cx="10832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55E22C6-ADCE-3823-694A-162E87352A4D}"/>
                    </a:ext>
                  </a:extLst>
                </p14:cNvPr>
                <p14:cNvContentPartPr/>
                <p14:nvPr/>
              </p14:nvContentPartPr>
              <p14:xfrm>
                <a:off x="6745893" y="3826133"/>
                <a:ext cx="336960" cy="6768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55E22C6-ADCE-3823-694A-162E87352A4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730773" y="3811013"/>
                  <a:ext cx="367560" cy="70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68229F1-7A97-B829-65AF-0EBC7BB3087D}"/>
                    </a:ext>
                  </a:extLst>
                </p14:cNvPr>
                <p14:cNvContentPartPr/>
                <p14:nvPr/>
              </p14:nvContentPartPr>
              <p14:xfrm>
                <a:off x="9188853" y="3421493"/>
                <a:ext cx="345240" cy="11595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68229F1-7A97-B829-65AF-0EBC7BB3087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173373" y="3406013"/>
                  <a:ext cx="375840" cy="11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8B664C6-A9A0-F362-7689-8DBB249CE598}"/>
                    </a:ext>
                  </a:extLst>
                </p14:cNvPr>
                <p14:cNvContentPartPr/>
                <p14:nvPr/>
              </p14:nvContentPartPr>
              <p14:xfrm>
                <a:off x="9254013" y="4385213"/>
                <a:ext cx="223560" cy="1663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8B664C6-A9A0-F362-7689-8DBB249CE59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238533" y="4369733"/>
                  <a:ext cx="2538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A9618AE-0D9B-8971-513A-A229CC9B0AB8}"/>
                    </a:ext>
                  </a:extLst>
                </p14:cNvPr>
                <p14:cNvContentPartPr/>
                <p14:nvPr/>
              </p14:nvContentPartPr>
              <p14:xfrm>
                <a:off x="7639053" y="4475573"/>
                <a:ext cx="1570320" cy="854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A9618AE-0D9B-8971-513A-A229CC9B0AB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623573" y="4460093"/>
                  <a:ext cx="1600920" cy="88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9981C9F-BA7C-C232-871B-CCFC72851B3D}"/>
                    </a:ext>
                  </a:extLst>
                </p14:cNvPr>
                <p14:cNvContentPartPr/>
                <p14:nvPr/>
              </p14:nvContentPartPr>
              <p14:xfrm>
                <a:off x="7585053" y="5130413"/>
                <a:ext cx="208080" cy="2880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9981C9F-BA7C-C232-871B-CCFC72851B3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569573" y="5115293"/>
                  <a:ext cx="238680" cy="31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12CAA99A-99F5-A21D-6033-C8E0E1777AB2}"/>
                  </a:ext>
                </a:extLst>
              </p14:cNvPr>
              <p14:cNvContentPartPr/>
              <p14:nvPr/>
            </p14:nvContentPartPr>
            <p14:xfrm>
              <a:off x="7305693" y="5574293"/>
              <a:ext cx="999000" cy="1627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12CAA99A-99F5-A21D-6033-C8E0E1777AB2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290573" y="5558813"/>
                <a:ext cx="102960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E5E56BB-B95B-1B24-2EEC-83CE2D478F4B}"/>
                  </a:ext>
                </a:extLst>
              </p14:cNvPr>
              <p14:cNvContentPartPr/>
              <p14:nvPr/>
            </p14:nvContentPartPr>
            <p14:xfrm>
              <a:off x="8106333" y="5497613"/>
              <a:ext cx="221040" cy="1634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E5E56BB-B95B-1B24-2EEC-83CE2D478F4B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090853" y="5482493"/>
                <a:ext cx="2512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72F5565-C500-C0E5-7B6D-E8C9035E2B5E}"/>
                  </a:ext>
                </a:extLst>
              </p14:cNvPr>
              <p14:cNvContentPartPr/>
              <p14:nvPr/>
            </p14:nvContentPartPr>
            <p14:xfrm>
              <a:off x="8804013" y="5284493"/>
              <a:ext cx="146520" cy="4496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72F5565-C500-C0E5-7B6D-E8C9035E2B5E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788893" y="5269373"/>
                <a:ext cx="17676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57676C3-9010-474B-D526-0B5826301EA0}"/>
                  </a:ext>
                </a:extLst>
              </p14:cNvPr>
              <p14:cNvContentPartPr/>
              <p14:nvPr/>
            </p14:nvContentPartPr>
            <p14:xfrm>
              <a:off x="9041253" y="5422013"/>
              <a:ext cx="381240" cy="2026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57676C3-9010-474B-D526-0B5826301EA0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026133" y="5406893"/>
                <a:ext cx="41184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D64EBEE-EF92-9669-2F79-946F4F6F97AE}"/>
                  </a:ext>
                </a:extLst>
              </p14:cNvPr>
              <p14:cNvContentPartPr/>
              <p14:nvPr/>
            </p14:nvContentPartPr>
            <p14:xfrm>
              <a:off x="9526533" y="5111333"/>
              <a:ext cx="90000" cy="5184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D64EBEE-EF92-9669-2F79-946F4F6F97AE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9511053" y="5096213"/>
                <a:ext cx="12060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B9C97BF3-D1F8-346E-6D25-8B20C272A670}"/>
                  </a:ext>
                </a:extLst>
              </p14:cNvPr>
              <p14:cNvContentPartPr/>
              <p14:nvPr/>
            </p14:nvContentPartPr>
            <p14:xfrm>
              <a:off x="9455973" y="5289533"/>
              <a:ext cx="184680" cy="795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B9C97BF3-D1F8-346E-6D25-8B20C272A670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9440853" y="5274053"/>
                <a:ext cx="21492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229E1253-AD2A-7D5B-3446-24DA3E586B19}"/>
                  </a:ext>
                </a:extLst>
              </p14:cNvPr>
              <p14:cNvContentPartPr/>
              <p14:nvPr/>
            </p14:nvContentPartPr>
            <p14:xfrm>
              <a:off x="9741813" y="4968053"/>
              <a:ext cx="730080" cy="8283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229E1253-AD2A-7D5B-3446-24DA3E586B19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726693" y="4952933"/>
                <a:ext cx="760320" cy="85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15736B1E-D60C-B4D0-60FF-F1C3BB5C3448}"/>
                  </a:ext>
                </a:extLst>
              </p14:cNvPr>
              <p14:cNvContentPartPr/>
              <p14:nvPr/>
            </p14:nvContentPartPr>
            <p14:xfrm>
              <a:off x="10622733" y="5411213"/>
              <a:ext cx="51480" cy="1256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15736B1E-D60C-B4D0-60FF-F1C3BB5C3448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0607613" y="5396093"/>
                <a:ext cx="817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18C03926-73B6-CC42-E788-7888AFD630EF}"/>
                  </a:ext>
                </a:extLst>
              </p14:cNvPr>
              <p14:cNvContentPartPr/>
              <p14:nvPr/>
            </p14:nvContentPartPr>
            <p14:xfrm>
              <a:off x="10831533" y="5436413"/>
              <a:ext cx="34560" cy="219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8C03926-73B6-CC42-E788-7888AFD630EF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816053" y="5420933"/>
                <a:ext cx="65160" cy="5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1989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4623E16-AFBC-027D-A4AB-571A79D2A60D}"/>
                  </a:ext>
                </a:extLst>
              </p14:cNvPr>
              <p14:cNvContentPartPr/>
              <p14:nvPr/>
            </p14:nvContentPartPr>
            <p14:xfrm>
              <a:off x="5209773" y="287333"/>
              <a:ext cx="323640" cy="534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4623E16-AFBC-027D-A4AB-571A79D2A6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94653" y="271853"/>
                <a:ext cx="35424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BADD4C0-1FA9-56AA-FA23-0A436533C3A8}"/>
                  </a:ext>
                </a:extLst>
              </p14:cNvPr>
              <p14:cNvContentPartPr/>
              <p14:nvPr/>
            </p14:nvContentPartPr>
            <p14:xfrm>
              <a:off x="5587413" y="252053"/>
              <a:ext cx="405000" cy="579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BADD4C0-1FA9-56AA-FA23-0A436533C3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72293" y="236933"/>
                <a:ext cx="435600" cy="6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1F49AE1-E8EE-DBA6-0E98-4036D8E378CD}"/>
                  </a:ext>
                </a:extLst>
              </p14:cNvPr>
              <p14:cNvContentPartPr/>
              <p14:nvPr/>
            </p14:nvContentPartPr>
            <p14:xfrm>
              <a:off x="5915733" y="474893"/>
              <a:ext cx="437400" cy="192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1F49AE1-E8EE-DBA6-0E98-4036D8E378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00613" y="459773"/>
                <a:ext cx="4676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2EFE4E4-6F85-B210-0D71-D21A69387A30}"/>
                  </a:ext>
                </a:extLst>
              </p14:cNvPr>
              <p14:cNvContentPartPr/>
              <p14:nvPr/>
            </p14:nvContentPartPr>
            <p14:xfrm>
              <a:off x="6423693" y="636533"/>
              <a:ext cx="15840" cy="9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2EFE4E4-6F85-B210-0D71-D21A69387A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08573" y="621413"/>
                <a:ext cx="46440" cy="3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6A6F0598-8D04-3C47-9DD5-C163BA076F2D}"/>
              </a:ext>
            </a:extLst>
          </p:cNvPr>
          <p:cNvGrpSpPr/>
          <p:nvPr/>
        </p:nvGrpSpPr>
        <p:grpSpPr>
          <a:xfrm>
            <a:off x="2281893" y="1069253"/>
            <a:ext cx="6876000" cy="1326600"/>
            <a:chOff x="2281893" y="1069253"/>
            <a:chExt cx="6876000" cy="132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CB42675-50FC-43D1-2577-4F83BD8410F1}"/>
                    </a:ext>
                  </a:extLst>
                </p14:cNvPr>
                <p14:cNvContentPartPr/>
                <p14:nvPr/>
              </p14:nvContentPartPr>
              <p14:xfrm>
                <a:off x="2281893" y="1069253"/>
                <a:ext cx="3654000" cy="1073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CB42675-50FC-43D1-2577-4F83BD8410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66773" y="1054133"/>
                  <a:ext cx="3684600" cy="11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D05D06D-40D0-2BB8-5AA6-4E42EA75F552}"/>
                    </a:ext>
                  </a:extLst>
                </p14:cNvPr>
                <p14:cNvContentPartPr/>
                <p14:nvPr/>
              </p14:nvContentPartPr>
              <p14:xfrm>
                <a:off x="5891973" y="1553093"/>
                <a:ext cx="3249720" cy="777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D05D06D-40D0-2BB8-5AA6-4E42EA75F55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76853" y="1537613"/>
                  <a:ext cx="3279960" cy="80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F7EB4D9-AC18-CEA3-6DAD-C78976B15A62}"/>
                    </a:ext>
                  </a:extLst>
                </p14:cNvPr>
                <p14:cNvContentPartPr/>
                <p14:nvPr/>
              </p14:nvContentPartPr>
              <p14:xfrm>
                <a:off x="8954853" y="2278493"/>
                <a:ext cx="203040" cy="117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F7EB4D9-AC18-CEA3-6DAD-C78976B15A6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39733" y="2263373"/>
                  <a:ext cx="23364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50B10B-41C0-5D8E-A726-2A4580E0E245}"/>
              </a:ext>
            </a:extLst>
          </p:cNvPr>
          <p:cNvGrpSpPr/>
          <p:nvPr/>
        </p:nvGrpSpPr>
        <p:grpSpPr>
          <a:xfrm>
            <a:off x="8478933" y="2516813"/>
            <a:ext cx="3122640" cy="975960"/>
            <a:chOff x="8478933" y="2516813"/>
            <a:chExt cx="3122640" cy="97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F5931A4-3C81-552E-C7BB-7CB70198C6DA}"/>
                    </a:ext>
                  </a:extLst>
                </p14:cNvPr>
                <p14:cNvContentPartPr/>
                <p14:nvPr/>
              </p14:nvContentPartPr>
              <p14:xfrm>
                <a:off x="8478933" y="2516813"/>
                <a:ext cx="430560" cy="694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F5931A4-3C81-552E-C7BB-7CB70198C6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63453" y="2501693"/>
                  <a:ext cx="460800" cy="72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1CF9D79-6848-CDC9-C519-57075CE9B8F1}"/>
                    </a:ext>
                  </a:extLst>
                </p14:cNvPr>
                <p14:cNvContentPartPr/>
                <p14:nvPr/>
              </p14:nvContentPartPr>
              <p14:xfrm>
                <a:off x="8555253" y="2909573"/>
                <a:ext cx="272520" cy="139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1CF9D79-6848-CDC9-C519-57075CE9B8F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40133" y="2894093"/>
                  <a:ext cx="3031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E49EE81-544A-E4FD-730A-7129F23D1B11}"/>
                    </a:ext>
                  </a:extLst>
                </p14:cNvPr>
                <p14:cNvContentPartPr/>
                <p14:nvPr/>
              </p14:nvContentPartPr>
              <p14:xfrm>
                <a:off x="8968173" y="2936573"/>
                <a:ext cx="580680" cy="315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E49EE81-544A-E4FD-730A-7129F23D1B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953053" y="2921093"/>
                  <a:ext cx="6112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CB62B4B-48F5-9600-B908-130E9F8D0D79}"/>
                    </a:ext>
                  </a:extLst>
                </p14:cNvPr>
                <p14:cNvContentPartPr/>
                <p14:nvPr/>
              </p14:nvContentPartPr>
              <p14:xfrm>
                <a:off x="9168693" y="2668013"/>
                <a:ext cx="128520" cy="175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CB62B4B-48F5-9600-B908-130E9F8D0D7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53573" y="2652533"/>
                  <a:ext cx="1587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33F9978-48EB-D73E-48DD-D6E12E822F94}"/>
                    </a:ext>
                  </a:extLst>
                </p14:cNvPr>
                <p14:cNvContentPartPr/>
                <p14:nvPr/>
              </p14:nvContentPartPr>
              <p14:xfrm>
                <a:off x="9665133" y="2648933"/>
                <a:ext cx="64800" cy="550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33F9978-48EB-D73E-48DD-D6E12E822F9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649653" y="2633813"/>
                  <a:ext cx="954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E040A95-071D-F049-B43F-1ED2C07F6721}"/>
                    </a:ext>
                  </a:extLst>
                </p14:cNvPr>
                <p14:cNvContentPartPr/>
                <p14:nvPr/>
              </p14:nvContentPartPr>
              <p14:xfrm>
                <a:off x="9607173" y="2967893"/>
                <a:ext cx="230400" cy="81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E040A95-071D-F049-B43F-1ED2C07F672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591693" y="2952773"/>
                  <a:ext cx="261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FB3D099-8A1A-4F1C-44C3-A6BCE3D4FFFF}"/>
                    </a:ext>
                  </a:extLst>
                </p14:cNvPr>
                <p14:cNvContentPartPr/>
                <p14:nvPr/>
              </p14:nvContentPartPr>
              <p14:xfrm>
                <a:off x="9890493" y="2983373"/>
                <a:ext cx="38160" cy="106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FB3D099-8A1A-4F1C-44C3-A6BCE3D4FFF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875373" y="2968253"/>
                  <a:ext cx="687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E0B1391-B9ED-454C-64C7-82059A30DBB4}"/>
                    </a:ext>
                  </a:extLst>
                </p14:cNvPr>
                <p14:cNvContentPartPr/>
                <p14:nvPr/>
              </p14:nvContentPartPr>
              <p14:xfrm>
                <a:off x="9855933" y="2692133"/>
                <a:ext cx="20520" cy="162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E0B1391-B9ED-454C-64C7-82059A30DBB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40453" y="2676653"/>
                  <a:ext cx="511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DBB21F0-9207-273A-9CA8-2CB19D8B4613}"/>
                    </a:ext>
                  </a:extLst>
                </p14:cNvPr>
                <p14:cNvContentPartPr/>
                <p14:nvPr/>
              </p14:nvContentPartPr>
              <p14:xfrm>
                <a:off x="9990573" y="2624453"/>
                <a:ext cx="52560" cy="500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DBB21F0-9207-273A-9CA8-2CB19D8B461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75453" y="2608973"/>
                  <a:ext cx="8316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1FD9285-CA4B-1E79-F944-F71086A09C88}"/>
                    </a:ext>
                  </a:extLst>
                </p14:cNvPr>
                <p14:cNvContentPartPr/>
                <p14:nvPr/>
              </p14:nvContentPartPr>
              <p14:xfrm>
                <a:off x="10026213" y="2582693"/>
                <a:ext cx="619200" cy="575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1FD9285-CA4B-1E79-F944-F71086A09C8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010733" y="2567213"/>
                  <a:ext cx="649800" cy="6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105B8E9-074F-A6F0-CAA6-053ED703828B}"/>
                    </a:ext>
                  </a:extLst>
                </p14:cNvPr>
                <p14:cNvContentPartPr/>
                <p14:nvPr/>
              </p14:nvContentPartPr>
              <p14:xfrm>
                <a:off x="10436613" y="2825693"/>
                <a:ext cx="378000" cy="252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105B8E9-074F-A6F0-CAA6-053ED703828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21493" y="2810573"/>
                  <a:ext cx="4082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E41D492-C877-61FC-E8FD-C4FFF0F20597}"/>
                    </a:ext>
                  </a:extLst>
                </p14:cNvPr>
                <p14:cNvContentPartPr/>
                <p14:nvPr/>
              </p14:nvContentPartPr>
              <p14:xfrm>
                <a:off x="10771053" y="2628053"/>
                <a:ext cx="72720" cy="152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E41D492-C877-61FC-E8FD-C4FFF0F2059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755573" y="2612573"/>
                  <a:ext cx="1033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727D2D7-E4F0-FA46-E3FF-C687F653BC94}"/>
                    </a:ext>
                  </a:extLst>
                </p14:cNvPr>
                <p14:cNvContentPartPr/>
                <p14:nvPr/>
              </p14:nvContentPartPr>
              <p14:xfrm>
                <a:off x="10899933" y="2705813"/>
                <a:ext cx="465120" cy="332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727D2D7-E4F0-FA46-E3FF-C687F653BC9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884813" y="2690693"/>
                  <a:ext cx="49536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F2D5319-A346-77D7-D7BF-EA576A85EE14}"/>
                    </a:ext>
                  </a:extLst>
                </p14:cNvPr>
                <p14:cNvContentPartPr/>
                <p14:nvPr/>
              </p14:nvContentPartPr>
              <p14:xfrm>
                <a:off x="11598333" y="3023693"/>
                <a:ext cx="3240" cy="3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F2D5319-A346-77D7-D7BF-EA576A85EE1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582853" y="3008213"/>
                  <a:ext cx="334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7639527-77DD-CFD6-DD70-9A9AA1C25EAF}"/>
                    </a:ext>
                  </a:extLst>
                </p14:cNvPr>
                <p14:cNvContentPartPr/>
                <p14:nvPr/>
              </p14:nvContentPartPr>
              <p14:xfrm>
                <a:off x="8814093" y="3395213"/>
                <a:ext cx="2395080" cy="97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7639527-77DD-CFD6-DD70-9A9AA1C25EA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98613" y="3379733"/>
                  <a:ext cx="242568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66B66EC-3246-6E43-7F5E-C2A8AE47A2D6}"/>
              </a:ext>
            </a:extLst>
          </p:cNvPr>
          <p:cNvGrpSpPr/>
          <p:nvPr/>
        </p:nvGrpSpPr>
        <p:grpSpPr>
          <a:xfrm>
            <a:off x="893013" y="2263373"/>
            <a:ext cx="2589480" cy="1001520"/>
            <a:chOff x="893013" y="2263373"/>
            <a:chExt cx="2589480" cy="100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5A455DF-DA07-D314-C157-237B2B08A858}"/>
                    </a:ext>
                  </a:extLst>
                </p14:cNvPr>
                <p14:cNvContentPartPr/>
                <p14:nvPr/>
              </p14:nvContentPartPr>
              <p14:xfrm>
                <a:off x="893013" y="2274173"/>
                <a:ext cx="322200" cy="525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5A455DF-DA07-D314-C157-237B2B08A85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7893" y="2259053"/>
                  <a:ext cx="35280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2D380CE-0EF2-7B93-C28C-14788D60FC3C}"/>
                    </a:ext>
                  </a:extLst>
                </p14:cNvPr>
                <p14:cNvContentPartPr/>
                <p14:nvPr/>
              </p14:nvContentPartPr>
              <p14:xfrm>
                <a:off x="1043493" y="2599613"/>
                <a:ext cx="229680" cy="261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2D380CE-0EF2-7B93-C28C-14788D60FC3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28373" y="2584493"/>
                  <a:ext cx="2602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481B417-097E-2C97-E381-B8B72C6F3E24}"/>
                    </a:ext>
                  </a:extLst>
                </p14:cNvPr>
                <p14:cNvContentPartPr/>
                <p14:nvPr/>
              </p14:nvContentPartPr>
              <p14:xfrm>
                <a:off x="1337973" y="2612933"/>
                <a:ext cx="306360" cy="182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481B417-097E-2C97-E381-B8B72C6F3E2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22853" y="2597453"/>
                  <a:ext cx="3366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3B0B326-2918-D336-7B16-694DE6E29830}"/>
                    </a:ext>
                  </a:extLst>
                </p14:cNvPr>
                <p14:cNvContentPartPr/>
                <p14:nvPr/>
              </p14:nvContentPartPr>
              <p14:xfrm>
                <a:off x="1611933" y="2263373"/>
                <a:ext cx="478080" cy="593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3B0B326-2918-D336-7B16-694DE6E2983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96453" y="2248253"/>
                  <a:ext cx="508680" cy="62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3018311-D04D-D8C0-50C0-D972A1458765}"/>
                    </a:ext>
                  </a:extLst>
                </p14:cNvPr>
                <p14:cNvContentPartPr/>
                <p14:nvPr/>
              </p14:nvContentPartPr>
              <p14:xfrm>
                <a:off x="2002533" y="2486213"/>
                <a:ext cx="18720" cy="48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3018311-D04D-D8C0-50C0-D972A145876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87413" y="2471093"/>
                  <a:ext cx="493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6B18ED6-FBC1-8DDC-BD12-C3BC2797E95E}"/>
                    </a:ext>
                  </a:extLst>
                </p14:cNvPr>
                <p14:cNvContentPartPr/>
                <p14:nvPr/>
              </p14:nvContentPartPr>
              <p14:xfrm>
                <a:off x="2224653" y="2335373"/>
                <a:ext cx="486360" cy="592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6B18ED6-FBC1-8DDC-BD12-C3BC2797E95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09533" y="2319893"/>
                  <a:ext cx="51696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25FFAF0-CDB8-2605-6FC8-42C237748DA0}"/>
                    </a:ext>
                  </a:extLst>
                </p14:cNvPr>
                <p14:cNvContentPartPr/>
                <p14:nvPr/>
              </p14:nvContentPartPr>
              <p14:xfrm>
                <a:off x="2686893" y="2298653"/>
                <a:ext cx="77040" cy="695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25FFAF0-CDB8-2605-6FC8-42C237748DA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71413" y="2283173"/>
                  <a:ext cx="107640" cy="72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54C977B-C455-F18C-580B-68C2D71D4F2B}"/>
                    </a:ext>
                  </a:extLst>
                </p14:cNvPr>
                <p14:cNvContentPartPr/>
                <p14:nvPr/>
              </p14:nvContentPartPr>
              <p14:xfrm>
                <a:off x="2683653" y="2497373"/>
                <a:ext cx="258120" cy="448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54C977B-C455-F18C-580B-68C2D71D4F2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68173" y="2482253"/>
                  <a:ext cx="28872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AFDD18F-CE5C-270E-1AF8-2F9D85393266}"/>
                    </a:ext>
                  </a:extLst>
                </p14:cNvPr>
                <p14:cNvContentPartPr/>
                <p14:nvPr/>
              </p14:nvContentPartPr>
              <p14:xfrm>
                <a:off x="2998293" y="2698973"/>
                <a:ext cx="484200" cy="357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AFDD18F-CE5C-270E-1AF8-2F9D8539326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83173" y="2683853"/>
                  <a:ext cx="5148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D343D06-4182-28D2-9722-924B9FD067A0}"/>
                    </a:ext>
                  </a:extLst>
                </p14:cNvPr>
                <p14:cNvContentPartPr/>
                <p14:nvPr/>
              </p14:nvContentPartPr>
              <p14:xfrm>
                <a:off x="1150773" y="3151493"/>
                <a:ext cx="1944720" cy="113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D343D06-4182-28D2-9722-924B9FD067A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35653" y="3136373"/>
                  <a:ext cx="197532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279BF97-D043-1F2D-1ED5-3F7A51BBCA77}"/>
              </a:ext>
            </a:extLst>
          </p:cNvPr>
          <p:cNvGrpSpPr/>
          <p:nvPr/>
        </p:nvGrpSpPr>
        <p:grpSpPr>
          <a:xfrm>
            <a:off x="1049613" y="3408893"/>
            <a:ext cx="2635200" cy="929160"/>
            <a:chOff x="1049613" y="3408893"/>
            <a:chExt cx="2635200" cy="92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A00807B-0D6B-79C4-2170-68ECDA163B35}"/>
                    </a:ext>
                  </a:extLst>
                </p14:cNvPr>
                <p14:cNvContentPartPr/>
                <p14:nvPr/>
              </p14:nvContentPartPr>
              <p14:xfrm>
                <a:off x="1049613" y="3493853"/>
                <a:ext cx="298800" cy="498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A00807B-0D6B-79C4-2170-68ECDA163B3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18653" y="3463253"/>
                  <a:ext cx="36000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D06BED2-B6D0-CD12-15BA-E264184FD456}"/>
                    </a:ext>
                  </a:extLst>
                </p14:cNvPr>
                <p14:cNvContentPartPr/>
                <p14:nvPr/>
              </p14:nvContentPartPr>
              <p14:xfrm>
                <a:off x="1327893" y="3420053"/>
                <a:ext cx="476640" cy="648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D06BED2-B6D0-CD12-15BA-E264184FD45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96933" y="3389453"/>
                  <a:ext cx="53820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3F7AEA0-DE0B-CC16-D010-3D22C212C0AC}"/>
                    </a:ext>
                  </a:extLst>
                </p14:cNvPr>
                <p14:cNvContentPartPr/>
                <p14:nvPr/>
              </p14:nvContentPartPr>
              <p14:xfrm>
                <a:off x="1600053" y="3751973"/>
                <a:ext cx="219960" cy="7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3F7AEA0-DE0B-CC16-D010-3D22C212C0A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569453" y="3721373"/>
                  <a:ext cx="2815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3248A13-DFF2-31E1-5097-69A6D6BBA0EA}"/>
                    </a:ext>
                  </a:extLst>
                </p14:cNvPr>
                <p14:cNvContentPartPr/>
                <p14:nvPr/>
              </p14:nvContentPartPr>
              <p14:xfrm>
                <a:off x="1906413" y="3701213"/>
                <a:ext cx="168120" cy="339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3248A13-DFF2-31E1-5097-69A6D6BBA0E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875813" y="3670613"/>
                  <a:ext cx="2293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33D611F-BEF5-FE02-D0A1-C625A26073FA}"/>
                    </a:ext>
                  </a:extLst>
                </p14:cNvPr>
                <p14:cNvContentPartPr/>
                <p14:nvPr/>
              </p14:nvContentPartPr>
              <p14:xfrm>
                <a:off x="2155893" y="3693293"/>
                <a:ext cx="213120" cy="644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33D611F-BEF5-FE02-D0A1-C625A26073F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125293" y="3662693"/>
                  <a:ext cx="27432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EF7D582-3F2D-1FB3-6160-CE4D672B0C88}"/>
                    </a:ext>
                  </a:extLst>
                </p14:cNvPr>
                <p14:cNvContentPartPr/>
                <p14:nvPr/>
              </p14:nvContentPartPr>
              <p14:xfrm>
                <a:off x="2432373" y="3758813"/>
                <a:ext cx="428040" cy="314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EF7D582-3F2D-1FB3-6160-CE4D672B0C8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01773" y="3728213"/>
                  <a:ext cx="4896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F6CC94B-4313-BFA6-3957-08D0FAF8D923}"/>
                    </a:ext>
                  </a:extLst>
                </p14:cNvPr>
                <p14:cNvContentPartPr/>
                <p14:nvPr/>
              </p14:nvContentPartPr>
              <p14:xfrm>
                <a:off x="2968413" y="3866813"/>
                <a:ext cx="63720" cy="162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F6CC94B-4313-BFA6-3957-08D0FAF8D92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37453" y="3836213"/>
                  <a:ext cx="1252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6A3B4CA-EA29-313F-7ABF-363A6AE55B40}"/>
                    </a:ext>
                  </a:extLst>
                </p14:cNvPr>
                <p14:cNvContentPartPr/>
                <p14:nvPr/>
              </p14:nvContentPartPr>
              <p14:xfrm>
                <a:off x="2945733" y="3671333"/>
                <a:ext cx="32400" cy="113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6A3B4CA-EA29-313F-7ABF-363A6AE55B4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915133" y="3640373"/>
                  <a:ext cx="936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E5A1838-F8D4-90CC-8A60-C7158FB776A0}"/>
                    </a:ext>
                  </a:extLst>
                </p14:cNvPr>
                <p14:cNvContentPartPr/>
                <p14:nvPr/>
              </p14:nvContentPartPr>
              <p14:xfrm>
                <a:off x="3146973" y="3824333"/>
                <a:ext cx="194760" cy="221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E5A1838-F8D4-90CC-8A60-C7158FB776A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16373" y="3793373"/>
                  <a:ext cx="2559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54C7903-CF58-9FEE-CB21-B48C0FE1705A}"/>
                    </a:ext>
                  </a:extLst>
                </p14:cNvPr>
                <p14:cNvContentPartPr/>
                <p14:nvPr/>
              </p14:nvContentPartPr>
              <p14:xfrm>
                <a:off x="3327693" y="3408893"/>
                <a:ext cx="357120" cy="652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54C7903-CF58-9FEE-CB21-B48C0FE1705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97093" y="3377933"/>
                  <a:ext cx="418320" cy="71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6F23E13-F23A-9DA2-FD78-606BCB382205}"/>
              </a:ext>
            </a:extLst>
          </p:cNvPr>
          <p:cNvGrpSpPr/>
          <p:nvPr/>
        </p:nvGrpSpPr>
        <p:grpSpPr>
          <a:xfrm>
            <a:off x="9118293" y="3565493"/>
            <a:ext cx="2633760" cy="724680"/>
            <a:chOff x="9118293" y="3565493"/>
            <a:chExt cx="2633760" cy="72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42D44D7-7ABC-64EA-2B69-FC04D1FA4923}"/>
                    </a:ext>
                  </a:extLst>
                </p14:cNvPr>
                <p14:cNvContentPartPr/>
                <p14:nvPr/>
              </p14:nvContentPartPr>
              <p14:xfrm>
                <a:off x="9118293" y="3698333"/>
                <a:ext cx="311400" cy="480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42D44D7-7ABC-64EA-2B69-FC04D1FA492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087693" y="3667733"/>
                  <a:ext cx="37260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2E72D81-B9C2-E9A3-3759-19B10E64AE34}"/>
                    </a:ext>
                  </a:extLst>
                </p14:cNvPr>
                <p14:cNvContentPartPr/>
                <p14:nvPr/>
              </p14:nvContentPartPr>
              <p14:xfrm>
                <a:off x="9608253" y="3775733"/>
                <a:ext cx="1404720" cy="437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2E72D81-B9C2-E9A3-3759-19B10E64AE3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577653" y="3745133"/>
                  <a:ext cx="146628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3265B46-143A-4EAB-3532-73D30F61C748}"/>
                    </a:ext>
                  </a:extLst>
                </p14:cNvPr>
                <p14:cNvContentPartPr/>
                <p14:nvPr/>
              </p14:nvContentPartPr>
              <p14:xfrm>
                <a:off x="11106213" y="3565493"/>
                <a:ext cx="645840" cy="724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3265B46-143A-4EAB-3532-73D30F61C74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075253" y="3534893"/>
                  <a:ext cx="707400" cy="78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BAA3EEF-382A-99E1-F295-841B4B5F2CBD}"/>
              </a:ext>
            </a:extLst>
          </p:cNvPr>
          <p:cNvGrpSpPr/>
          <p:nvPr/>
        </p:nvGrpSpPr>
        <p:grpSpPr>
          <a:xfrm>
            <a:off x="1163733" y="4355333"/>
            <a:ext cx="2882880" cy="1303200"/>
            <a:chOff x="1163733" y="4355333"/>
            <a:chExt cx="2882880" cy="130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4765464-EE38-B43E-5BCF-523616CD1DFF}"/>
                    </a:ext>
                  </a:extLst>
                </p14:cNvPr>
                <p14:cNvContentPartPr/>
                <p14:nvPr/>
              </p14:nvContentPartPr>
              <p14:xfrm>
                <a:off x="1163733" y="4355333"/>
                <a:ext cx="1662840" cy="1303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4765464-EE38-B43E-5BCF-523616CD1DF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48613" y="4340213"/>
                  <a:ext cx="1693440" cy="13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9F11C80-D17C-4454-9D1F-C5C1E1D15D71}"/>
                    </a:ext>
                  </a:extLst>
                </p14:cNvPr>
                <p14:cNvContentPartPr/>
                <p14:nvPr/>
              </p14:nvContentPartPr>
              <p14:xfrm>
                <a:off x="2844213" y="5027453"/>
                <a:ext cx="1202400" cy="564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9F11C80-D17C-4454-9D1F-C5C1E1D15D7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29093" y="5012333"/>
                  <a:ext cx="1233000" cy="59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C81EE56-96F2-C896-53BB-C771B166F1A6}"/>
              </a:ext>
            </a:extLst>
          </p:cNvPr>
          <p:cNvGrpSpPr/>
          <p:nvPr/>
        </p:nvGrpSpPr>
        <p:grpSpPr>
          <a:xfrm>
            <a:off x="7636893" y="4249853"/>
            <a:ext cx="3484800" cy="939240"/>
            <a:chOff x="7636893" y="4249853"/>
            <a:chExt cx="3484800" cy="93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5AE9B06-2571-681E-78F5-79D41BBB0C67}"/>
                    </a:ext>
                  </a:extLst>
                </p14:cNvPr>
                <p14:cNvContentPartPr/>
                <p14:nvPr/>
              </p14:nvContentPartPr>
              <p14:xfrm>
                <a:off x="7636893" y="4249853"/>
                <a:ext cx="1575360" cy="939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5AE9B06-2571-681E-78F5-79D41BBB0C6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21773" y="4234733"/>
                  <a:ext cx="1605960" cy="9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DF32EAA-9ECF-0A25-3AE7-697CE7DA359B}"/>
                    </a:ext>
                  </a:extLst>
                </p14:cNvPr>
                <p14:cNvContentPartPr/>
                <p14:nvPr/>
              </p14:nvContentPartPr>
              <p14:xfrm>
                <a:off x="9135933" y="4640093"/>
                <a:ext cx="1985760" cy="369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DF32EAA-9ECF-0A25-3AE7-697CE7DA359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120813" y="4624973"/>
                  <a:ext cx="201636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6F06F80-9150-54D1-4426-CDA8AA593136}"/>
                    </a:ext>
                  </a:extLst>
                </p14:cNvPr>
                <p14:cNvContentPartPr/>
                <p14:nvPr/>
              </p14:nvContentPartPr>
              <p14:xfrm>
                <a:off x="7829853" y="4975973"/>
                <a:ext cx="91800" cy="180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6F06F80-9150-54D1-4426-CDA8AA59313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814733" y="4960493"/>
                  <a:ext cx="12204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861B980-9F15-90E0-9978-53341D52FFE4}"/>
              </a:ext>
            </a:extLst>
          </p:cNvPr>
          <p:cNvGrpSpPr/>
          <p:nvPr/>
        </p:nvGrpSpPr>
        <p:grpSpPr>
          <a:xfrm>
            <a:off x="479733" y="5774453"/>
            <a:ext cx="1450080" cy="673200"/>
            <a:chOff x="479733" y="5774453"/>
            <a:chExt cx="1450080" cy="67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B4F88A8-14CA-F4C1-D4C4-2BF128221CDA}"/>
                    </a:ext>
                  </a:extLst>
                </p14:cNvPr>
                <p14:cNvContentPartPr/>
                <p14:nvPr/>
              </p14:nvContentPartPr>
              <p14:xfrm>
                <a:off x="479733" y="6005573"/>
                <a:ext cx="208440" cy="273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B4F88A8-14CA-F4C1-D4C4-2BF128221CD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64613" y="5990093"/>
                  <a:ext cx="2390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F0DA481-2ABF-43C5-FD7E-11B7960CFCDA}"/>
                    </a:ext>
                  </a:extLst>
                </p14:cNvPr>
                <p14:cNvContentPartPr/>
                <p14:nvPr/>
              </p14:nvContentPartPr>
              <p14:xfrm>
                <a:off x="771333" y="6113213"/>
                <a:ext cx="405720" cy="265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F0DA481-2ABF-43C5-FD7E-11B7960CFCD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6213" y="6098093"/>
                  <a:ext cx="4359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C9D133B-E6C0-B138-ED68-A724FB526106}"/>
                    </a:ext>
                  </a:extLst>
                </p14:cNvPr>
                <p14:cNvContentPartPr/>
                <p14:nvPr/>
              </p14:nvContentPartPr>
              <p14:xfrm>
                <a:off x="1210173" y="6205013"/>
                <a:ext cx="48960" cy="138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C9D133B-E6C0-B138-ED68-A724FB52610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95053" y="6189533"/>
                  <a:ext cx="79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3B17714-E24A-36CE-9FD1-113024E903FE}"/>
                    </a:ext>
                  </a:extLst>
                </p14:cNvPr>
                <p14:cNvContentPartPr/>
                <p14:nvPr/>
              </p14:nvContentPartPr>
              <p14:xfrm>
                <a:off x="1228533" y="6080813"/>
                <a:ext cx="7200" cy="33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3B17714-E24A-36CE-9FD1-113024E903F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213413" y="6065693"/>
                  <a:ext cx="374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F6F5449-11B7-D94E-44EB-82188CA9F765}"/>
                    </a:ext>
                  </a:extLst>
                </p14:cNvPr>
                <p14:cNvContentPartPr/>
                <p14:nvPr/>
              </p14:nvContentPartPr>
              <p14:xfrm>
                <a:off x="1298013" y="5774453"/>
                <a:ext cx="631800" cy="603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F6F5449-11B7-D94E-44EB-82188CA9F76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282893" y="5759333"/>
                  <a:ext cx="66204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32D3F87-82CD-1CE6-5B76-872A09D7999D}"/>
                    </a:ext>
                  </a:extLst>
                </p14:cNvPr>
                <p14:cNvContentPartPr/>
                <p14:nvPr/>
              </p14:nvContentPartPr>
              <p14:xfrm>
                <a:off x="519333" y="6086573"/>
                <a:ext cx="25200" cy="361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32D3F87-82CD-1CE6-5B76-872A09D7999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03853" y="6071093"/>
                  <a:ext cx="554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BD53AF6-C9EE-0E2A-F4C4-BCEFE960F64C}"/>
                    </a:ext>
                  </a:extLst>
                </p14:cNvPr>
                <p14:cNvContentPartPr/>
                <p14:nvPr/>
              </p14:nvContentPartPr>
              <p14:xfrm>
                <a:off x="663693" y="5909453"/>
                <a:ext cx="32040" cy="232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BD53AF6-C9EE-0E2A-F4C4-BCEFE960F64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8573" y="5894333"/>
                  <a:ext cx="62280" cy="26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83B1DB4-CF2C-71C8-1185-24F4FBF5C610}"/>
              </a:ext>
            </a:extLst>
          </p:cNvPr>
          <p:cNvGrpSpPr/>
          <p:nvPr/>
        </p:nvGrpSpPr>
        <p:grpSpPr>
          <a:xfrm>
            <a:off x="3448293" y="5588693"/>
            <a:ext cx="1610640" cy="698040"/>
            <a:chOff x="3448293" y="5588693"/>
            <a:chExt cx="1610640" cy="69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80EEE5C-9F0B-1CAF-DB88-47217126C169}"/>
                    </a:ext>
                  </a:extLst>
                </p14:cNvPr>
                <p14:cNvContentPartPr/>
                <p14:nvPr/>
              </p14:nvContentPartPr>
              <p14:xfrm>
                <a:off x="3448293" y="5832053"/>
                <a:ext cx="265680" cy="442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80EEE5C-9F0B-1CAF-DB88-47217126C16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432813" y="5816933"/>
                  <a:ext cx="29628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8A519A-1017-6AB6-5239-A27EC23D476F}"/>
                    </a:ext>
                  </a:extLst>
                </p14:cNvPr>
                <p14:cNvContentPartPr/>
                <p14:nvPr/>
              </p14:nvContentPartPr>
              <p14:xfrm>
                <a:off x="3816573" y="5978573"/>
                <a:ext cx="142920" cy="276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8A519A-1017-6AB6-5239-A27EC23D476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801093" y="5963453"/>
                  <a:ext cx="1735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0FC341D-99B2-7007-6C8F-3F1D3D6B7942}"/>
                    </a:ext>
                  </a:extLst>
                </p14:cNvPr>
                <p14:cNvContentPartPr/>
                <p14:nvPr/>
              </p14:nvContentPartPr>
              <p14:xfrm>
                <a:off x="4045533" y="5726933"/>
                <a:ext cx="248040" cy="5166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0FC341D-99B2-7007-6C8F-3F1D3D6B794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030413" y="5711813"/>
                  <a:ext cx="27864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28EC46B-1100-04EC-3516-5C647E011FB8}"/>
                    </a:ext>
                  </a:extLst>
                </p14:cNvPr>
                <p14:cNvContentPartPr/>
                <p14:nvPr/>
              </p14:nvContentPartPr>
              <p14:xfrm>
                <a:off x="4347213" y="6027173"/>
                <a:ext cx="58680" cy="179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28EC46B-1100-04EC-3516-5C647E011FB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31733" y="6011693"/>
                  <a:ext cx="892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9222855-32B1-EFAB-70BC-F28350A25B1A}"/>
                    </a:ext>
                  </a:extLst>
                </p14:cNvPr>
                <p14:cNvContentPartPr/>
                <p14:nvPr/>
              </p14:nvContentPartPr>
              <p14:xfrm>
                <a:off x="4357653" y="5905493"/>
                <a:ext cx="4320" cy="1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9222855-32B1-EFAB-70BC-F28350A25B1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342173" y="5890013"/>
                  <a:ext cx="349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E22EF7A-653B-00D5-3E4C-FD76E6A5A013}"/>
                    </a:ext>
                  </a:extLst>
                </p14:cNvPr>
                <p14:cNvContentPartPr/>
                <p14:nvPr/>
              </p14:nvContentPartPr>
              <p14:xfrm>
                <a:off x="4436493" y="5998013"/>
                <a:ext cx="249840" cy="287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E22EF7A-653B-00D5-3E4C-FD76E6A5A01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421373" y="5982533"/>
                  <a:ext cx="2800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EE4587A-4C36-9AA7-A5BA-C1C49305DF35}"/>
                    </a:ext>
                  </a:extLst>
                </p14:cNvPr>
                <p14:cNvContentPartPr/>
                <p14:nvPr/>
              </p14:nvContentPartPr>
              <p14:xfrm>
                <a:off x="4737813" y="5588693"/>
                <a:ext cx="321120" cy="698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EE4587A-4C36-9AA7-A5BA-C1C49305DF3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722693" y="5573573"/>
                  <a:ext cx="351360" cy="72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456A5A09-D3CE-E7D3-4661-735CFD3D8F29}"/>
                  </a:ext>
                </a:extLst>
              </p14:cNvPr>
              <p14:cNvContentPartPr/>
              <p14:nvPr/>
            </p14:nvContentPartPr>
            <p14:xfrm>
              <a:off x="5930493" y="3120893"/>
              <a:ext cx="462600" cy="39366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456A5A09-D3CE-E7D3-4661-735CFD3D8F2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915373" y="3105413"/>
                <a:ext cx="493200" cy="39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A5800393-ECB4-DEE1-7AFB-928959C8E85C}"/>
                  </a:ext>
                </a:extLst>
              </p14:cNvPr>
              <p14:cNvContentPartPr/>
              <p14:nvPr/>
            </p14:nvContentPartPr>
            <p14:xfrm>
              <a:off x="644613" y="6434333"/>
              <a:ext cx="1037160" cy="1342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A5800393-ECB4-DEE1-7AFB-928959C8E85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29493" y="6419213"/>
                <a:ext cx="10677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3E441AC-7BF6-1452-B6D4-252EB8BBEE83}"/>
                  </a:ext>
                </a:extLst>
              </p14:cNvPr>
              <p14:cNvContentPartPr/>
              <p14:nvPr/>
            </p14:nvContentPartPr>
            <p14:xfrm>
              <a:off x="3703533" y="6322013"/>
              <a:ext cx="1150560" cy="1353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3E441AC-7BF6-1452-B6D4-252EB8BBEE8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688413" y="6306893"/>
                <a:ext cx="1180800" cy="16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3E2199-E277-C81A-B041-FFE9D0F2F3A6}"/>
              </a:ext>
            </a:extLst>
          </p:cNvPr>
          <p:cNvGrpSpPr/>
          <p:nvPr/>
        </p:nvGrpSpPr>
        <p:grpSpPr>
          <a:xfrm>
            <a:off x="7013733" y="5301053"/>
            <a:ext cx="1989720" cy="982800"/>
            <a:chOff x="7013733" y="5301053"/>
            <a:chExt cx="1989720" cy="98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6BB2A48-9652-B5AC-CF04-30C21C01EFDF}"/>
                    </a:ext>
                  </a:extLst>
                </p14:cNvPr>
                <p14:cNvContentPartPr/>
                <p14:nvPr/>
              </p14:nvContentPartPr>
              <p14:xfrm>
                <a:off x="7039293" y="5472053"/>
                <a:ext cx="36000" cy="438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6BB2A48-9652-B5AC-CF04-30C21C01EFD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024173" y="5456933"/>
                  <a:ext cx="6660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ED30CCF-CDA2-0A96-53C4-9C4EFC3B6614}"/>
                    </a:ext>
                  </a:extLst>
                </p14:cNvPr>
                <p14:cNvContentPartPr/>
                <p14:nvPr/>
              </p14:nvContentPartPr>
              <p14:xfrm>
                <a:off x="7013733" y="5386733"/>
                <a:ext cx="301680" cy="6292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ED30CCF-CDA2-0A96-53C4-9C4EFC3B661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998613" y="5371613"/>
                  <a:ext cx="33228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8E40F44-FA88-84B6-F678-97B063D897EB}"/>
                    </a:ext>
                  </a:extLst>
                </p14:cNvPr>
                <p14:cNvContentPartPr/>
                <p14:nvPr/>
              </p14:nvContentPartPr>
              <p14:xfrm>
                <a:off x="7444653" y="5728013"/>
                <a:ext cx="74880" cy="293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8E40F44-FA88-84B6-F678-97B063D897E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429533" y="5712893"/>
                  <a:ext cx="1054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B99F7EF-F508-1953-E391-690F7067CB2C}"/>
                    </a:ext>
                  </a:extLst>
                </p14:cNvPr>
                <p14:cNvContentPartPr/>
                <p14:nvPr/>
              </p14:nvContentPartPr>
              <p14:xfrm>
                <a:off x="7447893" y="5583653"/>
                <a:ext cx="9360" cy="666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B99F7EF-F508-1953-E391-690F7067CB2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432773" y="5568173"/>
                  <a:ext cx="399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CF723EE-F18A-128A-B4DF-9648CF48E0EC}"/>
                    </a:ext>
                  </a:extLst>
                </p14:cNvPr>
                <p14:cNvContentPartPr/>
                <p14:nvPr/>
              </p14:nvContentPartPr>
              <p14:xfrm>
                <a:off x="7617813" y="5666813"/>
                <a:ext cx="150120" cy="3654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CF723EE-F18A-128A-B4DF-9648CF48E0E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02693" y="5651693"/>
                  <a:ext cx="1807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016FC0E-FCBA-ADBE-D9F1-CD26FEF44DE1}"/>
                    </a:ext>
                  </a:extLst>
                </p14:cNvPr>
                <p14:cNvContentPartPr/>
                <p14:nvPr/>
              </p14:nvContentPartPr>
              <p14:xfrm>
                <a:off x="7861533" y="5667173"/>
                <a:ext cx="144000" cy="2818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016FC0E-FCBA-ADBE-D9F1-CD26FEF44DE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46413" y="5652053"/>
                  <a:ext cx="1746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C4FD378-D230-CCF1-B2DD-E9BCBEFBAA0D}"/>
                    </a:ext>
                  </a:extLst>
                </p14:cNvPr>
                <p14:cNvContentPartPr/>
                <p14:nvPr/>
              </p14:nvContentPartPr>
              <p14:xfrm>
                <a:off x="8000853" y="5680493"/>
                <a:ext cx="234720" cy="2779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C4FD378-D230-CCF1-B2DD-E9BCBEFBAA0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985733" y="5665373"/>
                  <a:ext cx="2653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3956A8B-3CCD-D657-F5CE-F746367E45E4}"/>
                    </a:ext>
                  </a:extLst>
                </p14:cNvPr>
                <p14:cNvContentPartPr/>
                <p14:nvPr/>
              </p14:nvContentPartPr>
              <p14:xfrm>
                <a:off x="8349333" y="5301053"/>
                <a:ext cx="568440" cy="725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3956A8B-3CCD-D657-F5CE-F746367E45E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333853" y="5285933"/>
                  <a:ext cx="599040" cy="75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E0FD211-28CE-01B3-3D41-9A8A6E341791}"/>
                    </a:ext>
                  </a:extLst>
                </p14:cNvPr>
                <p14:cNvContentPartPr/>
                <p14:nvPr/>
              </p14:nvContentPartPr>
              <p14:xfrm>
                <a:off x="8770533" y="5416973"/>
                <a:ext cx="232920" cy="63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E0FD211-28CE-01B3-3D41-9A8A6E34179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755413" y="5401493"/>
                  <a:ext cx="263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D6E42D3-84F5-4A54-D984-6669038C0C6C}"/>
                    </a:ext>
                  </a:extLst>
                </p14:cNvPr>
                <p14:cNvContentPartPr/>
                <p14:nvPr/>
              </p14:nvContentPartPr>
              <p14:xfrm>
                <a:off x="7286613" y="6234533"/>
                <a:ext cx="1135080" cy="493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D6E42D3-84F5-4A54-D984-6669038C0C6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271493" y="6219413"/>
                  <a:ext cx="116568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1877605-2803-9DDF-4F96-DD175C2F6217}"/>
              </a:ext>
            </a:extLst>
          </p:cNvPr>
          <p:cNvGrpSpPr/>
          <p:nvPr/>
        </p:nvGrpSpPr>
        <p:grpSpPr>
          <a:xfrm>
            <a:off x="10276053" y="5378093"/>
            <a:ext cx="1787400" cy="973440"/>
            <a:chOff x="10276053" y="5378093"/>
            <a:chExt cx="1787400" cy="97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22C8660-8AD7-3DC5-AA96-56E5918AB4AA}"/>
                    </a:ext>
                  </a:extLst>
                </p14:cNvPr>
                <p14:cNvContentPartPr/>
                <p14:nvPr/>
              </p14:nvContentPartPr>
              <p14:xfrm>
                <a:off x="10276053" y="5378093"/>
                <a:ext cx="249120" cy="5727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22C8660-8AD7-3DC5-AA96-56E5918AB4A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260573" y="5362973"/>
                  <a:ext cx="27936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3A2CDA7-E26B-CDF4-636C-1FB4924E43A1}"/>
                    </a:ext>
                  </a:extLst>
                </p14:cNvPr>
                <p14:cNvContentPartPr/>
                <p14:nvPr/>
              </p14:nvContentPartPr>
              <p14:xfrm>
                <a:off x="10528053" y="5669693"/>
                <a:ext cx="374400" cy="303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3A2CDA7-E26B-CDF4-636C-1FB4924E43A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512573" y="5654573"/>
                  <a:ext cx="4050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7F06CA7-7760-8102-EF24-3BF0EC0D5A2E}"/>
                    </a:ext>
                  </a:extLst>
                </p14:cNvPr>
                <p14:cNvContentPartPr/>
                <p14:nvPr/>
              </p14:nvContentPartPr>
              <p14:xfrm>
                <a:off x="10960053" y="5387093"/>
                <a:ext cx="51840" cy="636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7F06CA7-7760-8102-EF24-3BF0EC0D5A2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944933" y="5371973"/>
                  <a:ext cx="824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0397F90-CBD3-F940-0B3C-BFB39356D996}"/>
                    </a:ext>
                  </a:extLst>
                </p14:cNvPr>
                <p14:cNvContentPartPr/>
                <p14:nvPr/>
              </p14:nvContentPartPr>
              <p14:xfrm>
                <a:off x="10896333" y="5635133"/>
                <a:ext cx="119520" cy="65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0397F90-CBD3-F940-0B3C-BFB39356D99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881213" y="5620013"/>
                  <a:ext cx="1501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FE67D71-A55B-214C-51EE-9122FB5B2D98}"/>
                    </a:ext>
                  </a:extLst>
                </p14:cNvPr>
                <p14:cNvContentPartPr/>
                <p14:nvPr/>
              </p14:nvContentPartPr>
              <p14:xfrm>
                <a:off x="11065533" y="5662853"/>
                <a:ext cx="78840" cy="2649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FE67D71-A55B-214C-51EE-9122FB5B2D9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050413" y="5647733"/>
                  <a:ext cx="1094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200B05F-99E5-4534-1F52-79377B1D62FA}"/>
                    </a:ext>
                  </a:extLst>
                </p14:cNvPr>
                <p14:cNvContentPartPr/>
                <p14:nvPr/>
              </p14:nvContentPartPr>
              <p14:xfrm>
                <a:off x="11138973" y="5535053"/>
                <a:ext cx="3600" cy="151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200B05F-99E5-4534-1F52-79377B1D62F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123853" y="5519573"/>
                  <a:ext cx="342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ED3E567-E839-EEB8-FEF5-B1CA922FBDD1}"/>
                    </a:ext>
                  </a:extLst>
                </p14:cNvPr>
                <p14:cNvContentPartPr/>
                <p14:nvPr/>
              </p14:nvContentPartPr>
              <p14:xfrm>
                <a:off x="11199813" y="5698853"/>
                <a:ext cx="207360" cy="293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ED3E567-E839-EEB8-FEF5-B1CA922FBDD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184693" y="5683733"/>
                  <a:ext cx="2379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CAC4B21-B582-E7AB-F9FF-7A0CDB949C68}"/>
                    </a:ext>
                  </a:extLst>
                </p14:cNvPr>
                <p14:cNvContentPartPr/>
                <p14:nvPr/>
              </p14:nvContentPartPr>
              <p14:xfrm>
                <a:off x="11444613" y="5751773"/>
                <a:ext cx="192960" cy="2419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CAC4B21-B582-E7AB-F9FF-7A0CDB949C6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429133" y="5736653"/>
                  <a:ext cx="2235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2327459-26D8-261C-28E3-CCFD00D9B5A8}"/>
                    </a:ext>
                  </a:extLst>
                </p14:cNvPr>
                <p14:cNvContentPartPr/>
                <p14:nvPr/>
              </p14:nvContentPartPr>
              <p14:xfrm>
                <a:off x="11692293" y="5767613"/>
                <a:ext cx="74880" cy="243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2327459-26D8-261C-28E3-CCFD00D9B5A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677173" y="5752493"/>
                  <a:ext cx="1054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AD3DAC6-247D-9AFB-3B01-C4EA4176AE5F}"/>
                    </a:ext>
                  </a:extLst>
                </p14:cNvPr>
                <p14:cNvContentPartPr/>
                <p14:nvPr/>
              </p14:nvContentPartPr>
              <p14:xfrm>
                <a:off x="11807853" y="5648453"/>
                <a:ext cx="255600" cy="4017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AD3DAC6-247D-9AFB-3B01-C4EA4176AE5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792373" y="5633333"/>
                  <a:ext cx="28584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C6F4553-60F1-9829-CD05-C07DFEE46853}"/>
                    </a:ext>
                  </a:extLst>
                </p14:cNvPr>
                <p14:cNvContentPartPr/>
                <p14:nvPr/>
              </p14:nvContentPartPr>
              <p14:xfrm>
                <a:off x="10675293" y="6166493"/>
                <a:ext cx="1054080" cy="1850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C6F4553-60F1-9829-CD05-C07DFEE4685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660173" y="6151373"/>
                  <a:ext cx="1084680" cy="215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87126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70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098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520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4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887CC48-CB51-583E-49AF-AFFFEF5C9DB5}"/>
              </a:ext>
            </a:extLst>
          </p:cNvPr>
          <p:cNvGrpSpPr/>
          <p:nvPr/>
        </p:nvGrpSpPr>
        <p:grpSpPr>
          <a:xfrm>
            <a:off x="767733" y="348533"/>
            <a:ext cx="1211400" cy="829080"/>
            <a:chOff x="767733" y="348533"/>
            <a:chExt cx="1211400" cy="82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6AEDF98-1299-7BD5-654A-A44AAED5742E}"/>
                    </a:ext>
                  </a:extLst>
                </p14:cNvPr>
                <p14:cNvContentPartPr/>
                <p14:nvPr/>
              </p14:nvContentPartPr>
              <p14:xfrm>
                <a:off x="767733" y="519533"/>
                <a:ext cx="345960" cy="5857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6AEDF98-1299-7BD5-654A-A44AAED5742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52613" y="504413"/>
                  <a:ext cx="37656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9E69CE7-79C4-345F-2EAA-20C656492D3A}"/>
                    </a:ext>
                  </a:extLst>
                </p14:cNvPr>
                <p14:cNvContentPartPr/>
                <p14:nvPr/>
              </p14:nvContentPartPr>
              <p14:xfrm>
                <a:off x="1179213" y="348533"/>
                <a:ext cx="486720" cy="778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9E69CE7-79C4-345F-2EAA-20C656492D3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64093" y="333413"/>
                  <a:ext cx="517320" cy="80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C3921E1-0E32-EE82-2B21-4A268DB6CB5B}"/>
                    </a:ext>
                  </a:extLst>
                </p14:cNvPr>
                <p14:cNvContentPartPr/>
                <p14:nvPr/>
              </p14:nvContentPartPr>
              <p14:xfrm>
                <a:off x="1390173" y="738053"/>
                <a:ext cx="236880" cy="93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C3921E1-0E32-EE82-2B21-4A268DB6CB5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74693" y="722933"/>
                  <a:ext cx="2674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D7464BF-A4E9-EA06-3A8C-3591A305E548}"/>
                    </a:ext>
                  </a:extLst>
                </p14:cNvPr>
                <p14:cNvContentPartPr/>
                <p14:nvPr/>
              </p14:nvContentPartPr>
              <p14:xfrm>
                <a:off x="1718493" y="944693"/>
                <a:ext cx="260640" cy="232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D7464BF-A4E9-EA06-3A8C-3591A305E54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03373" y="929213"/>
                  <a:ext cx="29124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B04201E-22D9-49BE-1D51-B224640E1C10}"/>
              </a:ext>
            </a:extLst>
          </p:cNvPr>
          <p:cNvGrpSpPr/>
          <p:nvPr/>
        </p:nvGrpSpPr>
        <p:grpSpPr>
          <a:xfrm>
            <a:off x="2493933" y="414773"/>
            <a:ext cx="2392200" cy="1031760"/>
            <a:chOff x="2493933" y="414773"/>
            <a:chExt cx="2392200" cy="103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7A93B79-057F-D151-3D91-678C2A840702}"/>
                    </a:ext>
                  </a:extLst>
                </p14:cNvPr>
                <p14:cNvContentPartPr/>
                <p14:nvPr/>
              </p14:nvContentPartPr>
              <p14:xfrm>
                <a:off x="2493933" y="414773"/>
                <a:ext cx="330480" cy="866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7A93B79-057F-D151-3D91-678C2A84070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78453" y="399293"/>
                  <a:ext cx="361080" cy="89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097C7BE-6E3F-B4FF-4FB8-21EE50AA6FDB}"/>
                    </a:ext>
                  </a:extLst>
                </p14:cNvPr>
                <p14:cNvContentPartPr/>
                <p14:nvPr/>
              </p14:nvContentPartPr>
              <p14:xfrm>
                <a:off x="3023853" y="853973"/>
                <a:ext cx="168120" cy="336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097C7BE-6E3F-B4FF-4FB8-21EE50AA6FD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08733" y="838493"/>
                  <a:ext cx="1987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B983E80-275D-5871-697D-27C5E93C1747}"/>
                    </a:ext>
                  </a:extLst>
                </p14:cNvPr>
                <p14:cNvContentPartPr/>
                <p14:nvPr/>
              </p14:nvContentPartPr>
              <p14:xfrm>
                <a:off x="3357933" y="922373"/>
                <a:ext cx="181080" cy="350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B983E80-275D-5871-697D-27C5E93C174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2813" y="907253"/>
                  <a:ext cx="2116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5F1D561-6AB3-A23F-1088-DBD59D0C7EBF}"/>
                    </a:ext>
                  </a:extLst>
                </p14:cNvPr>
                <p14:cNvContentPartPr/>
                <p14:nvPr/>
              </p14:nvContentPartPr>
              <p14:xfrm>
                <a:off x="3445773" y="747053"/>
                <a:ext cx="23400" cy="81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5F1D561-6AB3-A23F-1088-DBD59D0C7EB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30653" y="731933"/>
                  <a:ext cx="54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38D60FD-7080-8A07-21CC-300B9BC040BD}"/>
                    </a:ext>
                  </a:extLst>
                </p14:cNvPr>
                <p14:cNvContentPartPr/>
                <p14:nvPr/>
              </p14:nvContentPartPr>
              <p14:xfrm>
                <a:off x="3539013" y="908693"/>
                <a:ext cx="518040" cy="358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38D60FD-7080-8A07-21CC-300B9BC040B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23533" y="893573"/>
                  <a:ext cx="5482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1D854DF-9B76-3A1C-B740-00373C9A109C}"/>
                    </a:ext>
                  </a:extLst>
                </p14:cNvPr>
                <p14:cNvContentPartPr/>
                <p14:nvPr/>
              </p14:nvContentPartPr>
              <p14:xfrm>
                <a:off x="4183773" y="826613"/>
                <a:ext cx="512640" cy="414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1D854DF-9B76-3A1C-B740-00373C9A109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68653" y="811493"/>
                  <a:ext cx="542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8C7FAA6-4C33-BFF0-72D3-D8436966224C}"/>
                    </a:ext>
                  </a:extLst>
                </p14:cNvPr>
                <p14:cNvContentPartPr/>
                <p14:nvPr/>
              </p14:nvContentPartPr>
              <p14:xfrm>
                <a:off x="4806573" y="1076813"/>
                <a:ext cx="79560" cy="54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8C7FAA6-4C33-BFF0-72D3-D8436966224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91453" y="1061693"/>
                  <a:ext cx="1098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7AAED9B-AFD5-3D45-DFC5-007AC458DF08}"/>
                    </a:ext>
                  </a:extLst>
                </p14:cNvPr>
                <p14:cNvContentPartPr/>
                <p14:nvPr/>
              </p14:nvContentPartPr>
              <p14:xfrm>
                <a:off x="2785533" y="1361213"/>
                <a:ext cx="1457640" cy="85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7AAED9B-AFD5-3D45-DFC5-007AC458DF0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70053" y="1346093"/>
                  <a:ext cx="1487880" cy="11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2E5CC42-BA97-B1E7-D041-694BC05DE6E3}"/>
                  </a:ext>
                </a:extLst>
              </p14:cNvPr>
              <p14:cNvContentPartPr/>
              <p14:nvPr/>
            </p14:nvContentPartPr>
            <p14:xfrm>
              <a:off x="1075173" y="1400093"/>
              <a:ext cx="960480" cy="27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2E5CC42-BA97-B1E7-D041-694BC05DE6E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60053" y="1384973"/>
                <a:ext cx="99108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9F01DF1-DEBF-F8A9-3E32-D900C2D82B1F}"/>
                  </a:ext>
                </a:extLst>
              </p14:cNvPr>
              <p14:cNvContentPartPr/>
              <p14:nvPr/>
            </p14:nvContentPartPr>
            <p14:xfrm>
              <a:off x="923973" y="1362653"/>
              <a:ext cx="1101600" cy="109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9F01DF1-DEBF-F8A9-3E32-D900C2D82B1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08853" y="1347533"/>
                <a:ext cx="11322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3FFEE6D-E70D-4425-4FBD-C8188CC784EB}"/>
                  </a:ext>
                </a:extLst>
              </p14:cNvPr>
              <p14:cNvContentPartPr/>
              <p14:nvPr/>
            </p14:nvContentPartPr>
            <p14:xfrm>
              <a:off x="2283333" y="197693"/>
              <a:ext cx="439920" cy="1229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3FFEE6D-E70D-4425-4FBD-C8188CC784E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67853" y="182573"/>
                <a:ext cx="470520" cy="12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11D9C67-6A5D-34EF-14A9-2CB839C687A5}"/>
                  </a:ext>
                </a:extLst>
              </p14:cNvPr>
              <p14:cNvContentPartPr/>
              <p14:nvPr/>
            </p14:nvContentPartPr>
            <p14:xfrm>
              <a:off x="2699853" y="264293"/>
              <a:ext cx="2557080" cy="1186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11D9C67-6A5D-34EF-14A9-2CB839C687A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84733" y="248813"/>
                <a:ext cx="2587680" cy="12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943E95D-F996-0952-0873-99B8BCF41BBA}"/>
                  </a:ext>
                </a:extLst>
              </p14:cNvPr>
              <p14:cNvContentPartPr/>
              <p14:nvPr/>
            </p14:nvContentPartPr>
            <p14:xfrm>
              <a:off x="1016493" y="2040893"/>
              <a:ext cx="212400" cy="325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943E95D-F996-0952-0873-99B8BCF41BB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01373" y="2025773"/>
                <a:ext cx="2430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D4D0543-8E44-53A6-15BA-A45436275772}"/>
                  </a:ext>
                </a:extLst>
              </p14:cNvPr>
              <p14:cNvContentPartPr/>
              <p14:nvPr/>
            </p14:nvContentPartPr>
            <p14:xfrm>
              <a:off x="1256253" y="1961693"/>
              <a:ext cx="383760" cy="523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D4D0543-8E44-53A6-15BA-A4543627577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41133" y="1946573"/>
                <a:ext cx="41436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3F28402-1136-C4F9-BB41-20FCA46B3CA9}"/>
                  </a:ext>
                </a:extLst>
              </p14:cNvPr>
              <p14:cNvContentPartPr/>
              <p14:nvPr/>
            </p14:nvContentPartPr>
            <p14:xfrm>
              <a:off x="1514733" y="2143133"/>
              <a:ext cx="315000" cy="270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3F28402-1136-C4F9-BB41-20FCA46B3CA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99613" y="2128013"/>
                <a:ext cx="3456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8A131FA-AEE4-B30C-D61C-63D0C16DA8E9}"/>
                  </a:ext>
                </a:extLst>
              </p14:cNvPr>
              <p14:cNvContentPartPr/>
              <p14:nvPr/>
            </p14:nvContentPartPr>
            <p14:xfrm>
              <a:off x="1728213" y="2047373"/>
              <a:ext cx="33840" cy="129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8A131FA-AEE4-B30C-D61C-63D0C16DA8E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12733" y="2031893"/>
                <a:ext cx="644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F87FB59-E761-788F-731A-93643D8F11BC}"/>
                  </a:ext>
                </a:extLst>
              </p14:cNvPr>
              <p14:cNvContentPartPr/>
              <p14:nvPr/>
            </p14:nvContentPartPr>
            <p14:xfrm>
              <a:off x="1843053" y="2084093"/>
              <a:ext cx="186840" cy="2268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F87FB59-E761-788F-731A-93643D8F11B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27573" y="2068613"/>
                <a:ext cx="2174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27A7EC1-F00F-A17C-6F00-CCEA98B7E3A9}"/>
                  </a:ext>
                </a:extLst>
              </p14:cNvPr>
              <p14:cNvContentPartPr/>
              <p14:nvPr/>
            </p14:nvContentPartPr>
            <p14:xfrm>
              <a:off x="2144733" y="2125133"/>
              <a:ext cx="60840" cy="266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27A7EC1-F00F-A17C-6F00-CCEA98B7E3A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129613" y="2110013"/>
                <a:ext cx="9144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D9F1D2F-EE0D-1F67-BCD1-D7D8F2C348A2}"/>
                  </a:ext>
                </a:extLst>
              </p14:cNvPr>
              <p14:cNvContentPartPr/>
              <p14:nvPr/>
            </p14:nvContentPartPr>
            <p14:xfrm>
              <a:off x="2147973" y="1992653"/>
              <a:ext cx="11520" cy="22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D9F1D2F-EE0D-1F67-BCD1-D7D8F2C348A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132853" y="1977533"/>
                <a:ext cx="421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692468D-EF2A-E672-9A5A-95DE6C2F196D}"/>
                  </a:ext>
                </a:extLst>
              </p14:cNvPr>
              <p14:cNvContentPartPr/>
              <p14:nvPr/>
            </p14:nvContentPartPr>
            <p14:xfrm>
              <a:off x="2308173" y="1801853"/>
              <a:ext cx="120960" cy="5821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692468D-EF2A-E672-9A5A-95DE6C2F196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93053" y="1786733"/>
                <a:ext cx="15156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282F37B-8B8F-BAD4-C076-0FB349E28CDB}"/>
                  </a:ext>
                </a:extLst>
              </p14:cNvPr>
              <p14:cNvContentPartPr/>
              <p14:nvPr/>
            </p14:nvContentPartPr>
            <p14:xfrm>
              <a:off x="2291973" y="2090573"/>
              <a:ext cx="496080" cy="798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282F37B-8B8F-BAD4-C076-0FB349E28CD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276853" y="2075453"/>
                <a:ext cx="526320" cy="82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2D7E2F6-495C-BD4B-FF71-02BCE177D761}"/>
                  </a:ext>
                </a:extLst>
              </p14:cNvPr>
              <p14:cNvContentPartPr/>
              <p14:nvPr/>
            </p14:nvContentPartPr>
            <p14:xfrm>
              <a:off x="3100533" y="2390453"/>
              <a:ext cx="855720" cy="547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2D7E2F6-495C-BD4B-FF71-02BCE177D76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085413" y="2375333"/>
                <a:ext cx="88632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30A7986-0F43-DCE0-5489-038EA82F0153}"/>
                  </a:ext>
                </a:extLst>
              </p14:cNvPr>
              <p14:cNvContentPartPr/>
              <p14:nvPr/>
            </p14:nvContentPartPr>
            <p14:xfrm>
              <a:off x="3751053" y="2229893"/>
              <a:ext cx="267840" cy="3402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30A7986-0F43-DCE0-5489-038EA82F015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735573" y="2214773"/>
                <a:ext cx="29808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2EFB22B-4728-1265-0932-CDEF96AD940A}"/>
                  </a:ext>
                </a:extLst>
              </p14:cNvPr>
              <p14:cNvContentPartPr/>
              <p14:nvPr/>
            </p14:nvContentPartPr>
            <p14:xfrm>
              <a:off x="7754973" y="3766733"/>
              <a:ext cx="1832040" cy="13071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2EFB22B-4728-1265-0932-CDEF96AD940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739493" y="3751613"/>
                <a:ext cx="1862640" cy="133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CCC5634-052E-ABA6-0369-83F2F9448C52}"/>
              </a:ext>
            </a:extLst>
          </p:cNvPr>
          <p:cNvGrpSpPr/>
          <p:nvPr/>
        </p:nvGrpSpPr>
        <p:grpSpPr>
          <a:xfrm>
            <a:off x="4444413" y="280853"/>
            <a:ext cx="7461000" cy="4808160"/>
            <a:chOff x="4444413" y="280853"/>
            <a:chExt cx="7461000" cy="480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FA348B1-0017-C0F9-B1D4-2E73F32CEE8D}"/>
                    </a:ext>
                  </a:extLst>
                </p14:cNvPr>
                <p14:cNvContentPartPr/>
                <p14:nvPr/>
              </p14:nvContentPartPr>
              <p14:xfrm>
                <a:off x="4444413" y="2043413"/>
                <a:ext cx="401760" cy="623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FA348B1-0017-C0F9-B1D4-2E73F32CEE8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29293" y="2028293"/>
                  <a:ext cx="432360" cy="65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C6AD9D2-0C25-29AB-D2FE-54DFAE92F542}"/>
                    </a:ext>
                  </a:extLst>
                </p14:cNvPr>
                <p14:cNvContentPartPr/>
                <p14:nvPr/>
              </p14:nvContentPartPr>
              <p14:xfrm>
                <a:off x="4954533" y="1834973"/>
                <a:ext cx="503280" cy="738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6AD9D2-0C25-29AB-D2FE-54DFAE92F54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39053" y="1819853"/>
                  <a:ext cx="533880" cy="76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63F87DC-9B01-7265-CEC9-BD1F8D801F35}"/>
                    </a:ext>
                  </a:extLst>
                </p14:cNvPr>
                <p14:cNvContentPartPr/>
                <p14:nvPr/>
              </p14:nvContentPartPr>
              <p14:xfrm>
                <a:off x="5244693" y="2157533"/>
                <a:ext cx="215640" cy="45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63F87DC-9B01-7265-CEC9-BD1F8D801F3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29213" y="2142053"/>
                  <a:ext cx="2462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989C951-8A4E-EF27-688F-A14D8FB5148A}"/>
                    </a:ext>
                  </a:extLst>
                </p14:cNvPr>
                <p14:cNvContentPartPr/>
                <p14:nvPr/>
              </p14:nvContentPartPr>
              <p14:xfrm>
                <a:off x="5513253" y="2409533"/>
                <a:ext cx="246960" cy="214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989C951-8A4E-EF27-688F-A14D8FB5148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98133" y="2394413"/>
                  <a:ext cx="2775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A654B1E-EEC9-4DF9-3DF0-E17F196B26A2}"/>
                    </a:ext>
                  </a:extLst>
                </p14:cNvPr>
                <p14:cNvContentPartPr/>
                <p14:nvPr/>
              </p14:nvContentPartPr>
              <p14:xfrm>
                <a:off x="5968653" y="2225213"/>
                <a:ext cx="187920" cy="446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A654B1E-EEC9-4DF9-3DF0-E17F196B26A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53173" y="2210093"/>
                  <a:ext cx="21816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3B21BBE-71E1-2C12-4446-CDBD1A6F4F16}"/>
                    </a:ext>
                  </a:extLst>
                </p14:cNvPr>
                <p14:cNvContentPartPr/>
                <p14:nvPr/>
              </p14:nvContentPartPr>
              <p14:xfrm>
                <a:off x="6222453" y="2349053"/>
                <a:ext cx="124200" cy="133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3B21BBE-71E1-2C12-4446-CDBD1A6F4F1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06973" y="2333933"/>
                  <a:ext cx="1544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A093793-6627-20D9-7163-530801A83686}"/>
                    </a:ext>
                  </a:extLst>
                </p14:cNvPr>
                <p14:cNvContentPartPr/>
                <p14:nvPr/>
              </p14:nvContentPartPr>
              <p14:xfrm>
                <a:off x="6246573" y="1895093"/>
                <a:ext cx="488520" cy="784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A093793-6627-20D9-7163-530801A8368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31453" y="1879973"/>
                  <a:ext cx="518760" cy="81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2559D2B-3FCA-2998-A025-28E2584DF2C5}"/>
                    </a:ext>
                  </a:extLst>
                </p14:cNvPr>
                <p14:cNvContentPartPr/>
                <p14:nvPr/>
              </p14:nvContentPartPr>
              <p14:xfrm>
                <a:off x="6579573" y="2313053"/>
                <a:ext cx="183240" cy="27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2559D2B-3FCA-2998-A025-28E2584DF2C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64093" y="2297933"/>
                  <a:ext cx="2138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05D4508-4CD2-50A8-8D7A-2337E94F6F5B}"/>
                    </a:ext>
                  </a:extLst>
                </p14:cNvPr>
                <p14:cNvContentPartPr/>
                <p14:nvPr/>
              </p14:nvContentPartPr>
              <p14:xfrm>
                <a:off x="6914373" y="2446253"/>
                <a:ext cx="38520" cy="34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05D4508-4CD2-50A8-8D7A-2337E94F6F5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99253" y="2431133"/>
                  <a:ext cx="691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38486DD-89B9-5BC2-91BE-5D8D9D51AFDD}"/>
                    </a:ext>
                  </a:extLst>
                </p14:cNvPr>
                <p14:cNvContentPartPr/>
                <p14:nvPr/>
              </p14:nvContentPartPr>
              <p14:xfrm>
                <a:off x="6974133" y="1800053"/>
                <a:ext cx="1425600" cy="631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38486DD-89B9-5BC2-91BE-5D8D9D51AFD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959013" y="1784573"/>
                  <a:ext cx="1455840" cy="66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2752097-C7EA-C205-FA0D-DBC13321B0AA}"/>
                    </a:ext>
                  </a:extLst>
                </p14:cNvPr>
                <p14:cNvContentPartPr/>
                <p14:nvPr/>
              </p14:nvContentPartPr>
              <p14:xfrm>
                <a:off x="8398653" y="1899773"/>
                <a:ext cx="198360" cy="387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2752097-C7EA-C205-FA0D-DBC13321B0A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83533" y="1884293"/>
                  <a:ext cx="2286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968836E-6A06-055C-6D74-FC06791E7B64}"/>
                    </a:ext>
                  </a:extLst>
                </p14:cNvPr>
                <p14:cNvContentPartPr/>
                <p14:nvPr/>
              </p14:nvContentPartPr>
              <p14:xfrm>
                <a:off x="8904813" y="1850093"/>
                <a:ext cx="51840" cy="492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968836E-6A06-055C-6D74-FC06791E7B6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89693" y="1834973"/>
                  <a:ext cx="8244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6B4BF82-E9F7-B5E7-EE21-8965FC81707B}"/>
                    </a:ext>
                  </a:extLst>
                </p14:cNvPr>
                <p14:cNvContentPartPr/>
                <p14:nvPr/>
              </p14:nvContentPartPr>
              <p14:xfrm>
                <a:off x="8742813" y="1829213"/>
                <a:ext cx="160920" cy="255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6B4BF82-E9F7-B5E7-EE21-8965FC81707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727693" y="1814093"/>
                  <a:ext cx="1915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AE8E4AE-E8A4-A3D3-6F7D-09A2BAC4C536}"/>
                    </a:ext>
                  </a:extLst>
                </p14:cNvPr>
                <p14:cNvContentPartPr/>
                <p14:nvPr/>
              </p14:nvContentPartPr>
              <p14:xfrm>
                <a:off x="9032253" y="2067173"/>
                <a:ext cx="104760" cy="191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AE8E4AE-E8A4-A3D3-6F7D-09A2BAC4C53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017133" y="2052053"/>
                  <a:ext cx="1350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AE24437-7C2F-B98D-ACA2-DF3B8E558169}"/>
                    </a:ext>
                  </a:extLst>
                </p14:cNvPr>
                <p14:cNvContentPartPr/>
                <p14:nvPr/>
              </p14:nvContentPartPr>
              <p14:xfrm>
                <a:off x="9138813" y="1746413"/>
                <a:ext cx="439560" cy="532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AE24437-7C2F-B98D-ACA2-DF3B8E55816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123333" y="1731293"/>
                  <a:ext cx="46980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28BF941-9175-2CB2-0C80-10B28D806368}"/>
                    </a:ext>
                  </a:extLst>
                </p14:cNvPr>
                <p14:cNvContentPartPr/>
                <p14:nvPr/>
              </p14:nvContentPartPr>
              <p14:xfrm>
                <a:off x="9310893" y="1806533"/>
                <a:ext cx="127800" cy="37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28BF941-9175-2CB2-0C80-10B28D80636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295773" y="1791413"/>
                  <a:ext cx="1584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2A07D96-2B98-87AD-A7B0-889D7368B73B}"/>
                    </a:ext>
                  </a:extLst>
                </p14:cNvPr>
                <p14:cNvContentPartPr/>
                <p14:nvPr/>
              </p14:nvContentPartPr>
              <p14:xfrm>
                <a:off x="9521133" y="1618973"/>
                <a:ext cx="499680" cy="748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2A07D96-2B98-87AD-A7B0-889D7368B73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06013" y="1603493"/>
                  <a:ext cx="53028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32CDA76-FD25-86F2-B704-6166FC7A20DB}"/>
                    </a:ext>
                  </a:extLst>
                </p14:cNvPr>
                <p14:cNvContentPartPr/>
                <p14:nvPr/>
              </p14:nvContentPartPr>
              <p14:xfrm>
                <a:off x="10002813" y="2023613"/>
                <a:ext cx="237960" cy="280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32CDA76-FD25-86F2-B704-6166FC7A20D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987693" y="2008133"/>
                  <a:ext cx="2685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FE9CD94-F357-8F4C-CC38-84102F9E5BEA}"/>
                    </a:ext>
                  </a:extLst>
                </p14:cNvPr>
                <p14:cNvContentPartPr/>
                <p14:nvPr/>
              </p14:nvContentPartPr>
              <p14:xfrm>
                <a:off x="10310613" y="2236013"/>
                <a:ext cx="45000" cy="24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FE9CD94-F357-8F4C-CC38-84102F9E5BE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295493" y="2220893"/>
                  <a:ext cx="756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BF1E753-68D3-D2CE-D025-C2EADDEDFD82}"/>
                    </a:ext>
                  </a:extLst>
                </p14:cNvPr>
                <p14:cNvContentPartPr/>
                <p14:nvPr/>
              </p14:nvContentPartPr>
              <p14:xfrm>
                <a:off x="9214053" y="2422133"/>
                <a:ext cx="978120" cy="58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BF1E753-68D3-D2CE-D025-C2EADDEDFD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198933" y="2407013"/>
                  <a:ext cx="10083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F490483-683F-BCBA-92DC-D93B30CB76AD}"/>
                    </a:ext>
                  </a:extLst>
                </p14:cNvPr>
                <p14:cNvContentPartPr/>
                <p14:nvPr/>
              </p14:nvContentPartPr>
              <p14:xfrm>
                <a:off x="6951093" y="2472173"/>
                <a:ext cx="1499040" cy="623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F490483-683F-BCBA-92DC-D93B30CB76A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935973" y="2457053"/>
                  <a:ext cx="152964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EC08FED-0361-99DF-568F-8A221AD576DC}"/>
                    </a:ext>
                  </a:extLst>
                </p14:cNvPr>
                <p14:cNvContentPartPr/>
                <p14:nvPr/>
              </p14:nvContentPartPr>
              <p14:xfrm>
                <a:off x="8418093" y="2922173"/>
                <a:ext cx="150120" cy="254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EC08FED-0361-99DF-568F-8A221AD576D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02973" y="2906693"/>
                  <a:ext cx="1803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B27BDBE-889D-82CE-0500-2F6C1E8EE19A}"/>
                    </a:ext>
                  </a:extLst>
                </p14:cNvPr>
                <p14:cNvContentPartPr/>
                <p14:nvPr/>
              </p14:nvContentPartPr>
              <p14:xfrm>
                <a:off x="8885013" y="2702573"/>
                <a:ext cx="98280" cy="757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B27BDBE-889D-82CE-0500-2F6C1E8EE19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869893" y="2687453"/>
                  <a:ext cx="128880" cy="78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D837B5E-660B-367F-29F1-9FE649045279}"/>
                    </a:ext>
                  </a:extLst>
                </p14:cNvPr>
                <p14:cNvContentPartPr/>
                <p14:nvPr/>
              </p14:nvContentPartPr>
              <p14:xfrm>
                <a:off x="8765493" y="2719853"/>
                <a:ext cx="607320" cy="738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D837B5E-660B-367F-29F1-9FE64904527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750373" y="2704373"/>
                  <a:ext cx="637920" cy="76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0E2FC9B-E217-CD8E-EF9B-754F54C998C6}"/>
                    </a:ext>
                  </a:extLst>
                </p14:cNvPr>
                <p14:cNvContentPartPr/>
                <p14:nvPr/>
              </p14:nvContentPartPr>
              <p14:xfrm>
                <a:off x="9514653" y="3274973"/>
                <a:ext cx="577440" cy="37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0E2FC9B-E217-CD8E-EF9B-754F54C998C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499533" y="3259853"/>
                  <a:ext cx="6076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195AFDA-17E2-9807-3622-090440410D42}"/>
                    </a:ext>
                  </a:extLst>
                </p14:cNvPr>
                <p14:cNvContentPartPr/>
                <p14:nvPr/>
              </p14:nvContentPartPr>
              <p14:xfrm>
                <a:off x="10005693" y="3196853"/>
                <a:ext cx="158040" cy="186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195AFDA-17E2-9807-3622-090440410D4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990573" y="3181373"/>
                  <a:ext cx="1882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0D22768-F620-7732-B251-A6AD496A460E}"/>
                    </a:ext>
                  </a:extLst>
                </p14:cNvPr>
                <p14:cNvContentPartPr/>
                <p14:nvPr/>
              </p14:nvContentPartPr>
              <p14:xfrm>
                <a:off x="9150693" y="3323213"/>
                <a:ext cx="30960" cy="155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0D22768-F620-7732-B251-A6AD496A460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135573" y="3307733"/>
                  <a:ext cx="615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CC34A9B-3521-B539-D1E6-9A074FC90660}"/>
                    </a:ext>
                  </a:extLst>
                </p14:cNvPr>
                <p14:cNvContentPartPr/>
                <p14:nvPr/>
              </p14:nvContentPartPr>
              <p14:xfrm>
                <a:off x="8841453" y="3599333"/>
                <a:ext cx="508680" cy="37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CC34A9B-3521-B539-D1E6-9A074FC9066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826333" y="3584213"/>
                  <a:ext cx="5392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2F28C31-C937-6368-58E2-FCC736D175C2}"/>
                    </a:ext>
                  </a:extLst>
                </p14:cNvPr>
                <p14:cNvContentPartPr/>
                <p14:nvPr/>
              </p14:nvContentPartPr>
              <p14:xfrm>
                <a:off x="10236813" y="2789333"/>
                <a:ext cx="448200" cy="273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2F28C31-C937-6368-58E2-FCC736D175C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221333" y="2774213"/>
                  <a:ext cx="4788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A8ED755-24E9-EAEC-7B62-8D43897DCF79}"/>
                    </a:ext>
                  </a:extLst>
                </p14:cNvPr>
                <p14:cNvContentPartPr/>
                <p14:nvPr/>
              </p14:nvContentPartPr>
              <p14:xfrm>
                <a:off x="10656213" y="2720933"/>
                <a:ext cx="108360" cy="2026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A8ED755-24E9-EAEC-7B62-8D43897DCF7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641093" y="2705453"/>
                  <a:ext cx="1389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4599233-6EFC-5002-C722-83BECCFEC6EC}"/>
                    </a:ext>
                  </a:extLst>
                </p14:cNvPr>
                <p14:cNvContentPartPr/>
                <p14:nvPr/>
              </p14:nvContentPartPr>
              <p14:xfrm>
                <a:off x="10871133" y="2574053"/>
                <a:ext cx="25200" cy="291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4599233-6EFC-5002-C722-83BECCFEC6E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856013" y="2558573"/>
                  <a:ext cx="554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8A63C4E-5CE2-8BE9-915B-DDB40D22E801}"/>
                    </a:ext>
                  </a:extLst>
                </p14:cNvPr>
                <p14:cNvContentPartPr/>
                <p14:nvPr/>
              </p14:nvContentPartPr>
              <p14:xfrm>
                <a:off x="10887693" y="2448053"/>
                <a:ext cx="5400" cy="201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8A63C4E-5CE2-8BE9-915B-DDB40D22E80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872573" y="2432933"/>
                  <a:ext cx="360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61361AD-5A15-52F6-398E-03AABA051612}"/>
                    </a:ext>
                  </a:extLst>
                </p14:cNvPr>
                <p14:cNvContentPartPr/>
                <p14:nvPr/>
              </p14:nvContentPartPr>
              <p14:xfrm>
                <a:off x="10973733" y="2412413"/>
                <a:ext cx="894240" cy="755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61361AD-5A15-52F6-398E-03AABA05161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958613" y="2396933"/>
                  <a:ext cx="924840" cy="78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A997B48-587B-26A6-F71E-F69AA90CA877}"/>
                    </a:ext>
                  </a:extLst>
                </p14:cNvPr>
                <p14:cNvContentPartPr/>
                <p14:nvPr/>
              </p14:nvContentPartPr>
              <p14:xfrm>
                <a:off x="11783733" y="2565413"/>
                <a:ext cx="121680" cy="8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A997B48-587B-26A6-F71E-F69AA90CA87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768613" y="2550293"/>
                  <a:ext cx="1522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8587DA2-EF31-7E55-AA42-6C142232B7FB}"/>
                    </a:ext>
                  </a:extLst>
                </p14:cNvPr>
                <p14:cNvContentPartPr/>
                <p14:nvPr/>
              </p14:nvContentPartPr>
              <p14:xfrm>
                <a:off x="11153013" y="3093173"/>
                <a:ext cx="567360" cy="414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8587DA2-EF31-7E55-AA42-6C142232B7F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137893" y="3078053"/>
                  <a:ext cx="59796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4D6E344-4901-AC19-113B-DC8768BC5591}"/>
                    </a:ext>
                  </a:extLst>
                </p14:cNvPr>
                <p14:cNvContentPartPr/>
                <p14:nvPr/>
              </p14:nvContentPartPr>
              <p14:xfrm>
                <a:off x="11787333" y="3479813"/>
                <a:ext cx="16920" cy="6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4D6E344-4901-AC19-113B-DC8768BC559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772213" y="3464693"/>
                  <a:ext cx="475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B362C03-78C9-7669-9DD5-603DB06E1FD1}"/>
                    </a:ext>
                  </a:extLst>
                </p14:cNvPr>
                <p14:cNvContentPartPr/>
                <p14:nvPr/>
              </p14:nvContentPartPr>
              <p14:xfrm>
                <a:off x="6925533" y="2452733"/>
                <a:ext cx="689040" cy="1388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B362C03-78C9-7669-9DD5-603DB06E1FD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910413" y="2437613"/>
                  <a:ext cx="719280" cy="14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B44904D-B8EB-212C-8FCA-61A866449453}"/>
                    </a:ext>
                  </a:extLst>
                </p14:cNvPr>
                <p14:cNvContentPartPr/>
                <p14:nvPr/>
              </p14:nvContentPartPr>
              <p14:xfrm>
                <a:off x="7557333" y="3709133"/>
                <a:ext cx="195120" cy="207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B44904D-B8EB-212C-8FCA-61A86644945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542213" y="3694013"/>
                  <a:ext cx="2253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11E55C3-8F83-D4BE-9E33-BCDEE1B70947}"/>
                    </a:ext>
                  </a:extLst>
                </p14:cNvPr>
                <p14:cNvContentPartPr/>
                <p14:nvPr/>
              </p14:nvContentPartPr>
              <p14:xfrm>
                <a:off x="6191133" y="937493"/>
                <a:ext cx="140760" cy="625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11E55C3-8F83-D4BE-9E33-BCDEE1B7094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176013" y="922373"/>
                  <a:ext cx="171000" cy="65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1E790DA-0E4C-CE37-9AC9-C28D66C84330}"/>
                    </a:ext>
                  </a:extLst>
                </p14:cNvPr>
                <p14:cNvContentPartPr/>
                <p14:nvPr/>
              </p14:nvContentPartPr>
              <p14:xfrm>
                <a:off x="6134973" y="1341773"/>
                <a:ext cx="167040" cy="248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1E790DA-0E4C-CE37-9AC9-C28D66C8433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119853" y="1326293"/>
                  <a:ext cx="1976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65C3403-D076-56F4-4C33-41A35A738EE4}"/>
                    </a:ext>
                  </a:extLst>
                </p14:cNvPr>
                <p14:cNvContentPartPr/>
                <p14:nvPr/>
              </p14:nvContentPartPr>
              <p14:xfrm>
                <a:off x="6330813" y="583613"/>
                <a:ext cx="180720" cy="286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65C3403-D076-56F4-4C33-41A35A738EE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315333" y="568493"/>
                  <a:ext cx="2113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87CA79E-8A69-7349-513E-17FA81AE7377}"/>
                    </a:ext>
                  </a:extLst>
                </p14:cNvPr>
                <p14:cNvContentPartPr/>
                <p14:nvPr/>
              </p14:nvContentPartPr>
              <p14:xfrm>
                <a:off x="6608373" y="641213"/>
                <a:ext cx="92880" cy="225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87CA79E-8A69-7349-513E-17FA81AE737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593253" y="625733"/>
                  <a:ext cx="123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D10377D-EBDF-635A-87E2-76658E23EA8E}"/>
                    </a:ext>
                  </a:extLst>
                </p14:cNvPr>
                <p14:cNvContentPartPr/>
                <p14:nvPr/>
              </p14:nvContentPartPr>
              <p14:xfrm>
                <a:off x="6816453" y="639773"/>
                <a:ext cx="53640" cy="254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D10377D-EBDF-635A-87E2-76658E23EA8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800973" y="624293"/>
                  <a:ext cx="842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1C8E216-8E3D-B866-6784-5AEB8CD6F078}"/>
                    </a:ext>
                  </a:extLst>
                </p14:cNvPr>
                <p14:cNvContentPartPr/>
                <p14:nvPr/>
              </p14:nvContentPartPr>
              <p14:xfrm>
                <a:off x="6847773" y="513413"/>
                <a:ext cx="5400" cy="27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1C8E216-8E3D-B866-6784-5AEB8CD6F07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832653" y="497933"/>
                  <a:ext cx="360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4259823-6C1B-E0BD-E0B7-B98FD22AFA83}"/>
                    </a:ext>
                  </a:extLst>
                </p14:cNvPr>
                <p14:cNvContentPartPr/>
                <p14:nvPr/>
              </p14:nvContentPartPr>
              <p14:xfrm>
                <a:off x="6917613" y="646253"/>
                <a:ext cx="266760" cy="236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4259823-6C1B-E0BD-E0B7-B98FD22AFA8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902133" y="630773"/>
                  <a:ext cx="2970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AC290F9-911D-DE14-C6F8-0E3C460C2FE9}"/>
                    </a:ext>
                  </a:extLst>
                </p14:cNvPr>
                <p14:cNvContentPartPr/>
                <p14:nvPr/>
              </p14:nvContentPartPr>
              <p14:xfrm>
                <a:off x="6212013" y="280853"/>
                <a:ext cx="1140120" cy="739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AC290F9-911D-DE14-C6F8-0E3C460C2FE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196893" y="265733"/>
                  <a:ext cx="1170720" cy="77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26020BF-5150-F9F0-B452-11FEC01C0B67}"/>
                    </a:ext>
                  </a:extLst>
                </p14:cNvPr>
                <p14:cNvContentPartPr/>
                <p14:nvPr/>
              </p14:nvContentPartPr>
              <p14:xfrm>
                <a:off x="5812053" y="2776733"/>
                <a:ext cx="1422000" cy="1651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26020BF-5150-F9F0-B452-11FEC01C0B6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796933" y="2761613"/>
                  <a:ext cx="1452600" cy="168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4EEFCBD-09C7-9536-EBF9-C206074667D3}"/>
                    </a:ext>
                  </a:extLst>
                </p14:cNvPr>
                <p14:cNvContentPartPr/>
                <p14:nvPr/>
              </p14:nvContentPartPr>
              <p14:xfrm>
                <a:off x="7158093" y="4296293"/>
                <a:ext cx="96480" cy="144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4EEFCBD-09C7-9536-EBF9-C206074667D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142613" y="4280813"/>
                  <a:ext cx="1270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1868033-5FAA-947F-16CC-10D906176A79}"/>
                    </a:ext>
                  </a:extLst>
                </p14:cNvPr>
                <p14:cNvContentPartPr/>
                <p14:nvPr/>
              </p14:nvContentPartPr>
              <p14:xfrm>
                <a:off x="7496133" y="4191533"/>
                <a:ext cx="48240" cy="2430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1868033-5FAA-947F-16CC-10D906176A7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481013" y="4176053"/>
                  <a:ext cx="788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8C0B40B-A4E8-2514-6D59-DAAFA2445A9F}"/>
                    </a:ext>
                  </a:extLst>
                </p14:cNvPr>
                <p14:cNvContentPartPr/>
                <p14:nvPr/>
              </p14:nvContentPartPr>
              <p14:xfrm>
                <a:off x="7491813" y="4002173"/>
                <a:ext cx="207720" cy="3207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8C0B40B-A4E8-2514-6D59-DAAFA2445A9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476693" y="3987053"/>
                  <a:ext cx="23832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F87D80B-2EC0-1610-41AB-71A85FC2FDCB}"/>
                    </a:ext>
                  </a:extLst>
                </p14:cNvPr>
                <p14:cNvContentPartPr/>
                <p14:nvPr/>
              </p14:nvContentPartPr>
              <p14:xfrm>
                <a:off x="7578933" y="4339133"/>
                <a:ext cx="2520" cy="5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F87D80B-2EC0-1610-41AB-71A85FC2FDC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63813" y="4324013"/>
                  <a:ext cx="327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9C259F7-24D2-94F9-1BCD-FEAB1571A89A}"/>
                    </a:ext>
                  </a:extLst>
                </p14:cNvPr>
                <p14:cNvContentPartPr/>
                <p14:nvPr/>
              </p14:nvContentPartPr>
              <p14:xfrm>
                <a:off x="7572453" y="3961493"/>
                <a:ext cx="106200" cy="4748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9C259F7-24D2-94F9-1BCD-FEAB1571A89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556973" y="3946373"/>
                  <a:ext cx="13644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C3124DE-E2DF-1BE9-D8B3-3097759DD8A9}"/>
                    </a:ext>
                  </a:extLst>
                </p14:cNvPr>
                <p14:cNvContentPartPr/>
                <p14:nvPr/>
              </p14:nvContentPartPr>
              <p14:xfrm>
                <a:off x="7824813" y="4069853"/>
                <a:ext cx="204840" cy="577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C3124DE-E2DF-1BE9-D8B3-3097759DD8A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809693" y="4054373"/>
                  <a:ext cx="23508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3D51D0C-F70D-A927-17B3-FE86CA65E3C8}"/>
                    </a:ext>
                  </a:extLst>
                </p14:cNvPr>
                <p14:cNvContentPartPr/>
                <p14:nvPr/>
              </p14:nvContentPartPr>
              <p14:xfrm>
                <a:off x="8009133" y="4313573"/>
                <a:ext cx="169200" cy="2548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3D51D0C-F70D-A927-17B3-FE86CA65E3C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993653" y="4298453"/>
                  <a:ext cx="1998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4CAD79A-2C1D-8374-3931-16496E031157}"/>
                    </a:ext>
                  </a:extLst>
                </p14:cNvPr>
                <p14:cNvContentPartPr/>
                <p14:nvPr/>
              </p14:nvContentPartPr>
              <p14:xfrm>
                <a:off x="8230893" y="4288733"/>
                <a:ext cx="174600" cy="3286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4CAD79A-2C1D-8374-3931-16496E03115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215773" y="4273613"/>
                  <a:ext cx="20520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7DEC002-2BA2-2F99-40C5-96A4B372D8B3}"/>
                    </a:ext>
                  </a:extLst>
                </p14:cNvPr>
                <p14:cNvContentPartPr/>
                <p14:nvPr/>
              </p14:nvContentPartPr>
              <p14:xfrm>
                <a:off x="8509893" y="4329053"/>
                <a:ext cx="122400" cy="2386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7DEC002-2BA2-2F99-40C5-96A4B372D8B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494413" y="4313573"/>
                  <a:ext cx="1530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D448668-F19F-147F-4D7A-F2C61422CD42}"/>
                    </a:ext>
                  </a:extLst>
                </p14:cNvPr>
                <p14:cNvContentPartPr/>
                <p14:nvPr/>
              </p14:nvContentPartPr>
              <p14:xfrm>
                <a:off x="8693493" y="4412213"/>
                <a:ext cx="69480" cy="2880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D448668-F19F-147F-4D7A-F2C61422CD4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678373" y="4396733"/>
                  <a:ext cx="1000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F4F553D-A102-39E3-1A02-FBA75D5166A9}"/>
                    </a:ext>
                  </a:extLst>
                </p14:cNvPr>
                <p14:cNvContentPartPr/>
                <p14:nvPr/>
              </p14:nvContentPartPr>
              <p14:xfrm>
                <a:off x="8770893" y="4266773"/>
                <a:ext cx="16920" cy="525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F4F553D-A102-39E3-1A02-FBA75D5166A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755773" y="4251653"/>
                  <a:ext cx="475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8D39772-E8C0-2434-3771-79056C85DC49}"/>
                    </a:ext>
                  </a:extLst>
                </p14:cNvPr>
                <p14:cNvContentPartPr/>
                <p14:nvPr/>
              </p14:nvContentPartPr>
              <p14:xfrm>
                <a:off x="8848293" y="4374773"/>
                <a:ext cx="116640" cy="375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8D39772-E8C0-2434-3771-79056C85DC4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832813" y="4359653"/>
                  <a:ext cx="14688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EE033BB-613A-7856-D4A7-2D7AB3FCB449}"/>
                    </a:ext>
                  </a:extLst>
                </p14:cNvPr>
                <p14:cNvContentPartPr/>
                <p14:nvPr/>
              </p14:nvContentPartPr>
              <p14:xfrm>
                <a:off x="9000573" y="4517333"/>
                <a:ext cx="103320" cy="191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EE033BB-613A-7856-D4A7-2D7AB3FCB44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985093" y="4502213"/>
                  <a:ext cx="1339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5A31FC6-CB90-C365-4FE9-80D90D6C0A61}"/>
                    </a:ext>
                  </a:extLst>
                </p14:cNvPr>
                <p14:cNvContentPartPr/>
                <p14:nvPr/>
              </p14:nvContentPartPr>
              <p14:xfrm>
                <a:off x="9095613" y="4401053"/>
                <a:ext cx="77760" cy="136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5A31FC6-CB90-C365-4FE9-80D90D6C0A6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080493" y="4385933"/>
                  <a:ext cx="1083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AB21AB6-8362-3B80-620B-F25D4498750C}"/>
                    </a:ext>
                  </a:extLst>
                </p14:cNvPr>
                <p14:cNvContentPartPr/>
                <p14:nvPr/>
              </p14:nvContentPartPr>
              <p14:xfrm>
                <a:off x="9161853" y="4533893"/>
                <a:ext cx="317520" cy="2815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AB21AB6-8362-3B80-620B-F25D4498750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146733" y="4518773"/>
                  <a:ext cx="3481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5FD7680-155A-8E24-0269-C2B44E06F236}"/>
                    </a:ext>
                  </a:extLst>
                </p14:cNvPr>
                <p14:cNvContentPartPr/>
                <p14:nvPr/>
              </p14:nvContentPartPr>
              <p14:xfrm>
                <a:off x="9896253" y="4248053"/>
                <a:ext cx="200160" cy="5018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5FD7680-155A-8E24-0269-C2B44E06F23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881133" y="4232933"/>
                  <a:ext cx="23076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7ED3D5D-0D15-090F-1DFE-B75F62D51220}"/>
                    </a:ext>
                  </a:extLst>
                </p14:cNvPr>
                <p14:cNvContentPartPr/>
                <p14:nvPr/>
              </p14:nvContentPartPr>
              <p14:xfrm>
                <a:off x="10111533" y="4218173"/>
                <a:ext cx="124200" cy="5540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7ED3D5D-0D15-090F-1DFE-B75F62D5122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096413" y="4202693"/>
                  <a:ext cx="15444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88E6287-950A-2140-2402-AAB4244CB549}"/>
                    </a:ext>
                  </a:extLst>
                </p14:cNvPr>
                <p14:cNvContentPartPr/>
                <p14:nvPr/>
              </p14:nvContentPartPr>
              <p14:xfrm>
                <a:off x="10327533" y="4531733"/>
                <a:ext cx="151560" cy="2610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88E6287-950A-2140-2402-AAB4244CB54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312413" y="4516253"/>
                  <a:ext cx="1818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F372341-5948-C1CC-A209-DDD0E0726890}"/>
                    </a:ext>
                  </a:extLst>
                </p14:cNvPr>
                <p14:cNvContentPartPr/>
                <p14:nvPr/>
              </p14:nvContentPartPr>
              <p14:xfrm>
                <a:off x="10504293" y="4506893"/>
                <a:ext cx="144000" cy="3038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F372341-5948-C1CC-A209-DDD0E072689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489173" y="4491773"/>
                  <a:ext cx="1746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AC35799-5474-4370-238C-C3DE5894DE32}"/>
                    </a:ext>
                  </a:extLst>
                </p14:cNvPr>
                <p14:cNvContentPartPr/>
                <p14:nvPr/>
              </p14:nvContentPartPr>
              <p14:xfrm>
                <a:off x="10710933" y="4181093"/>
                <a:ext cx="607680" cy="6490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AC35799-5474-4370-238C-C3DE5894DE3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695813" y="4165613"/>
                  <a:ext cx="63828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CCB7493-DFF3-11E1-60EC-E6D9C5ADC129}"/>
                    </a:ext>
                  </a:extLst>
                </p14:cNvPr>
                <p14:cNvContentPartPr/>
                <p14:nvPr/>
              </p14:nvContentPartPr>
              <p14:xfrm>
                <a:off x="11162733" y="4306373"/>
                <a:ext cx="522360" cy="7826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CCB7493-DFF3-11E1-60EC-E6D9C5ADC12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147613" y="4291253"/>
                  <a:ext cx="552960" cy="81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BAFB684-3101-36D8-EB9E-3E021CF504FC}"/>
                    </a:ext>
                  </a:extLst>
                </p14:cNvPr>
                <p14:cNvContentPartPr/>
                <p14:nvPr/>
              </p14:nvContentPartPr>
              <p14:xfrm>
                <a:off x="11654493" y="4731173"/>
                <a:ext cx="85320" cy="464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BAFB684-3101-36D8-EB9E-3E021CF504F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639373" y="4716053"/>
                  <a:ext cx="1155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9AD5111-87D4-58F1-3086-18B6E0F50F21}"/>
                    </a:ext>
                  </a:extLst>
                </p14:cNvPr>
                <p14:cNvContentPartPr/>
                <p14:nvPr/>
              </p14:nvContentPartPr>
              <p14:xfrm>
                <a:off x="11802813" y="4810373"/>
                <a:ext cx="9000" cy="10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9AD5111-87D4-58F1-3086-18B6E0F50F2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787333" y="4794893"/>
                  <a:ext cx="396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3F3528F-26CC-0EFC-6BD0-1B2A6629C15C}"/>
                    </a:ext>
                  </a:extLst>
                </p14:cNvPr>
                <p14:cNvContentPartPr/>
                <p14:nvPr/>
              </p14:nvContentPartPr>
              <p14:xfrm>
                <a:off x="5122653" y="2737493"/>
                <a:ext cx="423720" cy="5997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3F3528F-26CC-0EFC-6BD0-1B2A6629C15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07533" y="2722013"/>
                  <a:ext cx="453960" cy="63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75E1982-8933-EB7F-0A45-21A27C0851C0}"/>
              </a:ext>
            </a:extLst>
          </p:cNvPr>
          <p:cNvGrpSpPr/>
          <p:nvPr/>
        </p:nvGrpSpPr>
        <p:grpSpPr>
          <a:xfrm>
            <a:off x="5423613" y="3274613"/>
            <a:ext cx="2162520" cy="1687320"/>
            <a:chOff x="5423613" y="3274613"/>
            <a:chExt cx="2162520" cy="168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0F0939C-C561-1BB5-E85E-6EEE4727DDF4}"/>
                    </a:ext>
                  </a:extLst>
                </p14:cNvPr>
                <p14:cNvContentPartPr/>
                <p14:nvPr/>
              </p14:nvContentPartPr>
              <p14:xfrm>
                <a:off x="5423613" y="3274613"/>
                <a:ext cx="2152080" cy="15328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0F0939C-C561-1BB5-E85E-6EEE4727DDF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393013" y="3243653"/>
                  <a:ext cx="2213280" cy="159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4F72314-51B1-8673-C0A4-D4EF5AA6A799}"/>
                    </a:ext>
                  </a:extLst>
                </p14:cNvPr>
                <p14:cNvContentPartPr/>
                <p14:nvPr/>
              </p14:nvContentPartPr>
              <p14:xfrm>
                <a:off x="7478133" y="4613813"/>
                <a:ext cx="108000" cy="348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4F72314-51B1-8673-C0A4-D4EF5AA6A79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447533" y="4583213"/>
                  <a:ext cx="169560" cy="40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4745A5E-104C-7A72-36E5-EF8BB9D3CF5A}"/>
              </a:ext>
            </a:extLst>
          </p:cNvPr>
          <p:cNvGrpSpPr/>
          <p:nvPr/>
        </p:nvGrpSpPr>
        <p:grpSpPr>
          <a:xfrm>
            <a:off x="4401933" y="1625813"/>
            <a:ext cx="2478600" cy="1409040"/>
            <a:chOff x="4401933" y="1625813"/>
            <a:chExt cx="2478600" cy="140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9B3CE0E-3A13-032C-D4CE-1CF3F9AA6BB3}"/>
                    </a:ext>
                  </a:extLst>
                </p14:cNvPr>
                <p14:cNvContentPartPr/>
                <p14:nvPr/>
              </p14:nvContentPartPr>
              <p14:xfrm>
                <a:off x="4401933" y="1690613"/>
                <a:ext cx="834120" cy="1276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9B3CE0E-3A13-032C-D4CE-1CF3F9AA6BB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370973" y="1660013"/>
                  <a:ext cx="895680" cy="13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C368BDF-3DFD-216E-8E76-0E3E4867B9DB}"/>
                    </a:ext>
                  </a:extLst>
                </p14:cNvPr>
                <p14:cNvContentPartPr/>
                <p14:nvPr/>
              </p14:nvContentPartPr>
              <p14:xfrm>
                <a:off x="4526493" y="1625813"/>
                <a:ext cx="2354040" cy="14090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C368BDF-3DFD-216E-8E76-0E3E4867B9D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495893" y="1595213"/>
                  <a:ext cx="2415600" cy="147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B597DE0-96B2-8BFF-8DE1-AC7AAF6703E4}"/>
              </a:ext>
            </a:extLst>
          </p:cNvPr>
          <p:cNvGrpSpPr/>
          <p:nvPr/>
        </p:nvGrpSpPr>
        <p:grpSpPr>
          <a:xfrm>
            <a:off x="1336173" y="4606613"/>
            <a:ext cx="4891680" cy="1408320"/>
            <a:chOff x="1336173" y="4606613"/>
            <a:chExt cx="4891680" cy="140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64A5E5D-B092-5B90-1924-061EDA896B23}"/>
                    </a:ext>
                  </a:extLst>
                </p14:cNvPr>
                <p14:cNvContentPartPr/>
                <p14:nvPr/>
              </p14:nvContentPartPr>
              <p14:xfrm>
                <a:off x="1336173" y="4658453"/>
                <a:ext cx="434880" cy="8766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64A5E5D-B092-5B90-1924-061EDA896B2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305213" y="4627493"/>
                  <a:ext cx="496080" cy="9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8968E7A-7C81-7A69-ACB5-6AED2A2F0E7C}"/>
                    </a:ext>
                  </a:extLst>
                </p14:cNvPr>
                <p14:cNvContentPartPr/>
                <p14:nvPr/>
              </p14:nvContentPartPr>
              <p14:xfrm>
                <a:off x="1837293" y="4624973"/>
                <a:ext cx="443160" cy="9694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8968E7A-7C81-7A69-ACB5-6AED2A2F0E7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806333" y="4594373"/>
                  <a:ext cx="504360" cy="10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35024BF-A58F-51D4-03D2-E3BCFBA9D1F0}"/>
                    </a:ext>
                  </a:extLst>
                </p14:cNvPr>
                <p14:cNvContentPartPr/>
                <p14:nvPr/>
              </p14:nvContentPartPr>
              <p14:xfrm>
                <a:off x="2093973" y="5114573"/>
                <a:ext cx="291960" cy="540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35024BF-A58F-51D4-03D2-E3BCFBA9D1F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063373" y="5083973"/>
                  <a:ext cx="3535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8F2AEB9-E36D-9BF5-0498-3F39444561BB}"/>
                    </a:ext>
                  </a:extLst>
                </p14:cNvPr>
                <p14:cNvContentPartPr/>
                <p14:nvPr/>
              </p14:nvContentPartPr>
              <p14:xfrm>
                <a:off x="2374413" y="5222573"/>
                <a:ext cx="209160" cy="3542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8F2AEB9-E36D-9BF5-0498-3F39444561B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343453" y="5191973"/>
                  <a:ext cx="27036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E69869F-AAF8-E53F-3C16-E498FA5E4DB7}"/>
                    </a:ext>
                  </a:extLst>
                </p14:cNvPr>
                <p14:cNvContentPartPr/>
                <p14:nvPr/>
              </p14:nvContentPartPr>
              <p14:xfrm>
                <a:off x="2974893" y="5446133"/>
                <a:ext cx="1330560" cy="748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E69869F-AAF8-E53F-3C16-E498FA5E4DB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944293" y="5415533"/>
                  <a:ext cx="13921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5116A28-0A5C-C0E7-6096-950F473D475D}"/>
                    </a:ext>
                  </a:extLst>
                </p14:cNvPr>
                <p14:cNvContentPartPr/>
                <p14:nvPr/>
              </p14:nvContentPartPr>
              <p14:xfrm>
                <a:off x="4173693" y="5331653"/>
                <a:ext cx="222120" cy="3229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5116A28-0A5C-C0E7-6096-950F473D475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143093" y="5301053"/>
                  <a:ext cx="2833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B2667F9-8BAD-D623-B399-4F8FC4903388}"/>
                    </a:ext>
                  </a:extLst>
                </p14:cNvPr>
                <p14:cNvContentPartPr/>
                <p14:nvPr/>
              </p14:nvContentPartPr>
              <p14:xfrm>
                <a:off x="4527573" y="4761413"/>
                <a:ext cx="198360" cy="12488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B2667F9-8BAD-D623-B399-4F8FC490338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496973" y="4730813"/>
                  <a:ext cx="259920" cy="13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8C30145-D581-A79D-13A0-895124AB04B4}"/>
                    </a:ext>
                  </a:extLst>
                </p14:cNvPr>
                <p14:cNvContentPartPr/>
                <p14:nvPr/>
              </p14:nvContentPartPr>
              <p14:xfrm>
                <a:off x="4574733" y="4606613"/>
                <a:ext cx="1653120" cy="14083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8C30145-D581-A79D-13A0-895124AB04B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544133" y="4576013"/>
                  <a:ext cx="1714680" cy="146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275B613-AC22-3EC2-D758-75AC62094933}"/>
              </a:ext>
            </a:extLst>
          </p:cNvPr>
          <p:cNvGrpSpPr/>
          <p:nvPr/>
        </p:nvGrpSpPr>
        <p:grpSpPr>
          <a:xfrm>
            <a:off x="6253053" y="5345693"/>
            <a:ext cx="3778920" cy="871920"/>
            <a:chOff x="6253053" y="5345693"/>
            <a:chExt cx="3778920" cy="87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A7FEC9D-1371-FE6F-A98E-7E020994712E}"/>
                    </a:ext>
                  </a:extLst>
                </p14:cNvPr>
                <p14:cNvContentPartPr/>
                <p14:nvPr/>
              </p14:nvContentPartPr>
              <p14:xfrm>
                <a:off x="6253053" y="5530733"/>
                <a:ext cx="1343160" cy="504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A7FEC9D-1371-FE6F-A98E-7E020994712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222453" y="5500133"/>
                  <a:ext cx="14047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ECE606A-759B-0260-5CD2-53B4FCD3677F}"/>
                    </a:ext>
                  </a:extLst>
                </p14:cNvPr>
                <p14:cNvContentPartPr/>
                <p14:nvPr/>
              </p14:nvContentPartPr>
              <p14:xfrm>
                <a:off x="7526373" y="5427413"/>
                <a:ext cx="162360" cy="2534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ECE606A-759B-0260-5CD2-53B4FCD3677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495413" y="5396813"/>
                  <a:ext cx="2239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77F05FA-3C3A-6019-C3B0-222E88470674}"/>
                    </a:ext>
                  </a:extLst>
                </p14:cNvPr>
                <p14:cNvContentPartPr/>
                <p14:nvPr/>
              </p14:nvContentPartPr>
              <p14:xfrm>
                <a:off x="7961253" y="5498333"/>
                <a:ext cx="210600" cy="3337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77F05FA-3C3A-6019-C3B0-222E8847067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930653" y="5467373"/>
                  <a:ext cx="2718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3731344-F066-06F3-04DD-76E876F1936F}"/>
                    </a:ext>
                  </a:extLst>
                </p14:cNvPr>
                <p14:cNvContentPartPr/>
                <p14:nvPr/>
              </p14:nvContentPartPr>
              <p14:xfrm>
                <a:off x="8215053" y="5345693"/>
                <a:ext cx="675360" cy="5832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3731344-F066-06F3-04DD-76E876F1936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184093" y="5315093"/>
                  <a:ext cx="736920" cy="6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7A224A5-57B3-B329-8A0A-B4B84D50F824}"/>
                    </a:ext>
                  </a:extLst>
                </p14:cNvPr>
                <p14:cNvContentPartPr/>
                <p14:nvPr/>
              </p14:nvContentPartPr>
              <p14:xfrm>
                <a:off x="8846133" y="5347493"/>
                <a:ext cx="226080" cy="6116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7A224A5-57B3-B329-8A0A-B4B84D50F82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815533" y="5316533"/>
                  <a:ext cx="287280" cy="67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BAFFB33-E675-49DE-F943-9B5CC1DB0957}"/>
                    </a:ext>
                  </a:extLst>
                </p14:cNvPr>
                <p14:cNvContentPartPr/>
                <p14:nvPr/>
              </p14:nvContentPartPr>
              <p14:xfrm>
                <a:off x="9169413" y="5425973"/>
                <a:ext cx="412560" cy="5799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BAFFB33-E675-49DE-F943-9B5CC1DB095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138813" y="5395013"/>
                  <a:ext cx="47376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84CB8BF-E5E5-5F3A-6D0F-A20A3ECAA92D}"/>
                    </a:ext>
                  </a:extLst>
                </p14:cNvPr>
                <p14:cNvContentPartPr/>
                <p14:nvPr/>
              </p14:nvContentPartPr>
              <p14:xfrm>
                <a:off x="9407733" y="5472413"/>
                <a:ext cx="529920" cy="7095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84CB8BF-E5E5-5F3A-6D0F-A20A3ECAA92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377133" y="5441813"/>
                  <a:ext cx="591120" cy="77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2910D83-328A-6E09-2DB4-ED1FAD05321B}"/>
                    </a:ext>
                  </a:extLst>
                </p14:cNvPr>
                <p14:cNvContentPartPr/>
                <p14:nvPr/>
              </p14:nvContentPartPr>
              <p14:xfrm>
                <a:off x="10000653" y="5878853"/>
                <a:ext cx="31320" cy="320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2910D83-328A-6E09-2DB4-ED1FAD05321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970053" y="5848253"/>
                  <a:ext cx="92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EAA1A43-EAFE-8C73-B803-0CA4A6A7624C}"/>
                    </a:ext>
                  </a:extLst>
                </p14:cNvPr>
                <p14:cNvContentPartPr/>
                <p14:nvPr/>
              </p14:nvContentPartPr>
              <p14:xfrm>
                <a:off x="8413773" y="5964533"/>
                <a:ext cx="787680" cy="2530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EAA1A43-EAFE-8C73-B803-0CA4A6A7624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383173" y="5933573"/>
                  <a:ext cx="849240" cy="31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008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2F17BB-23F4-E128-9862-41DEC7B70546}"/>
              </a:ext>
            </a:extLst>
          </p:cNvPr>
          <p:cNvGrpSpPr/>
          <p:nvPr/>
        </p:nvGrpSpPr>
        <p:grpSpPr>
          <a:xfrm>
            <a:off x="911013" y="2210093"/>
            <a:ext cx="1546200" cy="1382760"/>
            <a:chOff x="911013" y="2210093"/>
            <a:chExt cx="1546200" cy="138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5BC832A-3808-3780-1E14-1E2114CEFA5B}"/>
                    </a:ext>
                  </a:extLst>
                </p14:cNvPr>
                <p14:cNvContentPartPr/>
                <p14:nvPr/>
              </p14:nvContentPartPr>
              <p14:xfrm>
                <a:off x="917133" y="2317373"/>
                <a:ext cx="141120" cy="8204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5BC832A-3808-3780-1E14-1E2114CEFA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6533" y="2286773"/>
                  <a:ext cx="202680" cy="88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ED5B011-8BA1-1900-16DE-0F47DD61FFAE}"/>
                    </a:ext>
                  </a:extLst>
                </p14:cNvPr>
                <p14:cNvContentPartPr/>
                <p14:nvPr/>
              </p14:nvContentPartPr>
              <p14:xfrm>
                <a:off x="911013" y="2257973"/>
                <a:ext cx="622440" cy="922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ED5B011-8BA1-1900-16DE-0F47DD61FF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0413" y="2227373"/>
                  <a:ext cx="684000" cy="9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02C900-6862-3E96-2A61-1D8A516EB66D}"/>
                    </a:ext>
                  </a:extLst>
                </p14:cNvPr>
                <p14:cNvContentPartPr/>
                <p14:nvPr/>
              </p14:nvContentPartPr>
              <p14:xfrm>
                <a:off x="1529493" y="2210093"/>
                <a:ext cx="461520" cy="988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02C900-6862-3E96-2A61-1D8A516EB6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98893" y="2179493"/>
                  <a:ext cx="523080" cy="10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2C4967B-BD36-D3F9-1D6D-C76150B3FFA6}"/>
                    </a:ext>
                  </a:extLst>
                </p14:cNvPr>
                <p14:cNvContentPartPr/>
                <p14:nvPr/>
              </p14:nvContentPartPr>
              <p14:xfrm>
                <a:off x="1744773" y="2623013"/>
                <a:ext cx="163080" cy="43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2C4967B-BD36-D3F9-1D6D-C76150B3FFA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13813" y="2592413"/>
                  <a:ext cx="2246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FC56BEB-79B2-037F-7D22-1E220F69BF04}"/>
                    </a:ext>
                  </a:extLst>
                </p14:cNvPr>
                <p14:cNvContentPartPr/>
                <p14:nvPr/>
              </p14:nvContentPartPr>
              <p14:xfrm>
                <a:off x="2043213" y="2914973"/>
                <a:ext cx="280080" cy="336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FC56BEB-79B2-037F-7D22-1E220F69BF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12613" y="2884373"/>
                  <a:ext cx="3416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6710D07-5C1E-BAE2-23B7-5B742527DD38}"/>
                    </a:ext>
                  </a:extLst>
                </p14:cNvPr>
                <p14:cNvContentPartPr/>
                <p14:nvPr/>
              </p14:nvContentPartPr>
              <p14:xfrm>
                <a:off x="2450733" y="3016133"/>
                <a:ext cx="6480" cy="4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6710D07-5C1E-BAE2-23B7-5B742527DD3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20133" y="2985533"/>
                  <a:ext cx="676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814659F-25BE-8AEE-205D-F54714FCDC10}"/>
                    </a:ext>
                  </a:extLst>
                </p14:cNvPr>
                <p14:cNvContentPartPr/>
                <p14:nvPr/>
              </p14:nvContentPartPr>
              <p14:xfrm>
                <a:off x="1173453" y="3469373"/>
                <a:ext cx="1102320" cy="123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814659F-25BE-8AEE-205D-F54714FCDC1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42853" y="3438773"/>
                  <a:ext cx="1163520" cy="18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D49A355-37DD-D475-6B6C-871BC3D7C1A2}"/>
                  </a:ext>
                </a:extLst>
              </p14:cNvPr>
              <p14:cNvContentPartPr/>
              <p14:nvPr/>
            </p14:nvContentPartPr>
            <p14:xfrm>
              <a:off x="732453" y="1825253"/>
              <a:ext cx="1749600" cy="17452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D49A355-37DD-D475-6B6C-871BC3D7C1A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7333" y="1809773"/>
                <a:ext cx="1779840" cy="177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70A9A2D-D073-C677-19CB-5143C8339B6D}"/>
                  </a:ext>
                </a:extLst>
              </p14:cNvPr>
              <p14:cNvContentPartPr/>
              <p14:nvPr/>
            </p14:nvContentPartPr>
            <p14:xfrm>
              <a:off x="155013" y="4129613"/>
              <a:ext cx="5754960" cy="2523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70A9A2D-D073-C677-19CB-5143C8339B6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9533" y="4114493"/>
                <a:ext cx="5785560" cy="28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0448F09-9F7A-9439-89F6-B3300316B55C}"/>
              </a:ext>
            </a:extLst>
          </p:cNvPr>
          <p:cNvGrpSpPr/>
          <p:nvPr/>
        </p:nvGrpSpPr>
        <p:grpSpPr>
          <a:xfrm>
            <a:off x="549573" y="238733"/>
            <a:ext cx="11107800" cy="6012000"/>
            <a:chOff x="549573" y="238733"/>
            <a:chExt cx="11107800" cy="601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57EE6BF-A28B-2AD3-049A-045E09010C4E}"/>
                    </a:ext>
                  </a:extLst>
                </p14:cNvPr>
                <p14:cNvContentPartPr/>
                <p14:nvPr/>
              </p14:nvContentPartPr>
              <p14:xfrm>
                <a:off x="2684733" y="2011733"/>
                <a:ext cx="77040" cy="634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57EE6BF-A28B-2AD3-049A-045E09010C4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69613" y="1996613"/>
                  <a:ext cx="10764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1D7534A-BE62-1C8F-CACD-B996F376B601}"/>
                    </a:ext>
                  </a:extLst>
                </p14:cNvPr>
                <p14:cNvContentPartPr/>
                <p14:nvPr/>
              </p14:nvContentPartPr>
              <p14:xfrm>
                <a:off x="2601933" y="2431133"/>
                <a:ext cx="143640" cy="68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1D7534A-BE62-1C8F-CACD-B996F376B60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86453" y="2416013"/>
                  <a:ext cx="1738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B5D7702-34D4-761E-A48E-FB44284BD633}"/>
                    </a:ext>
                  </a:extLst>
                </p14:cNvPr>
                <p14:cNvContentPartPr/>
                <p14:nvPr/>
              </p14:nvContentPartPr>
              <p14:xfrm>
                <a:off x="2883453" y="2107493"/>
                <a:ext cx="238680" cy="552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B5D7702-34D4-761E-A48E-FB44284BD63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68333" y="2092373"/>
                  <a:ext cx="26928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64116A4-269B-6DD3-ED99-F8BCC6C965F4}"/>
                    </a:ext>
                  </a:extLst>
                </p14:cNvPr>
                <p14:cNvContentPartPr/>
                <p14:nvPr/>
              </p14:nvContentPartPr>
              <p14:xfrm>
                <a:off x="3189093" y="2603573"/>
                <a:ext cx="61920" cy="98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64116A4-269B-6DD3-ED99-F8BCC6C965F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73613" y="2588453"/>
                  <a:ext cx="925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2BFE18D-2C72-F496-EF8C-146157556258}"/>
                    </a:ext>
                  </a:extLst>
                </p14:cNvPr>
                <p14:cNvContentPartPr/>
                <p14:nvPr/>
              </p14:nvContentPartPr>
              <p14:xfrm>
                <a:off x="3368013" y="1980053"/>
                <a:ext cx="279360" cy="571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2BFE18D-2C72-F496-EF8C-14615755625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52893" y="1964933"/>
                  <a:ext cx="30996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5D3136D-2570-3B54-8AB6-35FAA17AE9DA}"/>
                    </a:ext>
                  </a:extLst>
                </p14:cNvPr>
                <p14:cNvContentPartPr/>
                <p14:nvPr/>
              </p14:nvContentPartPr>
              <p14:xfrm>
                <a:off x="3687333" y="2346173"/>
                <a:ext cx="78480" cy="169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5D3136D-2570-3B54-8AB6-35FAA17AE9D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72213" y="2331053"/>
                  <a:ext cx="1090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138AC95-17C8-7FA4-411B-33C97CD666C2}"/>
                    </a:ext>
                  </a:extLst>
                </p14:cNvPr>
                <p14:cNvContentPartPr/>
                <p14:nvPr/>
              </p14:nvContentPartPr>
              <p14:xfrm>
                <a:off x="3803973" y="2341133"/>
                <a:ext cx="254520" cy="579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138AC95-17C8-7FA4-411B-33C97CD666C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88853" y="2325653"/>
                  <a:ext cx="28512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D358B0-6EEB-4FD5-321D-C34EA26059F8}"/>
                    </a:ext>
                  </a:extLst>
                </p14:cNvPr>
                <p14:cNvContentPartPr/>
                <p14:nvPr/>
              </p14:nvContentPartPr>
              <p14:xfrm>
                <a:off x="4054533" y="1994813"/>
                <a:ext cx="220680" cy="543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D358B0-6EEB-4FD5-321D-C34EA26059F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39053" y="1979693"/>
                  <a:ext cx="25128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2DF825-B4FE-7490-F02C-AE64CD8D355D}"/>
                    </a:ext>
                  </a:extLst>
                </p14:cNvPr>
                <p14:cNvContentPartPr/>
                <p14:nvPr/>
              </p14:nvContentPartPr>
              <p14:xfrm>
                <a:off x="4244253" y="2352293"/>
                <a:ext cx="90360" cy="202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2DF825-B4FE-7490-F02C-AE64CD8D355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29133" y="2336813"/>
                  <a:ext cx="1206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BD2166E-061F-5051-23C7-729D699BB9FE}"/>
                    </a:ext>
                  </a:extLst>
                </p14:cNvPr>
                <p14:cNvContentPartPr/>
                <p14:nvPr/>
              </p14:nvContentPartPr>
              <p14:xfrm>
                <a:off x="3478893" y="3388733"/>
                <a:ext cx="50760" cy="205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BD2166E-061F-5051-23C7-729D699BB9F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63773" y="3373613"/>
                  <a:ext cx="813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8C324BB-04F2-242F-B8DF-FFDDABD3B4B4}"/>
                    </a:ext>
                  </a:extLst>
                </p14:cNvPr>
                <p14:cNvContentPartPr/>
                <p14:nvPr/>
              </p14:nvContentPartPr>
              <p14:xfrm>
                <a:off x="3454413" y="3269573"/>
                <a:ext cx="50760" cy="100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8C324BB-04F2-242F-B8DF-FFDDABD3B4B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39293" y="3254453"/>
                  <a:ext cx="813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CB282AC-AFF1-4DDB-F914-5C9FE59153CD}"/>
                    </a:ext>
                  </a:extLst>
                </p14:cNvPr>
                <p14:cNvContentPartPr/>
                <p14:nvPr/>
              </p14:nvContentPartPr>
              <p14:xfrm>
                <a:off x="3585813" y="3064013"/>
                <a:ext cx="411480" cy="561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CB282AC-AFF1-4DDB-F914-5C9FE59153C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70333" y="3048893"/>
                  <a:ext cx="44208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8CDCD8E-1172-4EC2-CE63-A73FE06F085F}"/>
                    </a:ext>
                  </a:extLst>
                </p14:cNvPr>
                <p14:cNvContentPartPr/>
                <p14:nvPr/>
              </p14:nvContentPartPr>
              <p14:xfrm>
                <a:off x="3791373" y="3296213"/>
                <a:ext cx="162720" cy="22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8CDCD8E-1172-4EC2-CE63-A73FE06F085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76253" y="3281093"/>
                  <a:ext cx="1933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B3BC38A-1495-A095-6D88-952AD8664614}"/>
                    </a:ext>
                  </a:extLst>
                </p14:cNvPr>
                <p14:cNvContentPartPr/>
                <p14:nvPr/>
              </p14:nvContentPartPr>
              <p14:xfrm>
                <a:off x="3059133" y="2803013"/>
                <a:ext cx="281520" cy="567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B3BC38A-1495-A095-6D88-952AD866461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44013" y="2787533"/>
                  <a:ext cx="31212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29ADDCB-2721-219E-7EAE-53273398C2EF}"/>
                    </a:ext>
                  </a:extLst>
                </p14:cNvPr>
                <p14:cNvContentPartPr/>
                <p14:nvPr/>
              </p14:nvContentPartPr>
              <p14:xfrm>
                <a:off x="2429853" y="1527893"/>
                <a:ext cx="239760" cy="258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29ADDCB-2721-219E-7EAE-53273398C2E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14733" y="1512413"/>
                  <a:ext cx="2700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710F9D7-78FB-76DA-22E8-C8209F44D5A6}"/>
                    </a:ext>
                  </a:extLst>
                </p14:cNvPr>
                <p14:cNvContentPartPr/>
                <p14:nvPr/>
              </p14:nvContentPartPr>
              <p14:xfrm>
                <a:off x="2664573" y="1226213"/>
                <a:ext cx="394560" cy="423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710F9D7-78FB-76DA-22E8-C8209F44D5A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49453" y="1211093"/>
                  <a:ext cx="4251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9BD4ABB-179A-24A7-A724-D9A31AC8C679}"/>
                    </a:ext>
                  </a:extLst>
                </p14:cNvPr>
                <p14:cNvContentPartPr/>
                <p14:nvPr/>
              </p14:nvContentPartPr>
              <p14:xfrm>
                <a:off x="3026733" y="1351493"/>
                <a:ext cx="180720" cy="328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9BD4ABB-179A-24A7-A724-D9A31AC8C67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11613" y="1336013"/>
                  <a:ext cx="2113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7AE6817-BA69-EDA7-BFE1-3B2F99ECAE8B}"/>
                    </a:ext>
                  </a:extLst>
                </p14:cNvPr>
                <p14:cNvContentPartPr/>
                <p14:nvPr/>
              </p14:nvContentPartPr>
              <p14:xfrm>
                <a:off x="2255613" y="883493"/>
                <a:ext cx="1996200" cy="3130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7AE6817-BA69-EDA7-BFE1-3B2F99ECAE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40133" y="868373"/>
                  <a:ext cx="2026800" cy="31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517ED13-BEBB-257F-C90C-34F3429FF002}"/>
                    </a:ext>
                  </a:extLst>
                </p14:cNvPr>
                <p14:cNvContentPartPr/>
                <p14:nvPr/>
              </p14:nvContentPartPr>
              <p14:xfrm>
                <a:off x="2845293" y="267533"/>
                <a:ext cx="645840" cy="591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517ED13-BEBB-257F-C90C-34F3429FF00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30173" y="252053"/>
                  <a:ext cx="67644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3A9ED6D-63B0-B742-517A-C1282743E9B8}"/>
                    </a:ext>
                  </a:extLst>
                </p14:cNvPr>
                <p14:cNvContentPartPr/>
                <p14:nvPr/>
              </p14:nvContentPartPr>
              <p14:xfrm>
                <a:off x="3384213" y="577853"/>
                <a:ext cx="320400" cy="191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3A9ED6D-63B0-B742-517A-C1282743E9B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68733" y="562373"/>
                  <a:ext cx="3506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AC30164-183C-8E7C-B251-B9E52E2B11F0}"/>
                    </a:ext>
                  </a:extLst>
                </p14:cNvPr>
                <p14:cNvContentPartPr/>
                <p14:nvPr/>
              </p14:nvContentPartPr>
              <p14:xfrm>
                <a:off x="3799653" y="734813"/>
                <a:ext cx="7560" cy="18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AC30164-183C-8E7C-B251-B9E52E2B11F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84173" y="719693"/>
                  <a:ext cx="378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359CA2F-8A4B-8391-5508-DC499E682FDA}"/>
                    </a:ext>
                  </a:extLst>
                </p14:cNvPr>
                <p14:cNvContentPartPr/>
                <p14:nvPr/>
              </p14:nvContentPartPr>
              <p14:xfrm>
                <a:off x="4585893" y="2590973"/>
                <a:ext cx="7200" cy="90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359CA2F-8A4B-8391-5508-DC499E682F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70773" y="2575493"/>
                  <a:ext cx="37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AF01103-5016-2696-FDCD-D5995328CCED}"/>
                    </a:ext>
                  </a:extLst>
                </p14:cNvPr>
                <p14:cNvContentPartPr/>
                <p14:nvPr/>
              </p14:nvContentPartPr>
              <p14:xfrm>
                <a:off x="4728453" y="2070053"/>
                <a:ext cx="306720" cy="369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AF01103-5016-2696-FDCD-D5995328CCE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13333" y="2054573"/>
                  <a:ext cx="3373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9BAFE5C-7233-042B-A9D0-3AD10570DB74}"/>
                    </a:ext>
                  </a:extLst>
                </p14:cNvPr>
                <p14:cNvContentPartPr/>
                <p14:nvPr/>
              </p14:nvContentPartPr>
              <p14:xfrm>
                <a:off x="5082333" y="2249693"/>
                <a:ext cx="47160" cy="246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9BAFE5C-7233-042B-A9D0-3AD10570DB7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67213" y="2234573"/>
                  <a:ext cx="774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47E5C13-D6D4-658A-0189-EF3067C1EDEC}"/>
                    </a:ext>
                  </a:extLst>
                </p14:cNvPr>
                <p14:cNvContentPartPr/>
                <p14:nvPr/>
              </p14:nvContentPartPr>
              <p14:xfrm>
                <a:off x="5113293" y="2168693"/>
                <a:ext cx="8280" cy="75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47E5C13-D6D4-658A-0189-EF3067C1EDE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098173" y="2153573"/>
                  <a:ext cx="388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06E8812-0869-3A99-5D4E-77C54E2C3E9B}"/>
                    </a:ext>
                  </a:extLst>
                </p14:cNvPr>
                <p14:cNvContentPartPr/>
                <p14:nvPr/>
              </p14:nvContentPartPr>
              <p14:xfrm>
                <a:off x="5192133" y="2217293"/>
                <a:ext cx="110160" cy="288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06E8812-0869-3A99-5D4E-77C54E2C3E9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77013" y="2202173"/>
                  <a:ext cx="1407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5A5ECB7-48BA-0BEC-ACFF-EECD29ABD5F0}"/>
                    </a:ext>
                  </a:extLst>
                </p14:cNvPr>
                <p14:cNvContentPartPr/>
                <p14:nvPr/>
              </p14:nvContentPartPr>
              <p14:xfrm>
                <a:off x="5384013" y="2240693"/>
                <a:ext cx="117720" cy="189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5A5ECB7-48BA-0BEC-ACFF-EECD29ABD5F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68533" y="2225573"/>
                  <a:ext cx="1483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EBF5BF3-C0B4-EB10-EEDE-96F9B7DDD86C}"/>
                    </a:ext>
                  </a:extLst>
                </p14:cNvPr>
                <p14:cNvContentPartPr/>
                <p14:nvPr/>
              </p14:nvContentPartPr>
              <p14:xfrm>
                <a:off x="5531973" y="2245373"/>
                <a:ext cx="65520" cy="156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EBF5BF3-C0B4-EB10-EEDE-96F9B7DDD86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16493" y="2230253"/>
                  <a:ext cx="961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7580DA6-5458-5F23-1043-0C2EF833E486}"/>
                    </a:ext>
                  </a:extLst>
                </p14:cNvPr>
                <p14:cNvContentPartPr/>
                <p14:nvPr/>
              </p14:nvContentPartPr>
              <p14:xfrm>
                <a:off x="5763453" y="2134133"/>
                <a:ext cx="102240" cy="385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7580DA6-5458-5F23-1043-0C2EF833E48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48333" y="2119013"/>
                  <a:ext cx="1324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EC7AD99-BE55-B7C7-ADD3-F03AC4C67313}"/>
                    </a:ext>
                  </a:extLst>
                </p14:cNvPr>
                <p14:cNvContentPartPr/>
                <p14:nvPr/>
              </p14:nvContentPartPr>
              <p14:xfrm>
                <a:off x="5926893" y="1949813"/>
                <a:ext cx="221760" cy="778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EC7AD99-BE55-B7C7-ADD3-F03AC4C6731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911773" y="1934693"/>
                  <a:ext cx="252000" cy="80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9CD136C-80B6-D9D5-99D8-62452376BA22}"/>
                    </a:ext>
                  </a:extLst>
                </p14:cNvPr>
                <p14:cNvContentPartPr/>
                <p14:nvPr/>
              </p14:nvContentPartPr>
              <p14:xfrm>
                <a:off x="6232173" y="1904813"/>
                <a:ext cx="30600" cy="565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9CD136C-80B6-D9D5-99D8-62452376BA2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217053" y="1889333"/>
                  <a:ext cx="6120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23D58B7-8B55-B57A-398D-5253FE5CA711}"/>
                    </a:ext>
                  </a:extLst>
                </p14:cNvPr>
                <p14:cNvContentPartPr/>
                <p14:nvPr/>
              </p14:nvContentPartPr>
              <p14:xfrm>
                <a:off x="6144693" y="2111813"/>
                <a:ext cx="248400" cy="66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23D58B7-8B55-B57A-398D-5253FE5CA71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29573" y="2096693"/>
                  <a:ext cx="2786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1B92ECD-89ED-9EFF-2DB8-73DD2D48CB3A}"/>
                    </a:ext>
                  </a:extLst>
                </p14:cNvPr>
                <p14:cNvContentPartPr/>
                <p14:nvPr/>
              </p14:nvContentPartPr>
              <p14:xfrm>
                <a:off x="6398493" y="2253293"/>
                <a:ext cx="19080" cy="19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1B92ECD-89ED-9EFF-2DB8-73DD2D48CB3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83013" y="2237813"/>
                  <a:ext cx="493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B40DC30-46D7-BC55-EC72-7AA44B7D4CDC}"/>
                    </a:ext>
                  </a:extLst>
                </p14:cNvPr>
                <p14:cNvContentPartPr/>
                <p14:nvPr/>
              </p14:nvContentPartPr>
              <p14:xfrm>
                <a:off x="5872533" y="238733"/>
                <a:ext cx="790200" cy="4023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B40DC30-46D7-BC55-EC72-7AA44B7D4CD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857413" y="223613"/>
                  <a:ext cx="820800" cy="40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CD4AE91-2F11-C121-79DD-EE7AAD033F82}"/>
                    </a:ext>
                  </a:extLst>
                </p14:cNvPr>
                <p14:cNvContentPartPr/>
                <p14:nvPr/>
              </p14:nvContentPartPr>
              <p14:xfrm>
                <a:off x="10611573" y="537893"/>
                <a:ext cx="437040" cy="429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CD4AE91-2F11-C121-79DD-EE7AAD033F8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596093" y="522413"/>
                  <a:ext cx="46764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AF4C789-D85C-B941-B6BF-129B6EFF7701}"/>
                    </a:ext>
                  </a:extLst>
                </p14:cNvPr>
                <p14:cNvContentPartPr/>
                <p14:nvPr/>
              </p14:nvContentPartPr>
              <p14:xfrm>
                <a:off x="10620933" y="1031813"/>
                <a:ext cx="81360" cy="632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AF4C789-D85C-B941-B6BF-129B6EFF770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605453" y="1016693"/>
                  <a:ext cx="11160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C960306-990D-8E45-90E9-9BE8DD9C94C3}"/>
                    </a:ext>
                  </a:extLst>
                </p14:cNvPr>
                <p14:cNvContentPartPr/>
                <p14:nvPr/>
              </p14:nvContentPartPr>
              <p14:xfrm>
                <a:off x="10997493" y="998333"/>
                <a:ext cx="128520" cy="578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C960306-990D-8E45-90E9-9BE8DD9C94C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982013" y="983213"/>
                  <a:ext cx="15876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4E267A5-993C-AE19-6C35-F7FF4859F8CB}"/>
                    </a:ext>
                  </a:extLst>
                </p14:cNvPr>
                <p14:cNvContentPartPr/>
                <p14:nvPr/>
              </p14:nvContentPartPr>
              <p14:xfrm>
                <a:off x="10597533" y="1637693"/>
                <a:ext cx="524520" cy="17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4E267A5-993C-AE19-6C35-F7FF4859F8C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582413" y="1622213"/>
                  <a:ext cx="5547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A65551C-E3B8-B2C2-6B69-02EC0A9E9587}"/>
                    </a:ext>
                  </a:extLst>
                </p14:cNvPr>
                <p14:cNvContentPartPr/>
                <p14:nvPr/>
              </p14:nvContentPartPr>
              <p14:xfrm>
                <a:off x="10602933" y="1670453"/>
                <a:ext cx="138600" cy="554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A65551C-E3B8-B2C2-6B69-02EC0A9E958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587813" y="1654973"/>
                  <a:ext cx="1692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7575DE3-F434-A7DB-F1AB-8EF22F1292C2}"/>
                    </a:ext>
                  </a:extLst>
                </p14:cNvPr>
                <p14:cNvContentPartPr/>
                <p14:nvPr/>
              </p14:nvContentPartPr>
              <p14:xfrm>
                <a:off x="10599693" y="1683053"/>
                <a:ext cx="263520" cy="563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7575DE3-F434-A7DB-F1AB-8EF22F1292C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584213" y="1667933"/>
                  <a:ext cx="29412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476DB03-FB00-EE9D-FF8D-03D8CA5EF194}"/>
                    </a:ext>
                  </a:extLst>
                </p14:cNvPr>
                <p14:cNvContentPartPr/>
                <p14:nvPr/>
              </p14:nvContentPartPr>
              <p14:xfrm>
                <a:off x="10908933" y="1679093"/>
                <a:ext cx="150480" cy="599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476DB03-FB00-EE9D-FF8D-03D8CA5EF19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893453" y="1663973"/>
                  <a:ext cx="18108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ACADFFA-1BD5-9E43-64EE-349A0D97279A}"/>
                    </a:ext>
                  </a:extLst>
                </p14:cNvPr>
                <p14:cNvContentPartPr/>
                <p14:nvPr/>
              </p14:nvContentPartPr>
              <p14:xfrm>
                <a:off x="10893453" y="1662173"/>
                <a:ext cx="227520" cy="670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ACADFFA-1BD5-9E43-64EE-349A0D97279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878333" y="1647053"/>
                  <a:ext cx="258120" cy="70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4B1891E-3351-BD29-F736-EA8C073D9F65}"/>
                    </a:ext>
                  </a:extLst>
                </p14:cNvPr>
                <p14:cNvContentPartPr/>
                <p14:nvPr/>
              </p14:nvContentPartPr>
              <p14:xfrm>
                <a:off x="11129973" y="1174013"/>
                <a:ext cx="454680" cy="247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4B1891E-3351-BD29-F736-EA8C073D9F6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114493" y="1158893"/>
                  <a:ext cx="4852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FE1AD72-BC3E-7DAE-F6CA-34A0115CA0CC}"/>
                    </a:ext>
                  </a:extLst>
                </p14:cNvPr>
                <p14:cNvContentPartPr/>
                <p14:nvPr/>
              </p14:nvContentPartPr>
              <p14:xfrm>
                <a:off x="10079493" y="1122533"/>
                <a:ext cx="642960" cy="204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FE1AD72-BC3E-7DAE-F6CA-34A0115CA0C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064013" y="1107413"/>
                  <a:ext cx="6735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899B21F-3510-25E5-8B7C-9EA51D9D7717}"/>
                    </a:ext>
                  </a:extLst>
                </p14:cNvPr>
                <p14:cNvContentPartPr/>
                <p14:nvPr/>
              </p14:nvContentPartPr>
              <p14:xfrm>
                <a:off x="8177253" y="704213"/>
                <a:ext cx="1867320" cy="491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899B21F-3510-25E5-8B7C-9EA51D9D771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162133" y="689093"/>
                  <a:ext cx="189792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C2E5DA5-8F24-C9B4-DC5F-BBAC7E8D5835}"/>
                    </a:ext>
                  </a:extLst>
                </p14:cNvPr>
                <p14:cNvContentPartPr/>
                <p14:nvPr/>
              </p14:nvContentPartPr>
              <p14:xfrm>
                <a:off x="7818693" y="615293"/>
                <a:ext cx="252000" cy="547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C2E5DA5-8F24-C9B4-DC5F-BBAC7E8D583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803573" y="599813"/>
                  <a:ext cx="28260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016DEAF-EC92-3284-03C1-9E0BE3A9BEFE}"/>
                    </a:ext>
                  </a:extLst>
                </p14:cNvPr>
                <p14:cNvContentPartPr/>
                <p14:nvPr/>
              </p14:nvContentPartPr>
              <p14:xfrm>
                <a:off x="8061333" y="463013"/>
                <a:ext cx="348120" cy="696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016DEAF-EC92-3284-03C1-9E0BE3A9BEF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046213" y="447893"/>
                  <a:ext cx="378720" cy="72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4CC10EC-180E-5A83-2D78-3D48FD61E2BA}"/>
                    </a:ext>
                  </a:extLst>
                </p14:cNvPr>
                <p14:cNvContentPartPr/>
                <p14:nvPr/>
              </p14:nvContentPartPr>
              <p14:xfrm>
                <a:off x="8219373" y="815813"/>
                <a:ext cx="348840" cy="236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4CC10EC-180E-5A83-2D78-3D48FD61E2B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204253" y="800693"/>
                  <a:ext cx="3794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2503BD1-FB0D-4558-D3E5-54C9C61B41A9}"/>
                    </a:ext>
                  </a:extLst>
                </p14:cNvPr>
                <p14:cNvContentPartPr/>
                <p14:nvPr/>
              </p14:nvContentPartPr>
              <p14:xfrm>
                <a:off x="7667853" y="250613"/>
                <a:ext cx="1214640" cy="1359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2503BD1-FB0D-4558-D3E5-54C9C61B41A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52733" y="235133"/>
                  <a:ext cx="1245240" cy="13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F33F3D9-15FC-93CB-77DF-FCBCC69EC2F1}"/>
                    </a:ext>
                  </a:extLst>
                </p14:cNvPr>
                <p14:cNvContentPartPr/>
                <p14:nvPr/>
              </p14:nvContentPartPr>
              <p14:xfrm>
                <a:off x="4154973" y="524933"/>
                <a:ext cx="3528720" cy="1494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F33F3D9-15FC-93CB-77DF-FCBCC69EC2F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139853" y="509813"/>
                  <a:ext cx="3559320" cy="15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0D1F752-F0EF-E6B3-E0E3-7B44F741EBC8}"/>
                    </a:ext>
                  </a:extLst>
                </p14:cNvPr>
                <p14:cNvContentPartPr/>
                <p14:nvPr/>
              </p14:nvContentPartPr>
              <p14:xfrm>
                <a:off x="4104573" y="1671173"/>
                <a:ext cx="313200" cy="459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0D1F752-F0EF-E6B3-E0E3-7B44F741EBC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089453" y="1656053"/>
                  <a:ext cx="34380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19401EB-137B-E9C7-0BFA-1A2BA3D3C0C5}"/>
                    </a:ext>
                  </a:extLst>
                </p14:cNvPr>
                <p14:cNvContentPartPr/>
                <p14:nvPr/>
              </p14:nvContentPartPr>
              <p14:xfrm>
                <a:off x="11387373" y="427733"/>
                <a:ext cx="270000" cy="583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19401EB-137B-E9C7-0BFA-1A2BA3D3C0C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372253" y="412613"/>
                  <a:ext cx="30060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51FEE9C-62FB-179F-BC97-7BCFD38A8E6B}"/>
                    </a:ext>
                  </a:extLst>
                </p14:cNvPr>
                <p14:cNvContentPartPr/>
                <p14:nvPr/>
              </p14:nvContentPartPr>
              <p14:xfrm>
                <a:off x="11559813" y="737333"/>
                <a:ext cx="93240" cy="186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51FEE9C-62FB-179F-BC97-7BCFD38A8E6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544333" y="721853"/>
                  <a:ext cx="1238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46F42AF-7381-A0AA-B873-B5A1659D36E2}"/>
                    </a:ext>
                  </a:extLst>
                </p14:cNvPr>
                <p14:cNvContentPartPr/>
                <p14:nvPr/>
              </p14:nvContentPartPr>
              <p14:xfrm>
                <a:off x="5246853" y="1367693"/>
                <a:ext cx="3967560" cy="766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46F42AF-7381-A0AA-B873-B5A1659D36E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231733" y="1352213"/>
                  <a:ext cx="3997800" cy="79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49C4A55-5D05-6EC2-A929-6EE0FCE303AC}"/>
                    </a:ext>
                  </a:extLst>
                </p14:cNvPr>
                <p14:cNvContentPartPr/>
                <p14:nvPr/>
              </p14:nvContentPartPr>
              <p14:xfrm>
                <a:off x="9185253" y="1662173"/>
                <a:ext cx="173880" cy="329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49C4A55-5D05-6EC2-A929-6EE0FCE303A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169773" y="1647053"/>
                  <a:ext cx="2044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8763647-C9DA-9E10-1C57-AB4EFF211BF1}"/>
                    </a:ext>
                  </a:extLst>
                </p14:cNvPr>
                <p14:cNvContentPartPr/>
                <p14:nvPr/>
              </p14:nvContentPartPr>
              <p14:xfrm>
                <a:off x="9327813" y="1349693"/>
                <a:ext cx="82440" cy="577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8763647-C9DA-9E10-1C57-AB4EFF211BF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312333" y="1334573"/>
                  <a:ext cx="113040" cy="6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AE94F9C-5824-C646-5E8B-6EF5D722649D}"/>
                    </a:ext>
                  </a:extLst>
                </p14:cNvPr>
                <p14:cNvContentPartPr/>
                <p14:nvPr/>
              </p14:nvContentPartPr>
              <p14:xfrm>
                <a:off x="9212253" y="1554893"/>
                <a:ext cx="198360" cy="102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AE94F9C-5824-C646-5E8B-6EF5D722649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197133" y="1539773"/>
                  <a:ext cx="2289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883B31A-8E52-13CB-6E74-BDCEEC0172B1}"/>
                    </a:ext>
                  </a:extLst>
                </p14:cNvPr>
                <p14:cNvContentPartPr/>
                <p14:nvPr/>
              </p14:nvContentPartPr>
              <p14:xfrm>
                <a:off x="9401253" y="1555973"/>
                <a:ext cx="125280" cy="218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883B31A-8E52-13CB-6E74-BDCEEC0172B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386133" y="1540493"/>
                  <a:ext cx="1558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C9788EE-7695-750B-EC88-A48C4023B86B}"/>
                    </a:ext>
                  </a:extLst>
                </p14:cNvPr>
                <p14:cNvContentPartPr/>
                <p14:nvPr/>
              </p14:nvContentPartPr>
              <p14:xfrm>
                <a:off x="9580533" y="1534733"/>
                <a:ext cx="251280" cy="269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C9788EE-7695-750B-EC88-A48C4023B86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565413" y="1519253"/>
                  <a:ext cx="2818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DC2B374-6E25-570B-0E9C-E224BE78E5F6}"/>
                    </a:ext>
                  </a:extLst>
                </p14:cNvPr>
                <p14:cNvContentPartPr/>
                <p14:nvPr/>
              </p14:nvContentPartPr>
              <p14:xfrm>
                <a:off x="9223053" y="994373"/>
                <a:ext cx="793440" cy="1107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DC2B374-6E25-570B-0E9C-E224BE78E5F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207573" y="979253"/>
                  <a:ext cx="824040" cy="11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FBB1D71-1DC5-7FEA-8100-4163E4B8ABED}"/>
                    </a:ext>
                  </a:extLst>
                </p14:cNvPr>
                <p14:cNvContentPartPr/>
                <p14:nvPr/>
              </p14:nvContentPartPr>
              <p14:xfrm>
                <a:off x="866373" y="4765013"/>
                <a:ext cx="311400" cy="658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FBB1D71-1DC5-7FEA-8100-4163E4B8ABE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51253" y="4749893"/>
                  <a:ext cx="342000" cy="68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5CE69B1-DB56-553D-C1F2-04177B5ED441}"/>
                    </a:ext>
                  </a:extLst>
                </p14:cNvPr>
                <p14:cNvContentPartPr/>
                <p14:nvPr/>
              </p14:nvContentPartPr>
              <p14:xfrm>
                <a:off x="1015773" y="5238413"/>
                <a:ext cx="210240" cy="322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5CE69B1-DB56-553D-C1F2-04177B5ED44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00293" y="5223293"/>
                  <a:ext cx="2408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7D3F044-F8F2-FFB7-3A8A-795CFCA54BD3}"/>
                    </a:ext>
                  </a:extLst>
                </p14:cNvPr>
                <p14:cNvContentPartPr/>
                <p14:nvPr/>
              </p14:nvContentPartPr>
              <p14:xfrm>
                <a:off x="1263813" y="5007293"/>
                <a:ext cx="268560" cy="4528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7D3F044-F8F2-FFB7-3A8A-795CFCA54BD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248693" y="4991813"/>
                  <a:ext cx="29916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BCECAEA-8A5B-FED3-4EFF-7DC613DCF072}"/>
                    </a:ext>
                  </a:extLst>
                </p14:cNvPr>
                <p14:cNvContentPartPr/>
                <p14:nvPr/>
              </p14:nvContentPartPr>
              <p14:xfrm>
                <a:off x="1642893" y="4985333"/>
                <a:ext cx="233280" cy="406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BCECAEA-8A5B-FED3-4EFF-7DC613DCF07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27773" y="4969853"/>
                  <a:ext cx="26352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4983309-CED6-003D-EC23-216C0D00C10F}"/>
                    </a:ext>
                  </a:extLst>
                </p14:cNvPr>
                <p14:cNvContentPartPr/>
                <p14:nvPr/>
              </p14:nvContentPartPr>
              <p14:xfrm>
                <a:off x="1884453" y="4950773"/>
                <a:ext cx="167760" cy="378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4983309-CED6-003D-EC23-216C0D00C10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869333" y="4935653"/>
                  <a:ext cx="19800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F996B9E-1659-2E0E-5139-052AB13E4099}"/>
                    </a:ext>
                  </a:extLst>
                </p14:cNvPr>
                <p14:cNvContentPartPr/>
                <p14:nvPr/>
              </p14:nvContentPartPr>
              <p14:xfrm>
                <a:off x="2273613" y="5050853"/>
                <a:ext cx="109080" cy="3823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F996B9E-1659-2E0E-5139-052AB13E409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258133" y="5035733"/>
                  <a:ext cx="13968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9729320-C6B4-F1C3-E448-DEB1676C90AB}"/>
                    </a:ext>
                  </a:extLst>
                </p14:cNvPr>
                <p14:cNvContentPartPr/>
                <p14:nvPr/>
              </p14:nvContentPartPr>
              <p14:xfrm>
                <a:off x="549573" y="4486373"/>
                <a:ext cx="1980720" cy="1468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9729320-C6B4-F1C3-E448-DEB1676C90A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34453" y="4470893"/>
                  <a:ext cx="2011320" cy="14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4ECBEA5-BA36-F350-697E-01B5B13F56FD}"/>
                    </a:ext>
                  </a:extLst>
                </p14:cNvPr>
                <p14:cNvContentPartPr/>
                <p14:nvPr/>
              </p14:nvContentPartPr>
              <p14:xfrm>
                <a:off x="2246253" y="5024933"/>
                <a:ext cx="155880" cy="77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4ECBEA5-BA36-F350-697E-01B5B13F56F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230773" y="5009453"/>
                  <a:ext cx="1864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A9F04CF-D28D-7FF4-03CE-49F138DA583D}"/>
                    </a:ext>
                  </a:extLst>
                </p14:cNvPr>
                <p14:cNvContentPartPr/>
                <p14:nvPr/>
              </p14:nvContentPartPr>
              <p14:xfrm>
                <a:off x="2335893" y="5449373"/>
                <a:ext cx="192960" cy="99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A9F04CF-D28D-7FF4-03CE-49F138DA583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320773" y="5434253"/>
                  <a:ext cx="2235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60E0F15-1ACC-7579-0113-D166A94881E8}"/>
                    </a:ext>
                  </a:extLst>
                </p14:cNvPr>
                <p14:cNvContentPartPr/>
                <p14:nvPr/>
              </p14:nvContentPartPr>
              <p14:xfrm>
                <a:off x="2293053" y="5043293"/>
                <a:ext cx="49680" cy="42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60E0F15-1ACC-7579-0113-D166A94881E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277933" y="5027813"/>
                  <a:ext cx="802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974BEEB-C8D6-16F8-D3E4-7B255552AEA0}"/>
                    </a:ext>
                  </a:extLst>
                </p14:cNvPr>
                <p14:cNvContentPartPr/>
                <p14:nvPr/>
              </p14:nvContentPartPr>
              <p14:xfrm>
                <a:off x="2401413" y="5407973"/>
                <a:ext cx="36000" cy="907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974BEEB-C8D6-16F8-D3E4-7B255552AEA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386293" y="5392493"/>
                  <a:ext cx="666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0E8DEAC-5667-6302-9C34-F5FFAD9D84C6}"/>
                    </a:ext>
                  </a:extLst>
                </p14:cNvPr>
                <p14:cNvContentPartPr/>
                <p14:nvPr/>
              </p14:nvContentPartPr>
              <p14:xfrm>
                <a:off x="3510573" y="5620013"/>
                <a:ext cx="192240" cy="441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0E8DEAC-5667-6302-9C34-F5FFAD9D84C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495453" y="5604533"/>
                  <a:ext cx="22248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E5C2341-AA0A-0960-3518-8B2B78C55D11}"/>
                    </a:ext>
                  </a:extLst>
                </p14:cNvPr>
                <p14:cNvContentPartPr/>
                <p14:nvPr/>
              </p14:nvContentPartPr>
              <p14:xfrm>
                <a:off x="3791733" y="5707493"/>
                <a:ext cx="212760" cy="3546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E5C2341-AA0A-0960-3518-8B2B78C55D1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776613" y="5692373"/>
                  <a:ext cx="24336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0BEA45E-F652-CB7D-4D91-B027EA4600E8}"/>
                    </a:ext>
                  </a:extLst>
                </p14:cNvPr>
                <p14:cNvContentPartPr/>
                <p14:nvPr/>
              </p14:nvContentPartPr>
              <p14:xfrm>
                <a:off x="4061733" y="5779493"/>
                <a:ext cx="132480" cy="243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0BEA45E-F652-CB7D-4D91-B027EA4600E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046253" y="5764373"/>
                  <a:ext cx="1630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91498F5-9C6D-0644-2840-E152D57F1F83}"/>
                    </a:ext>
                  </a:extLst>
                </p14:cNvPr>
                <p14:cNvContentPartPr/>
                <p14:nvPr/>
              </p14:nvContentPartPr>
              <p14:xfrm>
                <a:off x="4223013" y="5647013"/>
                <a:ext cx="298800" cy="4003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91498F5-9C6D-0644-2840-E152D57F1F8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207893" y="5631893"/>
                  <a:ext cx="32940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4BF64E6-BE75-7651-9C05-4807BBDA9404}"/>
                    </a:ext>
                  </a:extLst>
                </p14:cNvPr>
                <p14:cNvContentPartPr/>
                <p14:nvPr/>
              </p14:nvContentPartPr>
              <p14:xfrm>
                <a:off x="4549893" y="5719013"/>
                <a:ext cx="222480" cy="2217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4BF64E6-BE75-7651-9C05-4807BBDA940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534413" y="5703893"/>
                  <a:ext cx="2527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7AD420A-2D45-2388-0829-D605E953C0E1}"/>
                    </a:ext>
                  </a:extLst>
                </p14:cNvPr>
                <p14:cNvContentPartPr/>
                <p14:nvPr/>
              </p14:nvContentPartPr>
              <p14:xfrm>
                <a:off x="2492493" y="3830093"/>
                <a:ext cx="682560" cy="12499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7AD420A-2D45-2388-0829-D605E953C0E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477373" y="3814613"/>
                  <a:ext cx="713160" cy="12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EAEEDD2-C2A6-F75E-DF6B-1539F8821265}"/>
                    </a:ext>
                  </a:extLst>
                </p14:cNvPr>
                <p14:cNvContentPartPr/>
                <p14:nvPr/>
              </p14:nvContentPartPr>
              <p14:xfrm>
                <a:off x="2543613" y="3782933"/>
                <a:ext cx="201240" cy="1249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EAEEDD2-C2A6-F75E-DF6B-1539F882126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528133" y="3767453"/>
                  <a:ext cx="2318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B52B398-9578-AD86-BB46-3AB02B7EEC97}"/>
                    </a:ext>
                  </a:extLst>
                </p14:cNvPr>
                <p14:cNvContentPartPr/>
                <p14:nvPr/>
              </p14:nvContentPartPr>
              <p14:xfrm>
                <a:off x="2491413" y="3852773"/>
                <a:ext cx="124560" cy="1688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B52B398-9578-AD86-BB46-3AB02B7EEC9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476293" y="3837293"/>
                  <a:ext cx="1551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E39E4A0-1FA3-4B67-7B39-C0EF7292B730}"/>
                    </a:ext>
                  </a:extLst>
                </p14:cNvPr>
                <p14:cNvContentPartPr/>
                <p14:nvPr/>
              </p14:nvContentPartPr>
              <p14:xfrm>
                <a:off x="3402933" y="4343093"/>
                <a:ext cx="306000" cy="4568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E39E4A0-1FA3-4B67-7B39-C0EF7292B73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387453" y="4327973"/>
                  <a:ext cx="33624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0C84466-DE2B-DD5D-F6A1-D55791B3F13A}"/>
                    </a:ext>
                  </a:extLst>
                </p14:cNvPr>
                <p14:cNvContentPartPr/>
                <p14:nvPr/>
              </p14:nvContentPartPr>
              <p14:xfrm>
                <a:off x="3813333" y="4373333"/>
                <a:ext cx="446760" cy="4136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0C84466-DE2B-DD5D-F6A1-D55791B3F13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797853" y="4358213"/>
                  <a:ext cx="47700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FAA8810-96F3-B07B-2722-DAA8541D503F}"/>
                    </a:ext>
                  </a:extLst>
                </p14:cNvPr>
                <p14:cNvContentPartPr/>
                <p14:nvPr/>
              </p14:nvContentPartPr>
              <p14:xfrm>
                <a:off x="4313733" y="4448933"/>
                <a:ext cx="190800" cy="255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FAA8810-96F3-B07B-2722-DAA8541D503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298613" y="4433813"/>
                  <a:ext cx="2214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161F67B-0845-1F0B-ED18-1F8E1EB40E84}"/>
                    </a:ext>
                  </a:extLst>
                </p14:cNvPr>
                <p14:cNvContentPartPr/>
                <p14:nvPr/>
              </p14:nvContentPartPr>
              <p14:xfrm>
                <a:off x="3292053" y="4016933"/>
                <a:ext cx="1395720" cy="11379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161F67B-0845-1F0B-ED18-1F8E1EB40E8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76573" y="4001813"/>
                  <a:ext cx="1426320" cy="11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1AA9D1F-4A9C-EF04-A52F-AEB33A18BE33}"/>
                    </a:ext>
                  </a:extLst>
                </p14:cNvPr>
                <p14:cNvContentPartPr/>
                <p14:nvPr/>
              </p14:nvContentPartPr>
              <p14:xfrm>
                <a:off x="2909733" y="5401493"/>
                <a:ext cx="510840" cy="849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1AA9D1F-4A9C-EF04-A52F-AEB33A18BE3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894613" y="5386373"/>
                  <a:ext cx="541080" cy="87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D70B7CB-6451-5F00-DAF3-DFA8ADE19BA4}"/>
                    </a:ext>
                  </a:extLst>
                </p14:cNvPr>
                <p14:cNvContentPartPr/>
                <p14:nvPr/>
              </p14:nvContentPartPr>
              <p14:xfrm>
                <a:off x="6355293" y="2445893"/>
                <a:ext cx="2237760" cy="12888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D70B7CB-6451-5F00-DAF3-DFA8ADE19BA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340173" y="2430773"/>
                  <a:ext cx="2268360" cy="13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AA521B3-FD93-E0B5-8BE6-338C6D7964EC}"/>
                    </a:ext>
                  </a:extLst>
                </p14:cNvPr>
                <p14:cNvContentPartPr/>
                <p14:nvPr/>
              </p14:nvContentPartPr>
              <p14:xfrm>
                <a:off x="8775573" y="2654693"/>
                <a:ext cx="183600" cy="417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AA521B3-FD93-E0B5-8BE6-338C6D7964E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760453" y="2639573"/>
                  <a:ext cx="21384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BC04196-0F9B-D4D4-8164-0B705E3DC06D}"/>
                    </a:ext>
                  </a:extLst>
                </p14:cNvPr>
                <p14:cNvContentPartPr/>
                <p14:nvPr/>
              </p14:nvContentPartPr>
              <p14:xfrm>
                <a:off x="8992293" y="2587373"/>
                <a:ext cx="594720" cy="5400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BC04196-0F9B-D4D4-8164-0B705E3DC06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977173" y="2572253"/>
                  <a:ext cx="62532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755D725-21FA-5FF1-5A01-F6D3056F34C2}"/>
                    </a:ext>
                  </a:extLst>
                </p14:cNvPr>
                <p14:cNvContentPartPr/>
                <p14:nvPr/>
              </p14:nvContentPartPr>
              <p14:xfrm>
                <a:off x="10204053" y="2722733"/>
                <a:ext cx="293400" cy="5500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755D725-21FA-5FF1-5A01-F6D3056F34C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188933" y="2707613"/>
                  <a:ext cx="32400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6F9DC7A-E21A-45DE-4009-342AAC6916BB}"/>
                    </a:ext>
                  </a:extLst>
                </p14:cNvPr>
                <p14:cNvContentPartPr/>
                <p14:nvPr/>
              </p14:nvContentPartPr>
              <p14:xfrm>
                <a:off x="10623093" y="3004253"/>
                <a:ext cx="125640" cy="1573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6F9DC7A-E21A-45DE-4009-342AAC6916B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607973" y="2989133"/>
                  <a:ext cx="1562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07CB0E4-CFDF-5900-6352-55371B227E11}"/>
                    </a:ext>
                  </a:extLst>
                </p14:cNvPr>
                <p14:cNvContentPartPr/>
                <p14:nvPr/>
              </p14:nvContentPartPr>
              <p14:xfrm>
                <a:off x="10968333" y="2755133"/>
                <a:ext cx="8280" cy="709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07CB0E4-CFDF-5900-6352-55371B227E1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953213" y="2739653"/>
                  <a:ext cx="385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5BD262D-97DD-5F0E-EA72-2125A407F4C0}"/>
                    </a:ext>
                  </a:extLst>
                </p14:cNvPr>
                <p14:cNvContentPartPr/>
                <p14:nvPr/>
              </p14:nvContentPartPr>
              <p14:xfrm>
                <a:off x="11092173" y="2728133"/>
                <a:ext cx="147600" cy="6346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5BD262D-97DD-5F0E-EA72-2125A407F4C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077053" y="2712653"/>
                  <a:ext cx="17820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0295FC7-08BA-F480-CB23-3D5F5E132C40}"/>
                    </a:ext>
                  </a:extLst>
                </p14:cNvPr>
                <p14:cNvContentPartPr/>
                <p14:nvPr/>
              </p14:nvContentPartPr>
              <p14:xfrm>
                <a:off x="11281893" y="3156893"/>
                <a:ext cx="18720" cy="234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0295FC7-08BA-F480-CB23-3D5F5E132C4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266773" y="3141773"/>
                  <a:ext cx="489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552B517-6A7C-B000-1DC6-8BAA713E8FD5}"/>
                    </a:ext>
                  </a:extLst>
                </p14:cNvPr>
                <p14:cNvContentPartPr/>
                <p14:nvPr/>
              </p14:nvContentPartPr>
              <p14:xfrm>
                <a:off x="10008573" y="3667013"/>
                <a:ext cx="159840" cy="4845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552B517-6A7C-B000-1DC6-8BAA713E8FD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993453" y="3651893"/>
                  <a:ext cx="19044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73812DB-CA1A-BE83-8B10-5A01691EBE79}"/>
                    </a:ext>
                  </a:extLst>
                </p14:cNvPr>
                <p14:cNvContentPartPr/>
                <p14:nvPr/>
              </p14:nvContentPartPr>
              <p14:xfrm>
                <a:off x="10281093" y="3907133"/>
                <a:ext cx="151920" cy="2433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73812DB-CA1A-BE83-8B10-5A01691EBE7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265973" y="3891653"/>
                  <a:ext cx="1825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19A4340-BEEF-0CD7-2893-B07DFE781E70}"/>
                    </a:ext>
                  </a:extLst>
                </p14:cNvPr>
                <p14:cNvContentPartPr/>
                <p14:nvPr/>
              </p14:nvContentPartPr>
              <p14:xfrm>
                <a:off x="10470093" y="3941333"/>
                <a:ext cx="127440" cy="1465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19A4340-BEEF-0CD7-2893-B07DFE781E7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454973" y="3926213"/>
                  <a:ext cx="1580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7967D1D-E3FE-4A6F-9A2D-D8901A77AFC8}"/>
                    </a:ext>
                  </a:extLst>
                </p14:cNvPr>
                <p14:cNvContentPartPr/>
                <p14:nvPr/>
              </p14:nvContentPartPr>
              <p14:xfrm>
                <a:off x="11043573" y="3789413"/>
                <a:ext cx="5400" cy="295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7967D1D-E3FE-4A6F-9A2D-D8901A77AFC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028453" y="3774293"/>
                  <a:ext cx="356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5663D7E-CFA5-6D1B-D914-EDF12D7A28EC}"/>
                    </a:ext>
                  </a:extLst>
                </p14:cNvPr>
                <p14:cNvContentPartPr/>
                <p14:nvPr/>
              </p14:nvContentPartPr>
              <p14:xfrm>
                <a:off x="11051133" y="3716333"/>
                <a:ext cx="234720" cy="6505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5663D7E-CFA5-6D1B-D914-EDF12D7A28E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035653" y="3700853"/>
                  <a:ext cx="265320" cy="68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C8EBFF4-A903-020B-FB80-6E96780F02BB}"/>
                    </a:ext>
                  </a:extLst>
                </p14:cNvPr>
                <p14:cNvContentPartPr/>
                <p14:nvPr/>
              </p14:nvContentPartPr>
              <p14:xfrm>
                <a:off x="11248773" y="4237253"/>
                <a:ext cx="46800" cy="381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C8EBFF4-A903-020B-FB80-6E96780F02B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233653" y="4222133"/>
                  <a:ext cx="770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5FC4DE8-8AB9-E4C6-F7B4-876AD2B0AF05}"/>
                    </a:ext>
                  </a:extLst>
                </p14:cNvPr>
                <p14:cNvContentPartPr/>
                <p14:nvPr/>
              </p14:nvContentPartPr>
              <p14:xfrm>
                <a:off x="3543333" y="4714973"/>
                <a:ext cx="1133640" cy="4136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5FC4DE8-8AB9-E4C6-F7B4-876AD2B0AF0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528213" y="4699493"/>
                  <a:ext cx="1164240" cy="44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F468B65-F50B-FAE6-24F5-356AE1A7403F}"/>
              </a:ext>
            </a:extLst>
          </p:cNvPr>
          <p:cNvGrpSpPr/>
          <p:nvPr/>
        </p:nvGrpSpPr>
        <p:grpSpPr>
          <a:xfrm>
            <a:off x="3570693" y="3745493"/>
            <a:ext cx="2152080" cy="2182320"/>
            <a:chOff x="3570693" y="3745493"/>
            <a:chExt cx="2152080" cy="218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0F3E933-FC21-01F2-3357-7937DD1C91B6}"/>
                    </a:ext>
                  </a:extLst>
                </p14:cNvPr>
                <p14:cNvContentPartPr/>
                <p14:nvPr/>
              </p14:nvContentPartPr>
              <p14:xfrm>
                <a:off x="5045973" y="4479533"/>
                <a:ext cx="132840" cy="5245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0F3E933-FC21-01F2-3357-7937DD1C91B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015373" y="4448933"/>
                  <a:ext cx="19404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2870D64-4E98-5D65-C019-870F860D4504}"/>
                    </a:ext>
                  </a:extLst>
                </p14:cNvPr>
                <p14:cNvContentPartPr/>
                <p14:nvPr/>
              </p14:nvContentPartPr>
              <p14:xfrm>
                <a:off x="3570693" y="5701373"/>
                <a:ext cx="1271520" cy="2257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2870D64-4E98-5D65-C019-870F860D450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540093" y="5670413"/>
                  <a:ext cx="13330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E3BCAB6-BFF1-E0EC-499B-2A3182B9F5D9}"/>
                    </a:ext>
                  </a:extLst>
                </p14:cNvPr>
                <p14:cNvContentPartPr/>
                <p14:nvPr/>
              </p14:nvContentPartPr>
              <p14:xfrm>
                <a:off x="3913053" y="5807573"/>
                <a:ext cx="703440" cy="673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E3BCAB6-BFF1-E0EC-499B-2A3182B9F5D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882453" y="5776973"/>
                  <a:ext cx="7650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59D8FEB-28B0-D548-B2A7-FD6853DAB976}"/>
                    </a:ext>
                  </a:extLst>
                </p14:cNvPr>
                <p14:cNvContentPartPr/>
                <p14:nvPr/>
              </p14:nvContentPartPr>
              <p14:xfrm>
                <a:off x="5099973" y="3745493"/>
                <a:ext cx="622800" cy="21823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59D8FEB-28B0-D548-B2A7-FD6853DAB97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069373" y="3714893"/>
                  <a:ext cx="684000" cy="2243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7881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CB2772-337B-2386-8F5C-CD57C6C3923D}"/>
                  </a:ext>
                </a:extLst>
              </p14:cNvPr>
              <p14:cNvContentPartPr/>
              <p14:nvPr/>
            </p14:nvContentPartPr>
            <p14:xfrm>
              <a:off x="1052133" y="1865213"/>
              <a:ext cx="581400" cy="1077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CB2772-337B-2386-8F5C-CD57C6C392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1533" y="1834613"/>
                <a:ext cx="642600" cy="11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1D9207E-A271-42D2-0147-883CB75A5968}"/>
                  </a:ext>
                </a:extLst>
              </p14:cNvPr>
              <p14:cNvContentPartPr/>
              <p14:nvPr/>
            </p14:nvContentPartPr>
            <p14:xfrm>
              <a:off x="1752693" y="1960613"/>
              <a:ext cx="468000" cy="1022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1D9207E-A271-42D2-0147-883CB75A59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1733" y="1930013"/>
                <a:ext cx="529200" cy="10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227089-7ED8-480E-84F0-5471DFB95D6E}"/>
                  </a:ext>
                </a:extLst>
              </p14:cNvPr>
              <p14:cNvContentPartPr/>
              <p14:nvPr/>
            </p14:nvContentPartPr>
            <p14:xfrm>
              <a:off x="1983093" y="2482613"/>
              <a:ext cx="252360" cy="3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227089-7ED8-480E-84F0-5471DFB95D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2133" y="2452013"/>
                <a:ext cx="3135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5A9961C-7AB1-9241-4E79-8141CE768162}"/>
                  </a:ext>
                </a:extLst>
              </p14:cNvPr>
              <p14:cNvContentPartPr/>
              <p14:nvPr/>
            </p14:nvContentPartPr>
            <p14:xfrm>
              <a:off x="2341653" y="2541653"/>
              <a:ext cx="205200" cy="384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5A9961C-7AB1-9241-4E79-8141CE76816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11053" y="2511053"/>
                <a:ext cx="266400" cy="44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698595F7-1694-67EF-10F3-7426DD9CC028}"/>
              </a:ext>
            </a:extLst>
          </p:cNvPr>
          <p:cNvGrpSpPr/>
          <p:nvPr/>
        </p:nvGrpSpPr>
        <p:grpSpPr>
          <a:xfrm>
            <a:off x="3430653" y="1815533"/>
            <a:ext cx="8345520" cy="1594080"/>
            <a:chOff x="3430653" y="1815533"/>
            <a:chExt cx="8345520" cy="159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40B7B85-C098-FC07-7DB9-3B206F4ADCCE}"/>
                    </a:ext>
                  </a:extLst>
                </p14:cNvPr>
                <p14:cNvContentPartPr/>
                <p14:nvPr/>
              </p14:nvContentPartPr>
              <p14:xfrm>
                <a:off x="3430653" y="2823173"/>
                <a:ext cx="1759320" cy="62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40B7B85-C098-FC07-7DB9-3B206F4ADCC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00053" y="2792573"/>
                  <a:ext cx="1820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CEAB479-3C73-69A5-A33D-EC1DED213593}"/>
                    </a:ext>
                  </a:extLst>
                </p14:cNvPr>
                <p14:cNvContentPartPr/>
                <p14:nvPr/>
              </p14:nvContentPartPr>
              <p14:xfrm>
                <a:off x="5049573" y="2715533"/>
                <a:ext cx="216360" cy="245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CEAB479-3C73-69A5-A33D-EC1DED21359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18973" y="2684573"/>
                  <a:ext cx="2775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81B2B7A-D18F-4F6D-11B6-92104DB0AD7F}"/>
                    </a:ext>
                  </a:extLst>
                </p14:cNvPr>
                <p14:cNvContentPartPr/>
                <p14:nvPr/>
              </p14:nvContentPartPr>
              <p14:xfrm>
                <a:off x="5379693" y="1845773"/>
                <a:ext cx="235800" cy="1563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81B2B7A-D18F-4F6D-11B6-92104DB0AD7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49093" y="1815173"/>
                  <a:ext cx="297000" cy="162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5303390-B1C0-3FE2-A467-976820E814F0}"/>
                    </a:ext>
                  </a:extLst>
                </p14:cNvPr>
                <p14:cNvContentPartPr/>
                <p14:nvPr/>
              </p14:nvContentPartPr>
              <p14:xfrm>
                <a:off x="5382213" y="1815533"/>
                <a:ext cx="2644200" cy="1490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5303390-B1C0-3FE2-A467-976820E814F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51613" y="1784933"/>
                  <a:ext cx="2705400" cy="155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BCE683C-977C-D9C6-D783-023D7E995C87}"/>
                    </a:ext>
                  </a:extLst>
                </p14:cNvPr>
                <p14:cNvContentPartPr/>
                <p14:nvPr/>
              </p14:nvContentPartPr>
              <p14:xfrm>
                <a:off x="5901693" y="2010293"/>
                <a:ext cx="1702080" cy="916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BCE683C-977C-D9C6-D783-023D7E995C8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71093" y="1979693"/>
                  <a:ext cx="1763280" cy="9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2DBB854-A7CE-76B5-CD99-6010686EAFBF}"/>
                    </a:ext>
                  </a:extLst>
                </p14:cNvPr>
                <p14:cNvContentPartPr/>
                <p14:nvPr/>
              </p14:nvContentPartPr>
              <p14:xfrm>
                <a:off x="5662653" y="1848293"/>
                <a:ext cx="2358720" cy="1348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2DBB854-A7CE-76B5-CD99-6010686EAFB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32053" y="1817693"/>
                  <a:ext cx="2420280" cy="14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752037A-20BA-4169-EF6E-45A3D600BEE0}"/>
                    </a:ext>
                  </a:extLst>
                </p14:cNvPr>
                <p14:cNvContentPartPr/>
                <p14:nvPr/>
              </p14:nvContentPartPr>
              <p14:xfrm>
                <a:off x="8010933" y="2760533"/>
                <a:ext cx="982080" cy="141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752037A-20BA-4169-EF6E-45A3D600BEE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80333" y="2729933"/>
                  <a:ext cx="10432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61D284B-E26A-6886-6AE1-F01DE5C81006}"/>
                    </a:ext>
                  </a:extLst>
                </p14:cNvPr>
                <p14:cNvContentPartPr/>
                <p14:nvPr/>
              </p14:nvContentPartPr>
              <p14:xfrm>
                <a:off x="8898333" y="2765933"/>
                <a:ext cx="223920" cy="336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61D284B-E26A-6886-6AE1-F01DE5C8100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67733" y="2735333"/>
                  <a:ext cx="28548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FFE6C25-DB59-4455-2A30-DCF7D43F5B5B}"/>
                    </a:ext>
                  </a:extLst>
                </p14:cNvPr>
                <p14:cNvContentPartPr/>
                <p14:nvPr/>
              </p14:nvContentPartPr>
              <p14:xfrm>
                <a:off x="9584853" y="2395853"/>
                <a:ext cx="346680" cy="826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FFE6C25-DB59-4455-2A30-DCF7D43F5B5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554253" y="2365253"/>
                  <a:ext cx="407880" cy="88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3C92541-0F96-24F6-22BE-72E5D4BE9476}"/>
                    </a:ext>
                  </a:extLst>
                </p14:cNvPr>
                <p14:cNvContentPartPr/>
                <p14:nvPr/>
              </p14:nvContentPartPr>
              <p14:xfrm>
                <a:off x="10021173" y="2721293"/>
                <a:ext cx="150120" cy="390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3C92541-0F96-24F6-22BE-72E5D4BE947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90573" y="2690693"/>
                  <a:ext cx="21132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437F97E-A6B7-BB5B-9866-AC3281079ED0}"/>
                    </a:ext>
                  </a:extLst>
                </p14:cNvPr>
                <p14:cNvContentPartPr/>
                <p14:nvPr/>
              </p14:nvContentPartPr>
              <p14:xfrm>
                <a:off x="10360293" y="2805173"/>
                <a:ext cx="334440" cy="345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437F97E-A6B7-BB5B-9866-AC3281079ED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329693" y="2774213"/>
                  <a:ext cx="39600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06C65DA-4190-6367-8EA9-750B83776D5C}"/>
                    </a:ext>
                  </a:extLst>
                </p14:cNvPr>
                <p14:cNvContentPartPr/>
                <p14:nvPr/>
              </p14:nvContentPartPr>
              <p14:xfrm>
                <a:off x="10629933" y="2669093"/>
                <a:ext cx="25200" cy="17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06C65DA-4190-6367-8EA9-750B83776D5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599333" y="2638493"/>
                  <a:ext cx="864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5D4145F-C516-7A5B-AABA-761DD586488C}"/>
                    </a:ext>
                  </a:extLst>
                </p14:cNvPr>
                <p14:cNvContentPartPr/>
                <p14:nvPr/>
              </p14:nvContentPartPr>
              <p14:xfrm>
                <a:off x="10771773" y="2801933"/>
                <a:ext cx="151920" cy="454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5D4145F-C516-7A5B-AABA-761DD586488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740813" y="2770973"/>
                  <a:ext cx="21348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722C692-F467-A936-3DAC-EA24602B5350}"/>
                    </a:ext>
                  </a:extLst>
                </p14:cNvPr>
                <p14:cNvContentPartPr/>
                <p14:nvPr/>
              </p14:nvContentPartPr>
              <p14:xfrm>
                <a:off x="11041773" y="2966453"/>
                <a:ext cx="40680" cy="229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722C692-F467-A936-3DAC-EA24602B535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010813" y="2935493"/>
                  <a:ext cx="1018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F0246AA-5141-DB60-B51F-99AE9F9D5905}"/>
                    </a:ext>
                  </a:extLst>
                </p14:cNvPr>
                <p14:cNvContentPartPr/>
                <p14:nvPr/>
              </p14:nvContentPartPr>
              <p14:xfrm>
                <a:off x="11180373" y="2870693"/>
                <a:ext cx="370800" cy="478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F0246AA-5141-DB60-B51F-99AE9F9D590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149773" y="2839733"/>
                  <a:ext cx="43200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3CED0F4-0D8A-DD73-336B-1788E9BCD976}"/>
                    </a:ext>
                  </a:extLst>
                </p14:cNvPr>
                <p14:cNvContentPartPr/>
                <p14:nvPr/>
              </p14:nvContentPartPr>
              <p14:xfrm>
                <a:off x="11130333" y="2655053"/>
                <a:ext cx="1800" cy="59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3CED0F4-0D8A-DD73-336B-1788E9BCD97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099733" y="2624453"/>
                  <a:ext cx="63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ACA2999-A346-DCE3-E178-FB3EC23DAB0E}"/>
                    </a:ext>
                  </a:extLst>
                </p14:cNvPr>
                <p14:cNvContentPartPr/>
                <p14:nvPr/>
              </p14:nvContentPartPr>
              <p14:xfrm>
                <a:off x="11631093" y="3051413"/>
                <a:ext cx="145080" cy="325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ACA2999-A346-DCE3-E178-FB3EC23DAB0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600133" y="3020453"/>
                  <a:ext cx="206280" cy="38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D01FA2A-B14D-E1A8-06B4-6F977EDB62BC}"/>
              </a:ext>
            </a:extLst>
          </p:cNvPr>
          <p:cNvGrpSpPr/>
          <p:nvPr/>
        </p:nvGrpSpPr>
        <p:grpSpPr>
          <a:xfrm>
            <a:off x="3648813" y="386333"/>
            <a:ext cx="3155760" cy="1130760"/>
            <a:chOff x="3648813" y="386333"/>
            <a:chExt cx="3155760" cy="113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41A7C81-F756-C70F-2F8D-04E53F17A296}"/>
                    </a:ext>
                  </a:extLst>
                </p14:cNvPr>
                <p14:cNvContentPartPr/>
                <p14:nvPr/>
              </p14:nvContentPartPr>
              <p14:xfrm>
                <a:off x="3648813" y="464813"/>
                <a:ext cx="352080" cy="759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41A7C81-F756-C70F-2F8D-04E53F17A29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33333" y="449693"/>
                  <a:ext cx="38268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EB751E6-7C9B-05F4-FE5D-526C0273B736}"/>
                    </a:ext>
                  </a:extLst>
                </p14:cNvPr>
                <p14:cNvContentPartPr/>
                <p14:nvPr/>
              </p14:nvContentPartPr>
              <p14:xfrm>
                <a:off x="4051293" y="386333"/>
                <a:ext cx="417240" cy="746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EB751E6-7C9B-05F4-FE5D-526C0273B73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36173" y="370853"/>
                  <a:ext cx="447840" cy="77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E0F939C-5025-00AF-4963-C7AA6174810A}"/>
                    </a:ext>
                  </a:extLst>
                </p14:cNvPr>
                <p14:cNvContentPartPr/>
                <p14:nvPr/>
              </p14:nvContentPartPr>
              <p14:xfrm>
                <a:off x="4279533" y="751733"/>
                <a:ext cx="336600" cy="45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E0F939C-5025-00AF-4963-C7AA6174810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64053" y="736613"/>
                  <a:ext cx="3672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30170FE-4012-D96C-0964-7CE0CB56CE0B}"/>
                    </a:ext>
                  </a:extLst>
                </p14:cNvPr>
                <p14:cNvContentPartPr/>
                <p14:nvPr/>
              </p14:nvContentPartPr>
              <p14:xfrm>
                <a:off x="4523253" y="763973"/>
                <a:ext cx="176760" cy="192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30170FE-4012-D96C-0964-7CE0CB56CE0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07773" y="748493"/>
                  <a:ext cx="2073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8AE776F-03D5-ED8E-47F4-A4CA08DCC6C6}"/>
                    </a:ext>
                  </a:extLst>
                </p14:cNvPr>
                <p14:cNvContentPartPr/>
                <p14:nvPr/>
              </p14:nvContentPartPr>
              <p14:xfrm>
                <a:off x="5099253" y="486773"/>
                <a:ext cx="215640" cy="641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8AE776F-03D5-ED8E-47F4-A4CA08DCC6C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84133" y="471653"/>
                  <a:ext cx="24624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2372835-D6A8-D390-300F-BA7EBA807B1E}"/>
                    </a:ext>
                  </a:extLst>
                </p14:cNvPr>
                <p14:cNvContentPartPr/>
                <p14:nvPr/>
              </p14:nvContentPartPr>
              <p14:xfrm>
                <a:off x="5411733" y="803933"/>
                <a:ext cx="285480" cy="309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2372835-D6A8-D390-300F-BA7EBA807B1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96613" y="788813"/>
                  <a:ext cx="3157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2633C72-D922-BF1D-BEA2-BB5C63E09D03}"/>
                    </a:ext>
                  </a:extLst>
                </p14:cNvPr>
                <p14:cNvContentPartPr/>
                <p14:nvPr/>
              </p14:nvContentPartPr>
              <p14:xfrm>
                <a:off x="5601093" y="808973"/>
                <a:ext cx="60480" cy="18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2633C72-D922-BF1D-BEA2-BB5C63E09D0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85973" y="793853"/>
                  <a:ext cx="910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A99D2B-4CCF-47C3-09A1-AB4D5E2B61F9}"/>
                    </a:ext>
                  </a:extLst>
                </p14:cNvPr>
                <p14:cNvContentPartPr/>
                <p14:nvPr/>
              </p14:nvContentPartPr>
              <p14:xfrm>
                <a:off x="5757333" y="847853"/>
                <a:ext cx="337320" cy="361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A99D2B-4CCF-47C3-09A1-AB4D5E2B61F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41853" y="832733"/>
                  <a:ext cx="36792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305A4FF-7816-3A49-E39B-0FF0C98826E3}"/>
                    </a:ext>
                  </a:extLst>
                </p14:cNvPr>
                <p14:cNvContentPartPr/>
                <p14:nvPr/>
              </p14:nvContentPartPr>
              <p14:xfrm>
                <a:off x="6147573" y="907253"/>
                <a:ext cx="114480" cy="235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305A4FF-7816-3A49-E39B-0FF0C98826E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32453" y="891773"/>
                  <a:ext cx="1450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84CC42-2C3A-7613-4AB8-52D2E54030DA}"/>
                    </a:ext>
                  </a:extLst>
                </p14:cNvPr>
                <p14:cNvContentPartPr/>
                <p14:nvPr/>
              </p14:nvContentPartPr>
              <p14:xfrm>
                <a:off x="6376893" y="817973"/>
                <a:ext cx="427680" cy="341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84CC42-2C3A-7613-4AB8-52D2E54030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61413" y="802853"/>
                  <a:ext cx="4582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F15211C-1457-719E-41BC-580266417EDC}"/>
                    </a:ext>
                  </a:extLst>
                </p14:cNvPr>
                <p14:cNvContentPartPr/>
                <p14:nvPr/>
              </p14:nvContentPartPr>
              <p14:xfrm>
                <a:off x="3747093" y="1380653"/>
                <a:ext cx="2975400" cy="136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F15211C-1457-719E-41BC-580266417ED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731973" y="1365173"/>
                  <a:ext cx="300600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20A4336-F3E8-9E49-978A-139D0AF95040}"/>
              </a:ext>
            </a:extLst>
          </p:cNvPr>
          <p:cNvGrpSpPr/>
          <p:nvPr/>
        </p:nvGrpSpPr>
        <p:grpSpPr>
          <a:xfrm>
            <a:off x="1467213" y="4236533"/>
            <a:ext cx="1346400" cy="925920"/>
            <a:chOff x="1467213" y="4236533"/>
            <a:chExt cx="1346400" cy="92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724F54C-7A1A-0157-3DDA-FC2DD984EB19}"/>
                    </a:ext>
                  </a:extLst>
                </p14:cNvPr>
                <p14:cNvContentPartPr/>
                <p14:nvPr/>
              </p14:nvContentPartPr>
              <p14:xfrm>
                <a:off x="1480173" y="4284773"/>
                <a:ext cx="95400" cy="804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724F54C-7A1A-0157-3DDA-FC2DD984EB1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464693" y="4269293"/>
                  <a:ext cx="126000" cy="83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05D9C5C-9086-9AAC-7958-6685F9F88991}"/>
                    </a:ext>
                  </a:extLst>
                </p14:cNvPr>
                <p14:cNvContentPartPr/>
                <p14:nvPr/>
              </p14:nvContentPartPr>
              <p14:xfrm>
                <a:off x="1467213" y="4249493"/>
                <a:ext cx="540000" cy="912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05D9C5C-9086-9AAC-7958-6685F9F8899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451733" y="4234373"/>
                  <a:ext cx="570600" cy="9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B7D3617-0E93-BF6D-393C-C58D4C6C6919}"/>
                    </a:ext>
                  </a:extLst>
                </p14:cNvPr>
                <p14:cNvContentPartPr/>
                <p14:nvPr/>
              </p14:nvContentPartPr>
              <p14:xfrm>
                <a:off x="2079213" y="4236533"/>
                <a:ext cx="369360" cy="882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B7D3617-0E93-BF6D-393C-C58D4C6C691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63733" y="4221413"/>
                  <a:ext cx="399960" cy="9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2A523ED-89F9-E626-AD83-4268FD4E66DD}"/>
                    </a:ext>
                  </a:extLst>
                </p14:cNvPr>
                <p14:cNvContentPartPr/>
                <p14:nvPr/>
              </p14:nvContentPartPr>
              <p14:xfrm>
                <a:off x="2273973" y="4661333"/>
                <a:ext cx="208440" cy="53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2A523ED-89F9-E626-AD83-4268FD4E66D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258853" y="4646213"/>
                  <a:ext cx="2386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28918CF-9732-9E3E-DC83-6D45B05ECD41}"/>
                    </a:ext>
                  </a:extLst>
                </p14:cNvPr>
                <p14:cNvContentPartPr/>
                <p14:nvPr/>
              </p14:nvContentPartPr>
              <p14:xfrm>
                <a:off x="2576013" y="4849613"/>
                <a:ext cx="237600" cy="266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28918CF-9732-9E3E-DC83-6D45B05ECD4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560893" y="4834493"/>
                  <a:ext cx="268200" cy="29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CEA1999-A389-CE5E-D7D7-9C726AB2D1FD}"/>
              </a:ext>
            </a:extLst>
          </p:cNvPr>
          <p:cNvGrpSpPr/>
          <p:nvPr/>
        </p:nvGrpSpPr>
        <p:grpSpPr>
          <a:xfrm>
            <a:off x="6120573" y="4424813"/>
            <a:ext cx="2289240" cy="966240"/>
            <a:chOff x="6120573" y="4424813"/>
            <a:chExt cx="2289240" cy="96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09A13F3-81F0-9F9F-25D1-48E5FA6C3F8F}"/>
                    </a:ext>
                  </a:extLst>
                </p14:cNvPr>
                <p14:cNvContentPartPr/>
                <p14:nvPr/>
              </p14:nvContentPartPr>
              <p14:xfrm>
                <a:off x="6120573" y="4424813"/>
                <a:ext cx="434520" cy="966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09A13F3-81F0-9F9F-25D1-48E5FA6C3F8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05093" y="4409693"/>
                  <a:ext cx="464760" cy="9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770DC5A-3770-00CE-E396-0B1387B846B6}"/>
                    </a:ext>
                  </a:extLst>
                </p14:cNvPr>
                <p14:cNvContentPartPr/>
                <p14:nvPr/>
              </p14:nvContentPartPr>
              <p14:xfrm>
                <a:off x="6613413" y="4969493"/>
                <a:ext cx="177480" cy="312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770DC5A-3770-00CE-E396-0B1387B846B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97933" y="4954373"/>
                  <a:ext cx="2077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7043F82-E054-7FCA-E7C5-A2698DBC686F}"/>
                    </a:ext>
                  </a:extLst>
                </p14:cNvPr>
                <p14:cNvContentPartPr/>
                <p14:nvPr/>
              </p14:nvContentPartPr>
              <p14:xfrm>
                <a:off x="6932013" y="4949693"/>
                <a:ext cx="136080" cy="321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7043F82-E054-7FCA-E7C5-A2698DBC686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916893" y="4934573"/>
                  <a:ext cx="1666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818961D-89D2-3C76-59AE-0D741ED8FACC}"/>
                    </a:ext>
                  </a:extLst>
                </p14:cNvPr>
                <p14:cNvContentPartPr/>
                <p14:nvPr/>
              </p14:nvContentPartPr>
              <p14:xfrm>
                <a:off x="7288053" y="4986053"/>
                <a:ext cx="56160" cy="236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818961D-89D2-3C76-59AE-0D741ED8FAC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272933" y="4970933"/>
                  <a:ext cx="867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E2B9D32-D11E-0C0C-CF71-E4B0B1CF9439}"/>
                    </a:ext>
                  </a:extLst>
                </p14:cNvPr>
                <p14:cNvContentPartPr/>
                <p14:nvPr/>
              </p14:nvContentPartPr>
              <p14:xfrm>
                <a:off x="7292013" y="4770053"/>
                <a:ext cx="34920" cy="63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E2B9D32-D11E-0C0C-CF71-E4B0B1CF943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76533" y="4754933"/>
                  <a:ext cx="651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1C31045-5E8D-8910-66F7-A47E6D17F197}"/>
                    </a:ext>
                  </a:extLst>
                </p14:cNvPr>
                <p14:cNvContentPartPr/>
                <p14:nvPr/>
              </p14:nvContentPartPr>
              <p14:xfrm>
                <a:off x="7423053" y="4817573"/>
                <a:ext cx="136800" cy="538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1C31045-5E8D-8910-66F7-A47E6D17F19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407573" y="4802093"/>
                  <a:ext cx="16704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727A5EB-3BBA-82DB-5F57-FBF33FE9142D}"/>
                    </a:ext>
                  </a:extLst>
                </p14:cNvPr>
                <p14:cNvContentPartPr/>
                <p14:nvPr/>
              </p14:nvContentPartPr>
              <p14:xfrm>
                <a:off x="7660293" y="5001533"/>
                <a:ext cx="46800" cy="285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727A5EB-3BBA-82DB-5F57-FBF33FE9142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644813" y="4986413"/>
                  <a:ext cx="770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627AFDC-A328-695D-DA15-BEA892962BCF}"/>
                    </a:ext>
                  </a:extLst>
                </p14:cNvPr>
                <p14:cNvContentPartPr/>
                <p14:nvPr/>
              </p14:nvContentPartPr>
              <p14:xfrm>
                <a:off x="7675053" y="4861853"/>
                <a:ext cx="1080" cy="49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627AFDC-A328-695D-DA15-BEA892962BC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59933" y="4846373"/>
                  <a:ext cx="316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D29C2DD-26AE-6129-8BB7-F8E70FEE3A75}"/>
                    </a:ext>
                  </a:extLst>
                </p14:cNvPr>
                <p14:cNvContentPartPr/>
                <p14:nvPr/>
              </p14:nvContentPartPr>
              <p14:xfrm>
                <a:off x="7821573" y="4907933"/>
                <a:ext cx="448200" cy="412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D29C2DD-26AE-6129-8BB7-F8E70FEE3A7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806093" y="4892813"/>
                  <a:ext cx="47880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42B7FBD-EEC4-1899-C06E-A1CDF19EF589}"/>
                    </a:ext>
                  </a:extLst>
                </p14:cNvPr>
                <p14:cNvContentPartPr/>
                <p14:nvPr/>
              </p14:nvContentPartPr>
              <p14:xfrm>
                <a:off x="8403333" y="5198093"/>
                <a:ext cx="6480" cy="9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42B7FBD-EEC4-1899-C06E-A1CDF19EF5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88213" y="5182973"/>
                  <a:ext cx="3708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928A54B-14A8-6D6B-BDDC-A39848FD0374}"/>
              </a:ext>
            </a:extLst>
          </p:cNvPr>
          <p:cNvGrpSpPr/>
          <p:nvPr/>
        </p:nvGrpSpPr>
        <p:grpSpPr>
          <a:xfrm>
            <a:off x="3475653" y="4617773"/>
            <a:ext cx="1474920" cy="713880"/>
            <a:chOff x="3475653" y="4617773"/>
            <a:chExt cx="1474920" cy="71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D0575C7-6070-3F15-051E-9405C04CCB2B}"/>
                    </a:ext>
                  </a:extLst>
                </p14:cNvPr>
                <p14:cNvContentPartPr/>
                <p14:nvPr/>
              </p14:nvContentPartPr>
              <p14:xfrm>
                <a:off x="3542253" y="4617773"/>
                <a:ext cx="110880" cy="596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D0575C7-6070-3F15-051E-9405C04CCB2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27133" y="4602293"/>
                  <a:ext cx="14112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3FFB441-CB6C-D86D-C495-B58A4E28619A}"/>
                    </a:ext>
                  </a:extLst>
                </p14:cNvPr>
                <p14:cNvContentPartPr/>
                <p14:nvPr/>
              </p14:nvContentPartPr>
              <p14:xfrm>
                <a:off x="3475653" y="4993613"/>
                <a:ext cx="234720" cy="230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3FFB441-CB6C-D86D-C495-B58A4E28619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60533" y="4978493"/>
                  <a:ext cx="2649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36D2725-188B-FFF4-F2AF-EDF25EB8961D}"/>
                    </a:ext>
                  </a:extLst>
                </p14:cNvPr>
                <p14:cNvContentPartPr/>
                <p14:nvPr/>
              </p14:nvContentPartPr>
              <p14:xfrm>
                <a:off x="3755373" y="4911173"/>
                <a:ext cx="225720" cy="310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36D2725-188B-FFF4-F2AF-EDF25EB8961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739893" y="4895693"/>
                  <a:ext cx="2563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4A73C97-75CF-45EE-DCEC-5290CF15B5A7}"/>
                    </a:ext>
                  </a:extLst>
                </p14:cNvPr>
                <p14:cNvContentPartPr/>
                <p14:nvPr/>
              </p14:nvContentPartPr>
              <p14:xfrm>
                <a:off x="4089453" y="4962293"/>
                <a:ext cx="80280" cy="230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4A73C97-75CF-45EE-DCEC-5290CF15B5A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74333" y="4947173"/>
                  <a:ext cx="1105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BBE1103-4246-1CA4-A407-1C58BBFEB453}"/>
                    </a:ext>
                  </a:extLst>
                </p14:cNvPr>
                <p14:cNvContentPartPr/>
                <p14:nvPr/>
              </p14:nvContentPartPr>
              <p14:xfrm>
                <a:off x="4085853" y="4783373"/>
                <a:ext cx="6840" cy="12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BBE1103-4246-1CA4-A407-1C58BBFEB45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070373" y="4768253"/>
                  <a:ext cx="374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766EFBB-D6FA-3CA1-FD0E-16059E9CD9DE}"/>
                    </a:ext>
                  </a:extLst>
                </p14:cNvPr>
                <p14:cNvContentPartPr/>
                <p14:nvPr/>
              </p14:nvContentPartPr>
              <p14:xfrm>
                <a:off x="4199253" y="4871213"/>
                <a:ext cx="205560" cy="380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766EFBB-D6FA-3CA1-FD0E-16059E9CD9D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84133" y="4856093"/>
                  <a:ext cx="23616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ECE9599-3322-B837-F739-A49728707BBA}"/>
                    </a:ext>
                  </a:extLst>
                </p14:cNvPr>
                <p14:cNvContentPartPr/>
                <p14:nvPr/>
              </p14:nvContentPartPr>
              <p14:xfrm>
                <a:off x="4494093" y="4941773"/>
                <a:ext cx="456480" cy="389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ECE9599-3322-B837-F739-A49728707BB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78973" y="4926653"/>
                  <a:ext cx="487080" cy="42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50B7D6B-3C7B-FA45-DBEA-26B8C634FFCE}"/>
              </a:ext>
            </a:extLst>
          </p:cNvPr>
          <p:cNvGrpSpPr/>
          <p:nvPr/>
        </p:nvGrpSpPr>
        <p:grpSpPr>
          <a:xfrm>
            <a:off x="9309813" y="4733693"/>
            <a:ext cx="1620360" cy="1084680"/>
            <a:chOff x="9309813" y="4733693"/>
            <a:chExt cx="1620360" cy="108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5B21D56-B518-2FE9-E284-EB248937DDD9}"/>
                    </a:ext>
                  </a:extLst>
                </p14:cNvPr>
                <p14:cNvContentPartPr/>
                <p14:nvPr/>
              </p14:nvContentPartPr>
              <p14:xfrm>
                <a:off x="9309813" y="5073533"/>
                <a:ext cx="463320" cy="331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5B21D56-B518-2FE9-E284-EB248937DDD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94693" y="5058413"/>
                  <a:ext cx="4939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F9BDF3C-5257-A575-AB36-FF38125BD6D4}"/>
                    </a:ext>
                  </a:extLst>
                </p14:cNvPr>
                <p14:cNvContentPartPr/>
                <p14:nvPr/>
              </p14:nvContentPartPr>
              <p14:xfrm>
                <a:off x="9806973" y="5141573"/>
                <a:ext cx="237960" cy="192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F9BDF3C-5257-A575-AB36-FF38125BD6D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791493" y="5126093"/>
                  <a:ext cx="2682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29B926F-52CD-5222-8621-9E23B1E4A514}"/>
                    </a:ext>
                  </a:extLst>
                </p14:cNvPr>
                <p14:cNvContentPartPr/>
                <p14:nvPr/>
              </p14:nvContentPartPr>
              <p14:xfrm>
                <a:off x="10103613" y="4733693"/>
                <a:ext cx="356040" cy="697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29B926F-52CD-5222-8621-9E23B1E4A51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088133" y="4718213"/>
                  <a:ext cx="386280" cy="72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676606C-97AB-3E5E-E191-9D3B6DAD6760}"/>
                    </a:ext>
                  </a:extLst>
                </p14:cNvPr>
                <p14:cNvContentPartPr/>
                <p14:nvPr/>
              </p14:nvContentPartPr>
              <p14:xfrm>
                <a:off x="10423293" y="5021333"/>
                <a:ext cx="25920" cy="36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676606C-97AB-3E5E-E191-9D3B6DAD676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408173" y="5005853"/>
                  <a:ext cx="565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150DD80-87FF-58AB-DB92-D4E8568F8402}"/>
                    </a:ext>
                  </a:extLst>
                </p14:cNvPr>
                <p14:cNvContentPartPr/>
                <p14:nvPr/>
              </p14:nvContentPartPr>
              <p14:xfrm>
                <a:off x="10516533" y="4952573"/>
                <a:ext cx="413640" cy="865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150DD80-87FF-58AB-DB92-D4E8568F840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501053" y="4937453"/>
                  <a:ext cx="444240" cy="896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4406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5538ECC-367A-0869-222B-942EAB257ADF}"/>
              </a:ext>
            </a:extLst>
          </p:cNvPr>
          <p:cNvGrpSpPr/>
          <p:nvPr/>
        </p:nvGrpSpPr>
        <p:grpSpPr>
          <a:xfrm>
            <a:off x="863853" y="875933"/>
            <a:ext cx="1679040" cy="1473480"/>
            <a:chOff x="863853" y="875933"/>
            <a:chExt cx="1679040" cy="147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D481776-0475-067B-24BD-C50EFDF19D6A}"/>
                    </a:ext>
                  </a:extLst>
                </p14:cNvPr>
                <p14:cNvContentPartPr/>
                <p14:nvPr/>
              </p14:nvContentPartPr>
              <p14:xfrm>
                <a:off x="1078413" y="1039013"/>
                <a:ext cx="75960" cy="540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D481776-0475-067B-24BD-C50EFDF19D6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63293" y="1023533"/>
                  <a:ext cx="10656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D4F59B2-3A23-4301-25E3-1A58E9265B36}"/>
                    </a:ext>
                  </a:extLst>
                </p14:cNvPr>
                <p14:cNvContentPartPr/>
                <p14:nvPr/>
              </p14:nvContentPartPr>
              <p14:xfrm>
                <a:off x="863853" y="933893"/>
                <a:ext cx="395640" cy="139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D4F59B2-3A23-4301-25E3-1A58E9265B3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8733" y="918773"/>
                  <a:ext cx="4262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9251B23-D1EF-B6A7-1898-0ABF3C3B8948}"/>
                    </a:ext>
                  </a:extLst>
                </p14:cNvPr>
                <p14:cNvContentPartPr/>
                <p14:nvPr/>
              </p14:nvContentPartPr>
              <p14:xfrm>
                <a:off x="1343373" y="1192733"/>
                <a:ext cx="271080" cy="312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9251B23-D1EF-B6A7-1898-0ABF3C3B89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27893" y="1177613"/>
                  <a:ext cx="3013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C16F6CF-4DB4-C3C6-E496-D2B9010196B4}"/>
                    </a:ext>
                  </a:extLst>
                </p14:cNvPr>
                <p14:cNvContentPartPr/>
                <p14:nvPr/>
              </p14:nvContentPartPr>
              <p14:xfrm>
                <a:off x="1587453" y="1150973"/>
                <a:ext cx="288000" cy="293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C16F6CF-4DB4-C3C6-E496-D2B9010196B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72333" y="1135853"/>
                  <a:ext cx="3186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F12C00C-398B-7AFD-5898-C2A283103071}"/>
                    </a:ext>
                  </a:extLst>
                </p14:cNvPr>
                <p14:cNvContentPartPr/>
                <p14:nvPr/>
              </p14:nvContentPartPr>
              <p14:xfrm>
                <a:off x="1997133" y="875933"/>
                <a:ext cx="126000" cy="543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F12C00C-398B-7AFD-5898-C2A28310307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82013" y="860813"/>
                  <a:ext cx="15624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792670E-5959-4570-F43E-6614ED9EC3E5}"/>
                    </a:ext>
                  </a:extLst>
                </p14:cNvPr>
                <p14:cNvContentPartPr/>
                <p14:nvPr/>
              </p14:nvContentPartPr>
              <p14:xfrm>
                <a:off x="2142933" y="1118573"/>
                <a:ext cx="350640" cy="273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792670E-5959-4570-F43E-6614ED9EC3E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27813" y="1103093"/>
                  <a:ext cx="3808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5D62276-481A-72B8-C8DB-F15238B583FA}"/>
                    </a:ext>
                  </a:extLst>
                </p14:cNvPr>
                <p14:cNvContentPartPr/>
                <p14:nvPr/>
              </p14:nvContentPartPr>
              <p14:xfrm>
                <a:off x="2237613" y="1199213"/>
                <a:ext cx="305280" cy="1150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D62276-481A-72B8-C8DB-F15238B583F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22493" y="1184093"/>
                  <a:ext cx="335520" cy="11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6196934-20CD-5DE5-AEF7-37B68F2ED124}"/>
                    </a:ext>
                  </a:extLst>
                </p14:cNvPr>
                <p14:cNvContentPartPr/>
                <p14:nvPr/>
              </p14:nvContentPartPr>
              <p14:xfrm>
                <a:off x="1296573" y="2039093"/>
                <a:ext cx="1204920" cy="74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6196934-20CD-5DE5-AEF7-37B68F2ED1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81093" y="2023973"/>
                  <a:ext cx="12351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E0A4DA8-E3B3-BF65-FFB8-977A2D516918}"/>
                    </a:ext>
                  </a:extLst>
                </p14:cNvPr>
                <p14:cNvContentPartPr/>
                <p14:nvPr/>
              </p14:nvContentPartPr>
              <p14:xfrm>
                <a:off x="2088213" y="1037573"/>
                <a:ext cx="135720" cy="300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E0A4DA8-E3B3-BF65-FFB8-977A2D51691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72733" y="1022453"/>
                  <a:ext cx="166320" cy="33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C323BE6-C4F3-BCA8-5272-C5EC2C5AEA8E}"/>
                  </a:ext>
                </a:extLst>
              </p14:cNvPr>
              <p14:cNvContentPartPr/>
              <p14:nvPr/>
            </p14:nvContentPartPr>
            <p14:xfrm>
              <a:off x="7991133" y="1610693"/>
              <a:ext cx="2567160" cy="4510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C323BE6-C4F3-BCA8-5272-C5EC2C5AEA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75653" y="1595573"/>
                <a:ext cx="2597400" cy="45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37490B7-ED3A-414A-7AE5-53D4D4047A1E}"/>
                  </a:ext>
                </a:extLst>
              </p14:cNvPr>
              <p14:cNvContentPartPr/>
              <p14:nvPr/>
            </p14:nvContentPartPr>
            <p14:xfrm>
              <a:off x="2023053" y="2462453"/>
              <a:ext cx="2861280" cy="30747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37490B7-ED3A-414A-7AE5-53D4D4047A1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07933" y="2447333"/>
                <a:ext cx="2891880" cy="31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161A48F-DA72-2C18-B252-60066EC3C5AF}"/>
                  </a:ext>
                </a:extLst>
              </p14:cNvPr>
              <p14:cNvContentPartPr/>
              <p14:nvPr/>
            </p14:nvContentPartPr>
            <p14:xfrm>
              <a:off x="4050933" y="923093"/>
              <a:ext cx="852840" cy="527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161A48F-DA72-2C18-B252-60066EC3C5A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35813" y="907973"/>
                <a:ext cx="88308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AB68530-7290-6029-EAFB-5A0E07433638}"/>
                  </a:ext>
                </a:extLst>
              </p14:cNvPr>
              <p14:cNvContentPartPr/>
              <p14:nvPr/>
            </p14:nvContentPartPr>
            <p14:xfrm>
              <a:off x="4918533" y="787733"/>
              <a:ext cx="69480" cy="651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AB68530-7290-6029-EAFB-5A0E0743363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03413" y="772613"/>
                <a:ext cx="100080" cy="6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768DC8E-257D-CFA2-7CA2-2AD0DE8C0BFD}"/>
                  </a:ext>
                </a:extLst>
              </p14:cNvPr>
              <p14:cNvContentPartPr/>
              <p14:nvPr/>
            </p14:nvContentPartPr>
            <p14:xfrm>
              <a:off x="4821693" y="876653"/>
              <a:ext cx="590760" cy="548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768DC8E-257D-CFA2-7CA2-2AD0DE8C0BF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06573" y="861533"/>
                <a:ext cx="62136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ED00763-6C6E-FADD-0942-DC73BC564002}"/>
                  </a:ext>
                </a:extLst>
              </p14:cNvPr>
              <p14:cNvContentPartPr/>
              <p14:nvPr/>
            </p14:nvContentPartPr>
            <p14:xfrm>
              <a:off x="5529813" y="1033973"/>
              <a:ext cx="399600" cy="431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ED00763-6C6E-FADD-0942-DC73BC56400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14333" y="1018493"/>
                <a:ext cx="43020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CA13B52-B68F-9247-F9A2-0ABB6393CDD1}"/>
                  </a:ext>
                </a:extLst>
              </p14:cNvPr>
              <p14:cNvContentPartPr/>
              <p14:nvPr/>
            </p14:nvContentPartPr>
            <p14:xfrm>
              <a:off x="6058293" y="970973"/>
              <a:ext cx="262440" cy="330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CA13B52-B68F-9247-F9A2-0ABB6393CDD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43173" y="955493"/>
                <a:ext cx="29268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0020661-5C31-9DFD-1DA0-72326F517E80}"/>
                  </a:ext>
                </a:extLst>
              </p14:cNvPr>
              <p14:cNvContentPartPr/>
              <p14:nvPr/>
            </p14:nvContentPartPr>
            <p14:xfrm>
              <a:off x="6393453" y="811133"/>
              <a:ext cx="595080" cy="630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0020661-5C31-9DFD-1DA0-72326F517E8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77973" y="795653"/>
                <a:ext cx="625680" cy="66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1DE6091-427C-39E1-B86D-DD52956753D8}"/>
                  </a:ext>
                </a:extLst>
              </p14:cNvPr>
              <p14:cNvContentPartPr/>
              <p14:nvPr/>
            </p14:nvContentPartPr>
            <p14:xfrm>
              <a:off x="7049013" y="1132253"/>
              <a:ext cx="200880" cy="219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1DE6091-427C-39E1-B86D-DD52956753D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33533" y="1117133"/>
                <a:ext cx="23112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6B08BA1-799B-2D5F-175F-0A1B7B33379C}"/>
                  </a:ext>
                </a:extLst>
              </p14:cNvPr>
              <p14:cNvContentPartPr/>
              <p14:nvPr/>
            </p14:nvContentPartPr>
            <p14:xfrm>
              <a:off x="7353573" y="1274453"/>
              <a:ext cx="60120" cy="60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6B08BA1-799B-2D5F-175F-0A1B7B33379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338453" y="1258973"/>
                <a:ext cx="9072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D07657-552E-AB2E-0B1A-11B9819F87CD}"/>
                  </a:ext>
                </a:extLst>
              </p14:cNvPr>
              <p14:cNvContentPartPr/>
              <p14:nvPr/>
            </p14:nvContentPartPr>
            <p14:xfrm>
              <a:off x="4353333" y="1591973"/>
              <a:ext cx="2782800" cy="140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D07657-552E-AB2E-0B1A-11B9819F87C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338213" y="1576493"/>
                <a:ext cx="2813400" cy="17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312A2A8E-E41A-6537-DBA1-A97170290F01}"/>
              </a:ext>
            </a:extLst>
          </p:cNvPr>
          <p:cNvGrpSpPr/>
          <p:nvPr/>
        </p:nvGrpSpPr>
        <p:grpSpPr>
          <a:xfrm>
            <a:off x="5517213" y="2241053"/>
            <a:ext cx="1073520" cy="3868200"/>
            <a:chOff x="5517213" y="2241053"/>
            <a:chExt cx="1073520" cy="386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FC5C1E9-DA27-959E-F307-F9E96E56A56A}"/>
                    </a:ext>
                  </a:extLst>
                </p14:cNvPr>
                <p14:cNvContentPartPr/>
                <p14:nvPr/>
              </p14:nvContentPartPr>
              <p14:xfrm>
                <a:off x="5517213" y="2241053"/>
                <a:ext cx="216360" cy="3433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FC5C1E9-DA27-959E-F307-F9E96E56A5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02093" y="2225933"/>
                  <a:ext cx="246960" cy="346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F41E7FC-F1FC-6DD3-79A2-7F5844029A56}"/>
                    </a:ext>
                  </a:extLst>
                </p14:cNvPr>
                <p14:cNvContentPartPr/>
                <p14:nvPr/>
              </p14:nvContentPartPr>
              <p14:xfrm>
                <a:off x="6099693" y="2265893"/>
                <a:ext cx="491040" cy="3843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F41E7FC-F1FC-6DD3-79A2-7F5844029A5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84213" y="2250773"/>
                  <a:ext cx="521640" cy="38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A66DCF7-29E1-A00D-419F-B8C2C1D2C94D}"/>
                    </a:ext>
                  </a:extLst>
                </p14:cNvPr>
                <p14:cNvContentPartPr/>
                <p14:nvPr/>
              </p14:nvContentPartPr>
              <p14:xfrm>
                <a:off x="5722413" y="5757173"/>
                <a:ext cx="186480" cy="15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A66DCF7-29E1-A00D-419F-B8C2C1D2C9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07293" y="5741693"/>
                  <a:ext cx="2170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26E8A4F-CF47-FD62-D897-FC97D32C8AEA}"/>
                    </a:ext>
                  </a:extLst>
                </p14:cNvPr>
                <p14:cNvContentPartPr/>
                <p14:nvPr/>
              </p14:nvContentPartPr>
              <p14:xfrm>
                <a:off x="5882613" y="2412413"/>
                <a:ext cx="83160" cy="55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26E8A4F-CF47-FD62-D897-FC97D32C8A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67493" y="2396933"/>
                  <a:ext cx="11376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3054240-005B-3179-6045-44904E45C77B}"/>
              </a:ext>
            </a:extLst>
          </p:cNvPr>
          <p:cNvGrpSpPr/>
          <p:nvPr/>
        </p:nvGrpSpPr>
        <p:grpSpPr>
          <a:xfrm>
            <a:off x="8108493" y="815093"/>
            <a:ext cx="3948840" cy="5568840"/>
            <a:chOff x="8108493" y="815093"/>
            <a:chExt cx="3948840" cy="556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A6AECA2-B373-7C96-9B4A-BCF3A363CAF5}"/>
                    </a:ext>
                  </a:extLst>
                </p14:cNvPr>
                <p14:cNvContentPartPr/>
                <p14:nvPr/>
              </p14:nvContentPartPr>
              <p14:xfrm>
                <a:off x="8108493" y="1551653"/>
                <a:ext cx="2605680" cy="4832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A6AECA2-B373-7C96-9B4A-BCF3A363CAF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93373" y="1536533"/>
                  <a:ext cx="2635920" cy="48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DCB5F7B-B04E-C44B-BC2B-DAD9E4D43151}"/>
                    </a:ext>
                  </a:extLst>
                </p14:cNvPr>
                <p14:cNvContentPartPr/>
                <p14:nvPr/>
              </p14:nvContentPartPr>
              <p14:xfrm>
                <a:off x="9327093" y="1359053"/>
                <a:ext cx="325800" cy="445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DCB5F7B-B04E-C44B-BC2B-DAD9E4D4315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11613" y="1343933"/>
                  <a:ext cx="35640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A9F9B19-9605-0B36-07DD-F9991475C1FE}"/>
                    </a:ext>
                  </a:extLst>
                </p14:cNvPr>
                <p14:cNvContentPartPr/>
                <p14:nvPr/>
              </p14:nvContentPartPr>
              <p14:xfrm>
                <a:off x="9704373" y="1680893"/>
                <a:ext cx="172080" cy="39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A9F9B19-9605-0B36-07DD-F9991475C1F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689253" y="1665773"/>
                  <a:ext cx="2026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9EA7F60-A899-A255-50A4-341618D98C78}"/>
                    </a:ext>
                  </a:extLst>
                </p14:cNvPr>
                <p14:cNvContentPartPr/>
                <p14:nvPr/>
              </p14:nvContentPartPr>
              <p14:xfrm>
                <a:off x="10021533" y="1298933"/>
                <a:ext cx="221040" cy="551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9EA7F60-A899-A255-50A4-341618D98C7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006053" y="1283453"/>
                  <a:ext cx="251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3C17D00-D0AA-F3AD-A5B7-96E53AEA88FD}"/>
                    </a:ext>
                  </a:extLst>
                </p14:cNvPr>
                <p14:cNvContentPartPr/>
                <p14:nvPr/>
              </p14:nvContentPartPr>
              <p14:xfrm>
                <a:off x="10691853" y="1543733"/>
                <a:ext cx="306720" cy="231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3C17D00-D0AA-F3AD-A5B7-96E53AEA88F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76733" y="1528253"/>
                  <a:ext cx="3373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535BB43-5BF5-DD17-43CE-69F91122A4B7}"/>
                    </a:ext>
                  </a:extLst>
                </p14:cNvPr>
                <p14:cNvContentPartPr/>
                <p14:nvPr/>
              </p14:nvContentPartPr>
              <p14:xfrm>
                <a:off x="11062293" y="1300373"/>
                <a:ext cx="544680" cy="569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535BB43-5BF5-DD17-43CE-69F91122A4B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046813" y="1285253"/>
                  <a:ext cx="57492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2022F68-38DF-5194-F861-BC660E534089}"/>
                    </a:ext>
                  </a:extLst>
                </p14:cNvPr>
                <p14:cNvContentPartPr/>
                <p14:nvPr/>
              </p14:nvContentPartPr>
              <p14:xfrm>
                <a:off x="11514813" y="1372733"/>
                <a:ext cx="261720" cy="511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2022F68-38DF-5194-F861-BC660E53408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499693" y="1357253"/>
                  <a:ext cx="29232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A35C23D-A094-97DE-C1FC-3BC4C10AC8BE}"/>
                    </a:ext>
                  </a:extLst>
                </p14:cNvPr>
                <p14:cNvContentPartPr/>
                <p14:nvPr/>
              </p14:nvContentPartPr>
              <p14:xfrm>
                <a:off x="11879493" y="1742813"/>
                <a:ext cx="97920" cy="263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A35C23D-A094-97DE-C1FC-3BC4C10AC8B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864013" y="1727693"/>
                  <a:ext cx="1285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3B5D137-8987-BF97-966B-BE4DD2D0C5E4}"/>
                    </a:ext>
                  </a:extLst>
                </p14:cNvPr>
                <p14:cNvContentPartPr/>
                <p14:nvPr/>
              </p14:nvContentPartPr>
              <p14:xfrm>
                <a:off x="9783573" y="1922813"/>
                <a:ext cx="2043360" cy="325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3B5D137-8987-BF97-966B-BE4DD2D0C5E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68453" y="1907693"/>
                  <a:ext cx="20739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5FC2C60-1D8A-658D-21BD-760A9B357FC2}"/>
                    </a:ext>
                  </a:extLst>
                </p14:cNvPr>
                <p14:cNvContentPartPr/>
                <p14:nvPr/>
              </p14:nvContentPartPr>
              <p14:xfrm>
                <a:off x="9074013" y="815093"/>
                <a:ext cx="1984680" cy="1401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5FC2C60-1D8A-658D-21BD-760A9B357FC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058893" y="799613"/>
                  <a:ext cx="2014920" cy="14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1B9CBCD-A23E-C81F-6157-5D09A5B27D72}"/>
                    </a:ext>
                  </a:extLst>
                </p14:cNvPr>
                <p14:cNvContentPartPr/>
                <p14:nvPr/>
              </p14:nvContentPartPr>
              <p14:xfrm>
                <a:off x="10972653" y="1054133"/>
                <a:ext cx="1084680" cy="1261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1B9CBCD-A23E-C81F-6157-5D09A5B27D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957533" y="1039013"/>
                  <a:ext cx="1115280" cy="129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DABC4F8-6C0E-E6AB-D34D-419FA8C146BF}"/>
              </a:ext>
            </a:extLst>
          </p:cNvPr>
          <p:cNvGrpSpPr/>
          <p:nvPr/>
        </p:nvGrpSpPr>
        <p:grpSpPr>
          <a:xfrm>
            <a:off x="9750093" y="2857733"/>
            <a:ext cx="740160" cy="703080"/>
            <a:chOff x="9750093" y="2857733"/>
            <a:chExt cx="740160" cy="70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082618D-B217-A1AE-447A-756EBDE72654}"/>
                    </a:ext>
                  </a:extLst>
                </p14:cNvPr>
                <p14:cNvContentPartPr/>
                <p14:nvPr/>
              </p14:nvContentPartPr>
              <p14:xfrm>
                <a:off x="9750093" y="2890493"/>
                <a:ext cx="201600" cy="342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082618D-B217-A1AE-447A-756EBDE7265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734613" y="2875013"/>
                  <a:ext cx="2322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F6EE3EA-D78D-768E-9367-E42287AFAB89}"/>
                    </a:ext>
                  </a:extLst>
                </p14:cNvPr>
                <p14:cNvContentPartPr/>
                <p14:nvPr/>
              </p14:nvContentPartPr>
              <p14:xfrm>
                <a:off x="10025493" y="2987693"/>
                <a:ext cx="154080" cy="333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F6EE3EA-D78D-768E-9367-E42287AFAB8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010013" y="2972213"/>
                  <a:ext cx="1843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80EB8FB-A8BA-8E08-AD96-3E631DCAB331}"/>
                    </a:ext>
                  </a:extLst>
                </p14:cNvPr>
                <p14:cNvContentPartPr/>
                <p14:nvPr/>
              </p14:nvContentPartPr>
              <p14:xfrm>
                <a:off x="10089573" y="2945573"/>
                <a:ext cx="138600" cy="57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80EB8FB-A8BA-8E08-AD96-3E631DCAB33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074453" y="2930453"/>
                  <a:ext cx="1692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AFB4389-D1F0-C8DD-B724-2E279D363F43}"/>
                    </a:ext>
                  </a:extLst>
                </p14:cNvPr>
                <p14:cNvContentPartPr/>
                <p14:nvPr/>
              </p14:nvContentPartPr>
              <p14:xfrm>
                <a:off x="10367493" y="2857733"/>
                <a:ext cx="6480" cy="27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AFB4389-D1F0-C8DD-B724-2E279D363F4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352013" y="2842613"/>
                  <a:ext cx="370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99B5AF1-FB57-3DAB-91EA-70025199FD39}"/>
                    </a:ext>
                  </a:extLst>
                </p14:cNvPr>
                <p14:cNvContentPartPr/>
                <p14:nvPr/>
              </p14:nvContentPartPr>
              <p14:xfrm>
                <a:off x="10303773" y="2877533"/>
                <a:ext cx="186480" cy="683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99B5AF1-FB57-3DAB-91EA-70025199FD3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288293" y="2862413"/>
                  <a:ext cx="21708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7C16FA9-6A6C-76C1-35ED-DE5C53F43A92}"/>
                    </a:ext>
                  </a:extLst>
                </p14:cNvPr>
                <p14:cNvContentPartPr/>
                <p14:nvPr/>
              </p14:nvContentPartPr>
              <p14:xfrm>
                <a:off x="10437693" y="3384413"/>
                <a:ext cx="30600" cy="12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7C16FA9-6A6C-76C1-35ED-DE5C53F43A9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422573" y="3369293"/>
                  <a:ext cx="6120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C46BC4A-A1BF-669A-4B2D-11DC7FC0F0B7}"/>
              </a:ext>
            </a:extLst>
          </p:cNvPr>
          <p:cNvGrpSpPr/>
          <p:nvPr/>
        </p:nvGrpSpPr>
        <p:grpSpPr>
          <a:xfrm>
            <a:off x="10984173" y="2908853"/>
            <a:ext cx="785520" cy="588960"/>
            <a:chOff x="10984173" y="2908853"/>
            <a:chExt cx="785520" cy="58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7C2E64F-95FD-7DA5-0B7E-8ACC4E2D2E5E}"/>
                    </a:ext>
                  </a:extLst>
                </p14:cNvPr>
                <p14:cNvContentPartPr/>
                <p14:nvPr/>
              </p14:nvContentPartPr>
              <p14:xfrm>
                <a:off x="10984173" y="3058973"/>
                <a:ext cx="125640" cy="297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7C2E64F-95FD-7DA5-0B7E-8ACC4E2D2E5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969053" y="3043853"/>
                  <a:ext cx="1562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DC6A637-A95A-5BC1-CCA9-C4F359853D07}"/>
                    </a:ext>
                  </a:extLst>
                </p14:cNvPr>
                <p14:cNvContentPartPr/>
                <p14:nvPr/>
              </p14:nvContentPartPr>
              <p14:xfrm>
                <a:off x="11251653" y="3085253"/>
                <a:ext cx="126360" cy="289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DC6A637-A95A-5BC1-CCA9-C4F359853D0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236173" y="3070133"/>
                  <a:ext cx="1566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32758FD-0CBC-73E3-CD6A-239378414E10}"/>
                    </a:ext>
                  </a:extLst>
                </p14:cNvPr>
                <p14:cNvContentPartPr/>
                <p14:nvPr/>
              </p14:nvContentPartPr>
              <p14:xfrm>
                <a:off x="11304213" y="3034133"/>
                <a:ext cx="137520" cy="108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32758FD-0CBC-73E3-CD6A-239378414E1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289093" y="3018653"/>
                  <a:ext cx="1681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DB39B3A-62D1-04E8-1FCF-1939E4F541F0}"/>
                    </a:ext>
                  </a:extLst>
                </p14:cNvPr>
                <p14:cNvContentPartPr/>
                <p14:nvPr/>
              </p14:nvContentPartPr>
              <p14:xfrm>
                <a:off x="11568453" y="2920733"/>
                <a:ext cx="26640" cy="39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DB39B3A-62D1-04E8-1FCF-1939E4F541F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553333" y="2905253"/>
                  <a:ext cx="572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368D76E-3616-9FA0-9ADA-0363F491E2F8}"/>
                    </a:ext>
                  </a:extLst>
                </p14:cNvPr>
                <p14:cNvContentPartPr/>
                <p14:nvPr/>
              </p14:nvContentPartPr>
              <p14:xfrm>
                <a:off x="11555133" y="2908853"/>
                <a:ext cx="214560" cy="588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368D76E-3616-9FA0-9ADA-0363F491E2F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540013" y="2893733"/>
                  <a:ext cx="24516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17AC823-0053-D97C-1D62-618090F752BE}"/>
                    </a:ext>
                  </a:extLst>
                </p14:cNvPr>
                <p14:cNvContentPartPr/>
                <p14:nvPr/>
              </p14:nvContentPartPr>
              <p14:xfrm>
                <a:off x="11709933" y="3385493"/>
                <a:ext cx="20160" cy="16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17AC823-0053-D97C-1D62-618090F752B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694813" y="3370373"/>
                  <a:ext cx="5076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79BBAA0-8B68-D8F5-E8C7-370F1EC9AF2D}"/>
              </a:ext>
            </a:extLst>
          </p:cNvPr>
          <p:cNvGrpSpPr/>
          <p:nvPr/>
        </p:nvGrpSpPr>
        <p:grpSpPr>
          <a:xfrm>
            <a:off x="10487013" y="3993893"/>
            <a:ext cx="1143720" cy="1726200"/>
            <a:chOff x="10487013" y="3993893"/>
            <a:chExt cx="1143720" cy="172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E256940-6709-ADE8-F03E-88718A9FF7AE}"/>
                    </a:ext>
                  </a:extLst>
                </p14:cNvPr>
                <p14:cNvContentPartPr/>
                <p14:nvPr/>
              </p14:nvContentPartPr>
              <p14:xfrm>
                <a:off x="10487013" y="4045733"/>
                <a:ext cx="169200" cy="405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E256940-6709-ADE8-F03E-88718A9FF7A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471893" y="4030613"/>
                  <a:ext cx="19980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90F67D9-5C72-2FDA-843C-E006B674A5A4}"/>
                    </a:ext>
                  </a:extLst>
                </p14:cNvPr>
                <p14:cNvContentPartPr/>
                <p14:nvPr/>
              </p14:nvContentPartPr>
              <p14:xfrm>
                <a:off x="10518693" y="4013333"/>
                <a:ext cx="163440" cy="186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90F67D9-5C72-2FDA-843C-E006B674A5A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503573" y="3998213"/>
                  <a:ext cx="1940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79A3B00-1CD7-CCD2-DC76-E57F94B86849}"/>
                    </a:ext>
                  </a:extLst>
                </p14:cNvPr>
                <p14:cNvContentPartPr/>
                <p14:nvPr/>
              </p14:nvContentPartPr>
              <p14:xfrm>
                <a:off x="10757013" y="4298093"/>
                <a:ext cx="117360" cy="151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79A3B00-1CD7-CCD2-DC76-E57F94B8684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741893" y="4282973"/>
                  <a:ext cx="1479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0C01502-BF3F-C57C-E5FF-5F05498685E5}"/>
                    </a:ext>
                  </a:extLst>
                </p14:cNvPr>
                <p14:cNvContentPartPr/>
                <p14:nvPr/>
              </p14:nvContentPartPr>
              <p14:xfrm>
                <a:off x="11359653" y="4038893"/>
                <a:ext cx="20520" cy="53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0C01502-BF3F-C57C-E5FF-5F05498685E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344533" y="4023773"/>
                  <a:ext cx="511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3A41AA4-D57E-840E-966F-5D31F2F0C774}"/>
                    </a:ext>
                  </a:extLst>
                </p14:cNvPr>
                <p14:cNvContentPartPr/>
                <p14:nvPr/>
              </p14:nvContentPartPr>
              <p14:xfrm>
                <a:off x="11321493" y="3993893"/>
                <a:ext cx="213840" cy="752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3A41AA4-D57E-840E-966F-5D31F2F0C77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306013" y="3978773"/>
                  <a:ext cx="244440" cy="78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844FC5D-30F4-DE6F-5B03-1A43E0B89A28}"/>
                    </a:ext>
                  </a:extLst>
                </p14:cNvPr>
                <p14:cNvContentPartPr/>
                <p14:nvPr/>
              </p14:nvContentPartPr>
              <p14:xfrm>
                <a:off x="11505093" y="4464413"/>
                <a:ext cx="12240" cy="10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844FC5D-30F4-DE6F-5B03-1A43E0B89A2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489613" y="4449293"/>
                  <a:ext cx="428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252AE0F-C253-1536-8A49-381E5D760FC8}"/>
                    </a:ext>
                  </a:extLst>
                </p14:cNvPr>
                <p14:cNvContentPartPr/>
                <p14:nvPr/>
              </p14:nvContentPartPr>
              <p14:xfrm>
                <a:off x="10665213" y="4972013"/>
                <a:ext cx="207000" cy="500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252AE0F-C253-1536-8A49-381E5D760FC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649733" y="4956533"/>
                  <a:ext cx="23724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92698A3-0A79-E751-92A4-6500F5AEFAEF}"/>
                    </a:ext>
                  </a:extLst>
                </p14:cNvPr>
                <p14:cNvContentPartPr/>
                <p14:nvPr/>
              </p14:nvContentPartPr>
              <p14:xfrm>
                <a:off x="10801293" y="4990373"/>
                <a:ext cx="140400" cy="43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92698A3-0A79-E751-92A4-6500F5AEFAE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786173" y="4975253"/>
                  <a:ext cx="1706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80FD23F-1E41-4769-648C-4DB838DF3DA6}"/>
                    </a:ext>
                  </a:extLst>
                </p14:cNvPr>
                <p14:cNvContentPartPr/>
                <p14:nvPr/>
              </p14:nvContentPartPr>
              <p14:xfrm>
                <a:off x="11011533" y="5202773"/>
                <a:ext cx="172080" cy="235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80FD23F-1E41-4769-648C-4DB838DF3DA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996413" y="5187653"/>
                  <a:ext cx="2023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48B4548-6E3D-AE1D-B04F-D3553EE1F234}"/>
                    </a:ext>
                  </a:extLst>
                </p14:cNvPr>
                <p14:cNvContentPartPr/>
                <p14:nvPr/>
              </p14:nvContentPartPr>
              <p14:xfrm>
                <a:off x="11403573" y="5008013"/>
                <a:ext cx="5760" cy="29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48B4548-6E3D-AE1D-B04F-D3553EE1F23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388453" y="4992893"/>
                  <a:ext cx="363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B090454-21EE-D8BB-A1EE-D41726552370}"/>
                    </a:ext>
                  </a:extLst>
                </p14:cNvPr>
                <p14:cNvContentPartPr/>
                <p14:nvPr/>
              </p14:nvContentPartPr>
              <p14:xfrm>
                <a:off x="11419773" y="5031773"/>
                <a:ext cx="192600" cy="521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B090454-21EE-D8BB-A1EE-D4172655237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404653" y="5016653"/>
                  <a:ext cx="22320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A50C0AD-8BA4-25DC-248D-FD2B96382888}"/>
                    </a:ext>
                  </a:extLst>
                </p14:cNvPr>
                <p14:cNvContentPartPr/>
                <p14:nvPr/>
              </p14:nvContentPartPr>
              <p14:xfrm>
                <a:off x="11557293" y="5498693"/>
                <a:ext cx="73440" cy="221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A50C0AD-8BA4-25DC-248D-FD2B9638288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542173" y="5483213"/>
                  <a:ext cx="103680" cy="25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2538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D160160-1FC0-7EC0-FF27-5A3F2DA43E2A}"/>
              </a:ext>
            </a:extLst>
          </p:cNvPr>
          <p:cNvGrpSpPr/>
          <p:nvPr/>
        </p:nvGrpSpPr>
        <p:grpSpPr>
          <a:xfrm>
            <a:off x="1471533" y="1668293"/>
            <a:ext cx="1059480" cy="289440"/>
            <a:chOff x="1471533" y="1668293"/>
            <a:chExt cx="1059480" cy="28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B11643F-8868-BBA8-6C2D-94245D1B6983}"/>
                    </a:ext>
                  </a:extLst>
                </p14:cNvPr>
                <p14:cNvContentPartPr/>
                <p14:nvPr/>
              </p14:nvContentPartPr>
              <p14:xfrm>
                <a:off x="1471533" y="1668293"/>
                <a:ext cx="1059480" cy="119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B11643F-8868-BBA8-6C2D-94245D1B698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56413" y="1653173"/>
                  <a:ext cx="10900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6723792-3E64-3667-FF5E-4F5CFF3A53E8}"/>
                    </a:ext>
                  </a:extLst>
                </p14:cNvPr>
                <p14:cNvContentPartPr/>
                <p14:nvPr/>
              </p14:nvContentPartPr>
              <p14:xfrm>
                <a:off x="1909293" y="1828133"/>
                <a:ext cx="486000" cy="129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6723792-3E64-3667-FF5E-4F5CFF3A53E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93813" y="1812653"/>
                  <a:ext cx="51660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160035-FE84-8B4B-E6B8-F283537DB91C}"/>
              </a:ext>
            </a:extLst>
          </p:cNvPr>
          <p:cNvGrpSpPr/>
          <p:nvPr/>
        </p:nvGrpSpPr>
        <p:grpSpPr>
          <a:xfrm>
            <a:off x="931533" y="730493"/>
            <a:ext cx="2698920" cy="789480"/>
            <a:chOff x="931533" y="730493"/>
            <a:chExt cx="2698920" cy="78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66340A6-9EA9-8DB9-58FE-1B3D72BB70EE}"/>
                    </a:ext>
                  </a:extLst>
                </p14:cNvPr>
                <p14:cNvContentPartPr/>
                <p14:nvPr/>
              </p14:nvContentPartPr>
              <p14:xfrm>
                <a:off x="931533" y="730493"/>
                <a:ext cx="108720" cy="6253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66340A6-9EA9-8DB9-58FE-1B3D72BB70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6413" y="715373"/>
                  <a:ext cx="139320" cy="65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17C51EA-13FD-9CF4-99E0-DAE2F3C0FAE7}"/>
                    </a:ext>
                  </a:extLst>
                </p14:cNvPr>
                <p14:cNvContentPartPr/>
                <p14:nvPr/>
              </p14:nvContentPartPr>
              <p14:xfrm>
                <a:off x="937293" y="734453"/>
                <a:ext cx="441720" cy="706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17C51EA-13FD-9CF4-99E0-DAE2F3C0FA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2173" y="718973"/>
                  <a:ext cx="472320" cy="73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42086D5-8F73-F58B-9489-FEF5ECB25BFE}"/>
                    </a:ext>
                  </a:extLst>
                </p14:cNvPr>
                <p14:cNvContentPartPr/>
                <p14:nvPr/>
              </p14:nvContentPartPr>
              <p14:xfrm>
                <a:off x="1460733" y="1097693"/>
                <a:ext cx="204120" cy="274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42086D5-8F73-F58B-9489-FEF5ECB25BF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45613" y="1082573"/>
                  <a:ext cx="2347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DD8798A-DB92-C824-49A3-20855E74D623}"/>
                    </a:ext>
                  </a:extLst>
                </p14:cNvPr>
                <p14:cNvContentPartPr/>
                <p14:nvPr/>
              </p14:nvContentPartPr>
              <p14:xfrm>
                <a:off x="1782213" y="1069253"/>
                <a:ext cx="411840" cy="270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DD8798A-DB92-C824-49A3-20855E74D62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66733" y="1054133"/>
                  <a:ext cx="4424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A9A5290-C8E8-A464-8174-DB4B27441C5F}"/>
                    </a:ext>
                  </a:extLst>
                </p14:cNvPr>
                <p14:cNvContentPartPr/>
                <p14:nvPr/>
              </p14:nvContentPartPr>
              <p14:xfrm>
                <a:off x="2052573" y="989333"/>
                <a:ext cx="6840" cy="24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A9A5290-C8E8-A464-8174-DB4B27441C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37093" y="974213"/>
                  <a:ext cx="374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957AA46-2C53-04B1-C5DC-6A31FF3FF888}"/>
                    </a:ext>
                  </a:extLst>
                </p14:cNvPr>
                <p14:cNvContentPartPr/>
                <p14:nvPr/>
              </p14:nvContentPartPr>
              <p14:xfrm>
                <a:off x="2231493" y="1073573"/>
                <a:ext cx="185400" cy="342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957AA46-2C53-04B1-C5DC-6A31FF3FF88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16373" y="1058093"/>
                  <a:ext cx="2160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E0FC24E-DB91-0C97-1AB8-D4C4FED04377}"/>
                    </a:ext>
                  </a:extLst>
                </p14:cNvPr>
                <p14:cNvContentPartPr/>
                <p14:nvPr/>
              </p14:nvContentPartPr>
              <p14:xfrm>
                <a:off x="2460093" y="1175453"/>
                <a:ext cx="57960" cy="133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E0FC24E-DB91-0C97-1AB8-D4C4FED0437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44613" y="1160333"/>
                  <a:ext cx="885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163D4F9-3150-E117-E547-854A1518B8F1}"/>
                    </a:ext>
                  </a:extLst>
                </p14:cNvPr>
                <p14:cNvContentPartPr/>
                <p14:nvPr/>
              </p14:nvContentPartPr>
              <p14:xfrm>
                <a:off x="2540373" y="1067453"/>
                <a:ext cx="455040" cy="345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163D4F9-3150-E117-E547-854A1518B8F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25253" y="1052333"/>
                  <a:ext cx="48528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26F0C9-67AE-323C-62DA-3A494C9C312A}"/>
                    </a:ext>
                  </a:extLst>
                </p14:cNvPr>
                <p14:cNvContentPartPr/>
                <p14:nvPr/>
              </p14:nvContentPartPr>
              <p14:xfrm>
                <a:off x="3251373" y="1294253"/>
                <a:ext cx="11880" cy="14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26F0C9-67AE-323C-62DA-3A494C9C312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36253" y="1279133"/>
                  <a:ext cx="42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2EF5BA8-B37B-1341-03C2-E49F7B158B49}"/>
                    </a:ext>
                  </a:extLst>
                </p14:cNvPr>
                <p14:cNvContentPartPr/>
                <p14:nvPr/>
              </p14:nvContentPartPr>
              <p14:xfrm>
                <a:off x="3302133" y="1208573"/>
                <a:ext cx="19800" cy="45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2EF5BA8-B37B-1341-03C2-E49F7B158B4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87013" y="1193453"/>
                  <a:ext cx="500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B320675-997B-1AEF-DAFB-A4BA4258896A}"/>
                    </a:ext>
                  </a:extLst>
                </p14:cNvPr>
                <p14:cNvContentPartPr/>
                <p14:nvPr/>
              </p14:nvContentPartPr>
              <p14:xfrm>
                <a:off x="3297813" y="1469933"/>
                <a:ext cx="16920" cy="50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B320675-997B-1AEF-DAFB-A4BA4258896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82693" y="1454453"/>
                  <a:ext cx="475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2A59410-7CA6-4C5A-4B04-81F1D9364C8F}"/>
                    </a:ext>
                  </a:extLst>
                </p14:cNvPr>
                <p14:cNvContentPartPr/>
                <p14:nvPr/>
              </p14:nvContentPartPr>
              <p14:xfrm>
                <a:off x="3412653" y="1312613"/>
                <a:ext cx="217800" cy="59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2A59410-7CA6-4C5A-4B04-81F1D9364C8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97533" y="1297133"/>
                  <a:ext cx="248040" cy="9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197434C-E477-F7F8-4C1A-B788CDBDF856}"/>
                  </a:ext>
                </a:extLst>
              </p14:cNvPr>
              <p14:cNvContentPartPr/>
              <p14:nvPr/>
            </p14:nvContentPartPr>
            <p14:xfrm>
              <a:off x="2198013" y="3153653"/>
              <a:ext cx="50400" cy="630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197434C-E477-F7F8-4C1A-B788CDBDF85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182533" y="3138533"/>
                <a:ext cx="81000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C7A1F54-8A90-9E57-F577-A3D50A4177CA}"/>
                  </a:ext>
                </a:extLst>
              </p14:cNvPr>
              <p14:cNvContentPartPr/>
              <p14:nvPr/>
            </p14:nvContentPartPr>
            <p14:xfrm>
              <a:off x="2158053" y="3169133"/>
              <a:ext cx="229680" cy="1249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C7A1F54-8A90-9E57-F577-A3D50A4177C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42573" y="3154013"/>
                <a:ext cx="2602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4A3A494-9915-B0AE-7F42-480736CCEA6B}"/>
                  </a:ext>
                </a:extLst>
              </p14:cNvPr>
              <p14:cNvContentPartPr/>
              <p14:nvPr/>
            </p14:nvContentPartPr>
            <p14:xfrm>
              <a:off x="2252013" y="3424373"/>
              <a:ext cx="249840" cy="61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4A3A494-9915-B0AE-7F42-480736CCEA6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36533" y="3408893"/>
                <a:ext cx="28008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12405D4-E908-2D79-0DA3-6922632704F1}"/>
                  </a:ext>
                </a:extLst>
              </p14:cNvPr>
              <p14:cNvContentPartPr/>
              <p14:nvPr/>
            </p14:nvContentPartPr>
            <p14:xfrm>
              <a:off x="2412573" y="3543893"/>
              <a:ext cx="259560" cy="2660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12405D4-E908-2D79-0DA3-6922632704F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97453" y="3528773"/>
                <a:ext cx="29016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2A730B4-7485-E2DC-A738-692AA91B0DE3}"/>
                  </a:ext>
                </a:extLst>
              </p14:cNvPr>
              <p14:cNvContentPartPr/>
              <p14:nvPr/>
            </p14:nvContentPartPr>
            <p14:xfrm>
              <a:off x="2765373" y="3525533"/>
              <a:ext cx="84240" cy="2923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2A730B4-7485-E2DC-A738-692AA91B0DE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49893" y="3510413"/>
                <a:ext cx="11484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6D4D0D0-2951-0F20-D2F5-FFF95A9337A7}"/>
                  </a:ext>
                </a:extLst>
              </p14:cNvPr>
              <p14:cNvContentPartPr/>
              <p14:nvPr/>
            </p14:nvContentPartPr>
            <p14:xfrm>
              <a:off x="2864013" y="3368573"/>
              <a:ext cx="27360" cy="1267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6D4D0D0-2951-0F20-D2F5-FFF95A9337A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48893" y="3353453"/>
                <a:ext cx="5760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6777A7A-F4B0-F1A4-007D-204CCBB0F27F}"/>
                  </a:ext>
                </a:extLst>
              </p14:cNvPr>
              <p14:cNvContentPartPr/>
              <p14:nvPr/>
            </p14:nvContentPartPr>
            <p14:xfrm>
              <a:off x="2931693" y="3038453"/>
              <a:ext cx="956520" cy="8740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6777A7A-F4B0-F1A4-007D-204CCBB0F27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916573" y="3023333"/>
                <a:ext cx="987120" cy="90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1E01230-5B61-FB4C-082C-F82B3AE4AFE3}"/>
                  </a:ext>
                </a:extLst>
              </p14:cNvPr>
              <p14:cNvContentPartPr/>
              <p14:nvPr/>
            </p14:nvContentPartPr>
            <p14:xfrm>
              <a:off x="4022133" y="3727493"/>
              <a:ext cx="28080" cy="280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1E01230-5B61-FB4C-082C-F82B3AE4AFE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06653" y="3712373"/>
                <a:ext cx="5868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44189F34-B651-182C-7123-0018D8523B03}"/>
              </a:ext>
            </a:extLst>
          </p:cNvPr>
          <p:cNvGrpSpPr/>
          <p:nvPr/>
        </p:nvGrpSpPr>
        <p:grpSpPr>
          <a:xfrm>
            <a:off x="2672493" y="4074173"/>
            <a:ext cx="1271160" cy="210960"/>
            <a:chOff x="2672493" y="4074173"/>
            <a:chExt cx="1271160" cy="21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9197330-63D0-2094-0102-A3A9DBBAB4CC}"/>
                    </a:ext>
                  </a:extLst>
                </p14:cNvPr>
                <p14:cNvContentPartPr/>
                <p14:nvPr/>
              </p14:nvContentPartPr>
              <p14:xfrm>
                <a:off x="2672493" y="4074893"/>
                <a:ext cx="837000" cy="55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9197330-63D0-2094-0102-A3A9DBBAB4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57013" y="4059413"/>
                  <a:ext cx="8676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0FAD54F-081E-1052-3994-99B0BBB9EA24}"/>
                    </a:ext>
                  </a:extLst>
                </p14:cNvPr>
                <p14:cNvContentPartPr/>
                <p14:nvPr/>
              </p14:nvContentPartPr>
              <p14:xfrm>
                <a:off x="2825853" y="4217813"/>
                <a:ext cx="433440" cy="67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0FAD54F-081E-1052-3994-99B0BBB9EA2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10733" y="4202693"/>
                  <a:ext cx="464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4BC1A77-A902-830F-915A-F595EC104F4A}"/>
                    </a:ext>
                  </a:extLst>
                </p14:cNvPr>
                <p14:cNvContentPartPr/>
                <p14:nvPr/>
              </p14:nvContentPartPr>
              <p14:xfrm>
                <a:off x="3643773" y="4074173"/>
                <a:ext cx="7920" cy="11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4BC1A77-A902-830F-915A-F595EC104F4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28653" y="4059053"/>
                  <a:ext cx="381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BE5C143-C00E-1ED6-DC23-4EDE1CA30990}"/>
                    </a:ext>
                  </a:extLst>
                </p14:cNvPr>
                <p14:cNvContentPartPr/>
                <p14:nvPr/>
              </p14:nvContentPartPr>
              <p14:xfrm>
                <a:off x="3669693" y="4261373"/>
                <a:ext cx="3240" cy="4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BE5C143-C00E-1ED6-DC23-4EDE1CA3099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54573" y="4246253"/>
                  <a:ext cx="338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4ACF4A1-121D-BDE8-9C32-620A6B434C6E}"/>
                    </a:ext>
                  </a:extLst>
                </p14:cNvPr>
                <p14:cNvContentPartPr/>
                <p14:nvPr/>
              </p14:nvContentPartPr>
              <p14:xfrm>
                <a:off x="3807933" y="4199093"/>
                <a:ext cx="135720" cy="66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4ACF4A1-121D-BDE8-9C32-620A6B434C6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92813" y="4183613"/>
                  <a:ext cx="16632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3803192-8B9D-0F5C-9866-7D8F928F9069}"/>
              </a:ext>
            </a:extLst>
          </p:cNvPr>
          <p:cNvGrpSpPr/>
          <p:nvPr/>
        </p:nvGrpSpPr>
        <p:grpSpPr>
          <a:xfrm>
            <a:off x="4484013" y="344213"/>
            <a:ext cx="6802920" cy="6538320"/>
            <a:chOff x="4484013" y="344213"/>
            <a:chExt cx="6802920" cy="653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1835445-D5BB-68AD-56D3-83060FBA7302}"/>
                    </a:ext>
                  </a:extLst>
                </p14:cNvPr>
                <p14:cNvContentPartPr/>
                <p14:nvPr/>
              </p14:nvContentPartPr>
              <p14:xfrm>
                <a:off x="5013573" y="743453"/>
                <a:ext cx="263880" cy="491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1835445-D5BB-68AD-56D3-83060FBA730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98093" y="727973"/>
                  <a:ext cx="29412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0FDBA48-C540-2299-D50E-CE81B9BAACE6}"/>
                    </a:ext>
                  </a:extLst>
                </p14:cNvPr>
                <p14:cNvContentPartPr/>
                <p14:nvPr/>
              </p14:nvContentPartPr>
              <p14:xfrm>
                <a:off x="5362413" y="1016693"/>
                <a:ext cx="160560" cy="232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0FDBA48-C540-2299-D50E-CE81B9BAACE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47293" y="1001213"/>
                  <a:ext cx="190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23C3014-9696-36E6-2BB3-8FB88DF4C1DC}"/>
                    </a:ext>
                  </a:extLst>
                </p14:cNvPr>
                <p14:cNvContentPartPr/>
                <p14:nvPr/>
              </p14:nvContentPartPr>
              <p14:xfrm>
                <a:off x="5634573" y="825893"/>
                <a:ext cx="14400" cy="28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23C3014-9696-36E6-2BB3-8FB88DF4C1D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19453" y="810773"/>
                  <a:ext cx="450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AF849B0-3734-3779-9FAE-21824B79F410}"/>
                    </a:ext>
                  </a:extLst>
                </p14:cNvPr>
                <p14:cNvContentPartPr/>
                <p14:nvPr/>
              </p14:nvContentPartPr>
              <p14:xfrm>
                <a:off x="5723493" y="769373"/>
                <a:ext cx="97920" cy="754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AF849B0-3734-3779-9FAE-21824B79F41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08013" y="753893"/>
                  <a:ext cx="128520" cy="78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2793FDF-EC25-DEE2-4134-79DE64AAFE00}"/>
                    </a:ext>
                  </a:extLst>
                </p14:cNvPr>
                <p14:cNvContentPartPr/>
                <p14:nvPr/>
              </p14:nvContentPartPr>
              <p14:xfrm>
                <a:off x="5831133" y="1330973"/>
                <a:ext cx="26640" cy="21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2793FDF-EC25-DEE2-4134-79DE64AAFE0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16013" y="1315853"/>
                  <a:ext cx="572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F43551F-D950-A926-1731-85AEE76CD726}"/>
                    </a:ext>
                  </a:extLst>
                </p14:cNvPr>
                <p14:cNvContentPartPr/>
                <p14:nvPr/>
              </p14:nvContentPartPr>
              <p14:xfrm>
                <a:off x="6945693" y="344213"/>
                <a:ext cx="261000" cy="3403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F43551F-D950-A926-1731-85AEE76CD72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930573" y="328733"/>
                  <a:ext cx="291600" cy="343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4B3524C-9773-3D1E-94A3-045EC0D1DA12}"/>
                    </a:ext>
                  </a:extLst>
                </p14:cNvPr>
                <p14:cNvContentPartPr/>
                <p14:nvPr/>
              </p14:nvContentPartPr>
              <p14:xfrm>
                <a:off x="7685133" y="799973"/>
                <a:ext cx="226800" cy="398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4B3524C-9773-3D1E-94A3-045EC0D1DA1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670013" y="784493"/>
                  <a:ext cx="25704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70030F4-FDA0-94E6-5D17-9AD8C9F96B03}"/>
                    </a:ext>
                  </a:extLst>
                </p14:cNvPr>
                <p14:cNvContentPartPr/>
                <p14:nvPr/>
              </p14:nvContentPartPr>
              <p14:xfrm>
                <a:off x="7991493" y="994733"/>
                <a:ext cx="72720" cy="76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70030F4-FDA0-94E6-5D17-9AD8C9F96B0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976373" y="979613"/>
                  <a:ext cx="1033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2B78818-4C66-BE3B-8C05-D601E8724F80}"/>
                    </a:ext>
                  </a:extLst>
                </p14:cNvPr>
                <p14:cNvContentPartPr/>
                <p14:nvPr/>
              </p14:nvContentPartPr>
              <p14:xfrm>
                <a:off x="8229813" y="715733"/>
                <a:ext cx="7920" cy="70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B78818-4C66-BE3B-8C05-D601E8724F8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214693" y="700253"/>
                  <a:ext cx="385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73710EF-D717-0BE1-C2B5-A02456FF4688}"/>
                    </a:ext>
                  </a:extLst>
                </p14:cNvPr>
                <p14:cNvContentPartPr/>
                <p14:nvPr/>
              </p14:nvContentPartPr>
              <p14:xfrm>
                <a:off x="8213253" y="671093"/>
                <a:ext cx="214560" cy="836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73710EF-D717-0BE1-C2B5-A02456FF468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97773" y="655613"/>
                  <a:ext cx="245160" cy="86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6DA5A34-0504-B31A-593D-ED63CFEF483A}"/>
                    </a:ext>
                  </a:extLst>
                </p14:cNvPr>
                <p14:cNvContentPartPr/>
                <p14:nvPr/>
              </p14:nvContentPartPr>
              <p14:xfrm>
                <a:off x="8426373" y="1282733"/>
                <a:ext cx="57600" cy="21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6DA5A34-0504-B31A-593D-ED63CFEF483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10893" y="1267613"/>
                  <a:ext cx="878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E97CD47-EEA3-1E19-AEAA-5F3F685717D3}"/>
                    </a:ext>
                  </a:extLst>
                </p14:cNvPr>
                <p14:cNvContentPartPr/>
                <p14:nvPr/>
              </p14:nvContentPartPr>
              <p14:xfrm>
                <a:off x="7675773" y="1624373"/>
                <a:ext cx="972000" cy="133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E97CD47-EEA3-1E19-AEAA-5F3F685717D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660653" y="1609253"/>
                  <a:ext cx="10026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E670FBE-6F3B-C923-4FC5-A94B998454FB}"/>
                    </a:ext>
                  </a:extLst>
                </p14:cNvPr>
                <p14:cNvContentPartPr/>
                <p14:nvPr/>
              </p14:nvContentPartPr>
              <p14:xfrm>
                <a:off x="5198973" y="1654253"/>
                <a:ext cx="682560" cy="99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E670FBE-6F3B-C923-4FC5-A94B998454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83853" y="1638773"/>
                  <a:ext cx="7131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C66F5D3-2D42-073A-F6B2-9BFCB2FA8B9C}"/>
                    </a:ext>
                  </a:extLst>
                </p14:cNvPr>
                <p14:cNvContentPartPr/>
                <p14:nvPr/>
              </p14:nvContentPartPr>
              <p14:xfrm>
                <a:off x="4520013" y="3096773"/>
                <a:ext cx="6766920" cy="326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C66F5D3-2D42-073A-F6B2-9BFCB2FA8B9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04533" y="3081293"/>
                  <a:ext cx="67971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FEE93AD-CD76-71C2-9C47-0C7A1870F204}"/>
                    </a:ext>
                  </a:extLst>
                </p14:cNvPr>
                <p14:cNvContentPartPr/>
                <p14:nvPr/>
              </p14:nvContentPartPr>
              <p14:xfrm>
                <a:off x="4779573" y="4008653"/>
                <a:ext cx="331200" cy="39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FEE93AD-CD76-71C2-9C47-0C7A1870F20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764453" y="3993533"/>
                  <a:ext cx="3618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5EBA90E-21C6-C1FD-9ADE-3FE0C8A0CA6E}"/>
                    </a:ext>
                  </a:extLst>
                </p14:cNvPr>
                <p14:cNvContentPartPr/>
                <p14:nvPr/>
              </p14:nvContentPartPr>
              <p14:xfrm>
                <a:off x="5063253" y="3953933"/>
                <a:ext cx="132120" cy="269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5EBA90E-21C6-C1FD-9ADE-3FE0C8A0CA6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47773" y="3938453"/>
                  <a:ext cx="1627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471674D-75A2-A3D6-CB3F-FD5E701962E8}"/>
                    </a:ext>
                  </a:extLst>
                </p14:cNvPr>
                <p14:cNvContentPartPr/>
                <p14:nvPr/>
              </p14:nvContentPartPr>
              <p14:xfrm>
                <a:off x="5425413" y="3836933"/>
                <a:ext cx="225000" cy="481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471674D-75A2-A3D6-CB3F-FD5E701962E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10293" y="3821813"/>
                  <a:ext cx="25560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A829E75-223D-98A7-0801-CAF72C90F193}"/>
                    </a:ext>
                  </a:extLst>
                </p14:cNvPr>
                <p14:cNvContentPartPr/>
                <p14:nvPr/>
              </p14:nvContentPartPr>
              <p14:xfrm>
                <a:off x="5633133" y="4001453"/>
                <a:ext cx="326880" cy="273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A829E75-223D-98A7-0801-CAF72C90F19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617653" y="3986333"/>
                  <a:ext cx="3574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ABB25DC-F8A4-CAC2-33CB-BED2763E07BF}"/>
                    </a:ext>
                  </a:extLst>
                </p14:cNvPr>
                <p14:cNvContentPartPr/>
                <p14:nvPr/>
              </p14:nvContentPartPr>
              <p14:xfrm>
                <a:off x="5890893" y="3825773"/>
                <a:ext cx="21240" cy="45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ABB25DC-F8A4-CAC2-33CB-BED2763E07B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875413" y="3810653"/>
                  <a:ext cx="518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570F255-7B68-4ED6-B959-381559D49FEF}"/>
                    </a:ext>
                  </a:extLst>
                </p14:cNvPr>
                <p14:cNvContentPartPr/>
                <p14:nvPr/>
              </p14:nvContentPartPr>
              <p14:xfrm>
                <a:off x="6088893" y="3919013"/>
                <a:ext cx="170280" cy="383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570F255-7B68-4ED6-B959-381559D49FE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73413" y="3903893"/>
                  <a:ext cx="2008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6FA8F7E-5CF8-1498-82A9-44166F9E5FB2}"/>
                    </a:ext>
                  </a:extLst>
                </p14:cNvPr>
                <p14:cNvContentPartPr/>
                <p14:nvPr/>
              </p14:nvContentPartPr>
              <p14:xfrm>
                <a:off x="6293013" y="3886973"/>
                <a:ext cx="480600" cy="736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6FA8F7E-5CF8-1498-82A9-44166F9E5FB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277533" y="3871493"/>
                  <a:ext cx="511200" cy="76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77892B1-AE2D-2D4F-81CF-5EBEDDEAA279}"/>
                    </a:ext>
                  </a:extLst>
                </p14:cNvPr>
                <p14:cNvContentPartPr/>
                <p14:nvPr/>
              </p14:nvContentPartPr>
              <p14:xfrm>
                <a:off x="6924813" y="4126733"/>
                <a:ext cx="7560" cy="27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77892B1-AE2D-2D4F-81CF-5EBEDDEAA27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909693" y="4111613"/>
                  <a:ext cx="381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20AA1D7-6FDF-DFEA-81E9-96E755881C00}"/>
                    </a:ext>
                  </a:extLst>
                </p14:cNvPr>
                <p14:cNvContentPartPr/>
                <p14:nvPr/>
              </p14:nvContentPartPr>
              <p14:xfrm>
                <a:off x="5628453" y="4578533"/>
                <a:ext cx="788760" cy="131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20AA1D7-6FDF-DFEA-81E9-96E755881C0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613333" y="4563053"/>
                  <a:ext cx="8193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E8D0025-A0B3-2F8E-BEDA-3992BB0F39D1}"/>
                    </a:ext>
                  </a:extLst>
                </p14:cNvPr>
                <p14:cNvContentPartPr/>
                <p14:nvPr/>
              </p14:nvContentPartPr>
              <p14:xfrm>
                <a:off x="4951653" y="5141573"/>
                <a:ext cx="235800" cy="42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E8D0025-A0B3-2F8E-BEDA-3992BB0F39D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36173" y="5126453"/>
                  <a:ext cx="2664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89997F5-F791-0F15-97A9-B595A6D4D008}"/>
                    </a:ext>
                  </a:extLst>
                </p14:cNvPr>
                <p14:cNvContentPartPr/>
                <p14:nvPr/>
              </p14:nvContentPartPr>
              <p14:xfrm>
                <a:off x="5139573" y="5035013"/>
                <a:ext cx="187560" cy="208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89997F5-F791-0F15-97A9-B595A6D4D00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124453" y="5019893"/>
                  <a:ext cx="2178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6549F82-49A9-61B2-5BFB-85FFD145451F}"/>
                    </a:ext>
                  </a:extLst>
                </p14:cNvPr>
                <p14:cNvContentPartPr/>
                <p14:nvPr/>
              </p14:nvContentPartPr>
              <p14:xfrm>
                <a:off x="5798373" y="4973453"/>
                <a:ext cx="196920" cy="443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6549F82-49A9-61B2-5BFB-85FFD145451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82893" y="4957973"/>
                  <a:ext cx="22716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CA94316-1ED1-8C02-DD14-00890E7585AF}"/>
                    </a:ext>
                  </a:extLst>
                </p14:cNvPr>
                <p14:cNvContentPartPr/>
                <p14:nvPr/>
              </p14:nvContentPartPr>
              <p14:xfrm>
                <a:off x="5999973" y="4970213"/>
                <a:ext cx="550800" cy="584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CA94316-1ED1-8C02-DD14-00890E7585A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984493" y="4955093"/>
                  <a:ext cx="58140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A7CD04C-687E-B155-3902-813FA1A638CC}"/>
                    </a:ext>
                  </a:extLst>
                </p14:cNvPr>
                <p14:cNvContentPartPr/>
                <p14:nvPr/>
              </p14:nvContentPartPr>
              <p14:xfrm>
                <a:off x="5246133" y="5891093"/>
                <a:ext cx="251280" cy="57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A7CD04C-687E-B155-3902-813FA1A638C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230653" y="5875973"/>
                  <a:ext cx="2815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A99B7FF-99D8-19CA-CE0A-B297A4C508B9}"/>
                    </a:ext>
                  </a:extLst>
                </p14:cNvPr>
                <p14:cNvContentPartPr/>
                <p14:nvPr/>
              </p14:nvContentPartPr>
              <p14:xfrm>
                <a:off x="5454213" y="5810453"/>
                <a:ext cx="173880" cy="236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A99B7FF-99D8-19CA-CE0A-B297A4C508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438733" y="5794973"/>
                  <a:ext cx="2041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F4D4DB0-E053-815E-5390-2FD8689321CF}"/>
                    </a:ext>
                  </a:extLst>
                </p14:cNvPr>
                <p14:cNvContentPartPr/>
                <p14:nvPr/>
              </p14:nvContentPartPr>
              <p14:xfrm>
                <a:off x="6071973" y="5773013"/>
                <a:ext cx="307440" cy="350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F4D4DB0-E053-815E-5390-2FD8689321C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056853" y="5757533"/>
                  <a:ext cx="33768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435666A-04CF-8035-D17B-E17F0E044C37}"/>
                    </a:ext>
                  </a:extLst>
                </p14:cNvPr>
                <p14:cNvContentPartPr/>
                <p14:nvPr/>
              </p14:nvContentPartPr>
              <p14:xfrm>
                <a:off x="6254133" y="5945453"/>
                <a:ext cx="170280" cy="129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435666A-04CF-8035-D17B-E17F0E044C3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239013" y="5930333"/>
                  <a:ext cx="2008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244AEE5-E152-1ED1-6E95-634744F5B483}"/>
                    </a:ext>
                  </a:extLst>
                </p14:cNvPr>
                <p14:cNvContentPartPr/>
                <p14:nvPr/>
              </p14:nvContentPartPr>
              <p14:xfrm>
                <a:off x="7011933" y="5800373"/>
                <a:ext cx="181440" cy="70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244AEE5-E152-1ED1-6E95-634744F5B48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996453" y="5785253"/>
                  <a:ext cx="2116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C1FDC27-6C23-03C4-6952-D7AFCE300F5A}"/>
                    </a:ext>
                  </a:extLst>
                </p14:cNvPr>
                <p14:cNvContentPartPr/>
                <p14:nvPr/>
              </p14:nvContentPartPr>
              <p14:xfrm>
                <a:off x="7175733" y="5755013"/>
                <a:ext cx="112320" cy="228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C1FDC27-6C23-03C4-6952-D7AFCE300F5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160253" y="5739893"/>
                  <a:ext cx="1429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A966C9D-3BF4-B6BF-3FF2-8B6551E7E176}"/>
                    </a:ext>
                  </a:extLst>
                </p14:cNvPr>
                <p14:cNvContentPartPr/>
                <p14:nvPr/>
              </p14:nvContentPartPr>
              <p14:xfrm>
                <a:off x="7611693" y="5594453"/>
                <a:ext cx="283320" cy="528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A966C9D-3BF4-B6BF-3FF2-8B6551E7E17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96213" y="5578973"/>
                  <a:ext cx="31392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B4532FA-F063-5FE0-AE69-CDF7B8867FF0}"/>
                    </a:ext>
                  </a:extLst>
                </p14:cNvPr>
                <p14:cNvContentPartPr/>
                <p14:nvPr/>
              </p14:nvContentPartPr>
              <p14:xfrm>
                <a:off x="7972773" y="5841053"/>
                <a:ext cx="79920" cy="1699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B4532FA-F063-5FE0-AE69-CDF7B8867FF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957653" y="5825573"/>
                  <a:ext cx="1101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F917131-238F-96CD-D867-51D288A14836}"/>
                    </a:ext>
                  </a:extLst>
                </p14:cNvPr>
                <p14:cNvContentPartPr/>
                <p14:nvPr/>
              </p14:nvContentPartPr>
              <p14:xfrm>
                <a:off x="8015253" y="5685893"/>
                <a:ext cx="48960" cy="44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F917131-238F-96CD-D867-51D288A1483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000133" y="5670773"/>
                  <a:ext cx="795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6B27D3F-6BBA-13C3-DF0B-FDEDCC1EF999}"/>
                    </a:ext>
                  </a:extLst>
                </p14:cNvPr>
                <p14:cNvContentPartPr/>
                <p14:nvPr/>
              </p14:nvContentPartPr>
              <p14:xfrm>
                <a:off x="8144493" y="5577173"/>
                <a:ext cx="413280" cy="376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6B27D3F-6BBA-13C3-DF0B-FDEDCC1EF99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129373" y="5561693"/>
                  <a:ext cx="44388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89F4314-11D7-2AC7-322E-7670F9ED9D64}"/>
                    </a:ext>
                  </a:extLst>
                </p14:cNvPr>
                <p14:cNvContentPartPr/>
                <p14:nvPr/>
              </p14:nvContentPartPr>
              <p14:xfrm>
                <a:off x="9027933" y="5399693"/>
                <a:ext cx="211320" cy="556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89F4314-11D7-2AC7-322E-7670F9ED9D6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012813" y="5384573"/>
                  <a:ext cx="24192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5EB2F6E-C03C-6F4E-BBF4-1AF84C76DEE0}"/>
                    </a:ext>
                  </a:extLst>
                </p14:cNvPr>
                <p14:cNvContentPartPr/>
                <p14:nvPr/>
              </p14:nvContentPartPr>
              <p14:xfrm>
                <a:off x="9308733" y="5630813"/>
                <a:ext cx="309240" cy="250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5EB2F6E-C03C-6F4E-BBF4-1AF84C76DEE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293253" y="5615693"/>
                  <a:ext cx="3398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CBA9CB7-6C77-4DEF-A77C-DD2FCA016A73}"/>
                    </a:ext>
                  </a:extLst>
                </p14:cNvPr>
                <p14:cNvContentPartPr/>
                <p14:nvPr/>
              </p14:nvContentPartPr>
              <p14:xfrm>
                <a:off x="9560013" y="5227613"/>
                <a:ext cx="132840" cy="6174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CBA9CB7-6C77-4DEF-A77C-DD2FCA016A7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44893" y="5212493"/>
                  <a:ext cx="16344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F2F2A8B-CE4B-1C6D-8A13-CAE7FE99396A}"/>
                    </a:ext>
                  </a:extLst>
                </p14:cNvPr>
                <p14:cNvContentPartPr/>
                <p14:nvPr/>
              </p14:nvContentPartPr>
              <p14:xfrm>
                <a:off x="9612933" y="5553053"/>
                <a:ext cx="192240" cy="44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F2F2A8B-CE4B-1C6D-8A13-CAE7FE99396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597453" y="5537573"/>
                  <a:ext cx="2228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D3EBC7B-A9FA-03F4-52F2-38027B77CA40}"/>
                    </a:ext>
                  </a:extLst>
                </p14:cNvPr>
                <p14:cNvContentPartPr/>
                <p14:nvPr/>
              </p14:nvContentPartPr>
              <p14:xfrm>
                <a:off x="9839013" y="5544053"/>
                <a:ext cx="177480" cy="2095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D3EBC7B-A9FA-03F4-52F2-38027B77CA4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823893" y="5528573"/>
                  <a:ext cx="2077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9212287-9B4B-551F-BD59-1C283E28C900}"/>
                    </a:ext>
                  </a:extLst>
                </p14:cNvPr>
                <p14:cNvContentPartPr/>
                <p14:nvPr/>
              </p14:nvContentPartPr>
              <p14:xfrm>
                <a:off x="5460333" y="6368453"/>
                <a:ext cx="187920" cy="44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9212287-9B4B-551F-BD59-1C283E28C90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444853" y="6352973"/>
                  <a:ext cx="218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61B778C-2681-5A4E-41AB-97B10F5EA159}"/>
                    </a:ext>
                  </a:extLst>
                </p14:cNvPr>
                <p14:cNvContentPartPr/>
                <p14:nvPr/>
              </p14:nvContentPartPr>
              <p14:xfrm>
                <a:off x="5626293" y="6299333"/>
                <a:ext cx="165960" cy="207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61B778C-2681-5A4E-41AB-97B10F5EA15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610813" y="6283853"/>
                  <a:ext cx="1965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BA5395B-9F3C-A786-DC39-1BDCA43527BE}"/>
                    </a:ext>
                  </a:extLst>
                </p14:cNvPr>
                <p14:cNvContentPartPr/>
                <p14:nvPr/>
              </p14:nvContentPartPr>
              <p14:xfrm>
                <a:off x="4484013" y="3618413"/>
                <a:ext cx="648720" cy="3264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BA5395B-9F3C-A786-DC39-1BDCA43527B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68533" y="3603293"/>
                  <a:ext cx="679320" cy="32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CD47C1B-B8D5-A6FF-19CB-0FAEAFDFDA21}"/>
                    </a:ext>
                  </a:extLst>
                </p14:cNvPr>
                <p14:cNvContentPartPr/>
                <p14:nvPr/>
              </p14:nvContentPartPr>
              <p14:xfrm>
                <a:off x="5861373" y="1848293"/>
                <a:ext cx="956520" cy="1904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CD47C1B-B8D5-A6FF-19CB-0FAEAFDFDA2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846253" y="1833173"/>
                  <a:ext cx="987120" cy="1934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8722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DD01197-4B95-A888-26BC-5D58185BC89E}"/>
              </a:ext>
            </a:extLst>
          </p:cNvPr>
          <p:cNvGrpSpPr/>
          <p:nvPr/>
        </p:nvGrpSpPr>
        <p:grpSpPr>
          <a:xfrm>
            <a:off x="604653" y="501893"/>
            <a:ext cx="464040" cy="543240"/>
            <a:chOff x="604653" y="501893"/>
            <a:chExt cx="464040" cy="54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100ECD5-98D9-4055-4E81-5DFDBB377C8D}"/>
                    </a:ext>
                  </a:extLst>
                </p14:cNvPr>
                <p14:cNvContentPartPr/>
                <p14:nvPr/>
              </p14:nvContentPartPr>
              <p14:xfrm>
                <a:off x="814173" y="673973"/>
                <a:ext cx="39600" cy="1684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100ECD5-98D9-4055-4E81-5DFDBB377C8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9053" y="658493"/>
                  <a:ext cx="702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92876C1-55BC-78D3-7DC8-7620DB016072}"/>
                    </a:ext>
                  </a:extLst>
                </p14:cNvPr>
                <p14:cNvContentPartPr/>
                <p14:nvPr/>
              </p14:nvContentPartPr>
              <p14:xfrm>
                <a:off x="604653" y="501893"/>
                <a:ext cx="464040" cy="543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92876C1-55BC-78D3-7DC8-7620DB01607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9533" y="486773"/>
                  <a:ext cx="494640" cy="57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F9DE58A-50AF-6AA6-031E-CE431B3C010B}"/>
              </a:ext>
            </a:extLst>
          </p:cNvPr>
          <p:cNvGrpSpPr/>
          <p:nvPr/>
        </p:nvGrpSpPr>
        <p:grpSpPr>
          <a:xfrm>
            <a:off x="1493133" y="376973"/>
            <a:ext cx="1145880" cy="873720"/>
            <a:chOff x="1493133" y="376973"/>
            <a:chExt cx="1145880" cy="87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B93359B-BE52-8B61-252F-985B421AC7A8}"/>
                    </a:ext>
                  </a:extLst>
                </p14:cNvPr>
                <p14:cNvContentPartPr/>
                <p14:nvPr/>
              </p14:nvContentPartPr>
              <p14:xfrm>
                <a:off x="1493133" y="376973"/>
                <a:ext cx="310680" cy="647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B93359B-BE52-8B61-252F-985B421AC7A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77653" y="361493"/>
                  <a:ext cx="34128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D468F12-A755-FAA0-25EB-E00F22AE067B}"/>
                    </a:ext>
                  </a:extLst>
                </p14:cNvPr>
                <p14:cNvContentPartPr/>
                <p14:nvPr/>
              </p14:nvContentPartPr>
              <p14:xfrm>
                <a:off x="1554693" y="806453"/>
                <a:ext cx="199440" cy="128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D468F12-A755-FAA0-25EB-E00F22AE067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39573" y="791333"/>
                  <a:ext cx="2300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81B967E-EBE8-AA9E-CBF0-57505FBD0A26}"/>
                    </a:ext>
                  </a:extLst>
                </p14:cNvPr>
                <p14:cNvContentPartPr/>
                <p14:nvPr/>
              </p14:nvContentPartPr>
              <p14:xfrm>
                <a:off x="2001813" y="720413"/>
                <a:ext cx="116640" cy="307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81B967E-EBE8-AA9E-CBF0-57505FBD0A2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86693" y="705293"/>
                  <a:ext cx="1472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90D93DF-DEDB-9293-6D91-3F84E620A285}"/>
                    </a:ext>
                  </a:extLst>
                </p14:cNvPr>
                <p14:cNvContentPartPr/>
                <p14:nvPr/>
              </p14:nvContentPartPr>
              <p14:xfrm>
                <a:off x="2214933" y="557693"/>
                <a:ext cx="64800" cy="494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90D93DF-DEDB-9293-6D91-3F84E620A28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99813" y="542213"/>
                  <a:ext cx="9540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84881BD-BECD-0303-B2C2-6A4A82F21C89}"/>
                    </a:ext>
                  </a:extLst>
                </p14:cNvPr>
                <p14:cNvContentPartPr/>
                <p14:nvPr/>
              </p14:nvContentPartPr>
              <p14:xfrm>
                <a:off x="2320413" y="753893"/>
                <a:ext cx="158400" cy="279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84881BD-BECD-0303-B2C2-6A4A82F21C8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05293" y="738773"/>
                  <a:ext cx="1890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1955FB9-0C1C-36B0-A009-F6559ECC69DC}"/>
                    </a:ext>
                  </a:extLst>
                </p14:cNvPr>
                <p14:cNvContentPartPr/>
                <p14:nvPr/>
              </p14:nvContentPartPr>
              <p14:xfrm>
                <a:off x="1585293" y="1183733"/>
                <a:ext cx="839160" cy="66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1955FB9-0C1C-36B0-A009-F6559ECC69D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70173" y="1168253"/>
                  <a:ext cx="8697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9AA633F-71F7-4622-21C9-B239111DADFD}"/>
                    </a:ext>
                  </a:extLst>
                </p14:cNvPr>
                <p14:cNvContentPartPr/>
                <p14:nvPr/>
              </p14:nvContentPartPr>
              <p14:xfrm>
                <a:off x="2619573" y="865133"/>
                <a:ext cx="8640" cy="10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9AA633F-71F7-4622-21C9-B239111DADF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04093" y="850013"/>
                  <a:ext cx="388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FD26756-64E0-DEF9-6BD5-3B1BFD1DBC5D}"/>
                    </a:ext>
                  </a:extLst>
                </p14:cNvPr>
                <p14:cNvContentPartPr/>
                <p14:nvPr/>
              </p14:nvContentPartPr>
              <p14:xfrm>
                <a:off x="2638653" y="1009133"/>
                <a:ext cx="360" cy="24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FD26756-64E0-DEF9-6BD5-3B1BFD1DBC5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23533" y="994013"/>
                  <a:ext cx="3096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DF5A331-7634-7B23-694F-5F1FAB2B29B8}"/>
              </a:ext>
            </a:extLst>
          </p:cNvPr>
          <p:cNvGrpSpPr/>
          <p:nvPr/>
        </p:nvGrpSpPr>
        <p:grpSpPr>
          <a:xfrm>
            <a:off x="659733" y="1604933"/>
            <a:ext cx="588960" cy="807120"/>
            <a:chOff x="659733" y="1604933"/>
            <a:chExt cx="588960" cy="80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0C2AB09-83E8-54B0-CAC3-A7E826C179E7}"/>
                    </a:ext>
                  </a:extLst>
                </p14:cNvPr>
                <p14:cNvContentPartPr/>
                <p14:nvPr/>
              </p14:nvContentPartPr>
              <p14:xfrm>
                <a:off x="796173" y="1850813"/>
                <a:ext cx="323640" cy="391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0C2AB09-83E8-54B0-CAC3-A7E826C179E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0693" y="1835693"/>
                  <a:ext cx="35424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7A58E95-3775-1941-7F70-9CF367982565}"/>
                    </a:ext>
                  </a:extLst>
                </p14:cNvPr>
                <p14:cNvContentPartPr/>
                <p14:nvPr/>
              </p14:nvContentPartPr>
              <p14:xfrm>
                <a:off x="659733" y="1604933"/>
                <a:ext cx="588960" cy="807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7A58E95-3775-1941-7F70-9CF36798256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4613" y="1589813"/>
                  <a:ext cx="619560" cy="83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EE353B-C254-AE39-59C4-11CD407C0188}"/>
              </a:ext>
            </a:extLst>
          </p:cNvPr>
          <p:cNvGrpSpPr/>
          <p:nvPr/>
        </p:nvGrpSpPr>
        <p:grpSpPr>
          <a:xfrm>
            <a:off x="1672413" y="1558853"/>
            <a:ext cx="2242440" cy="1037160"/>
            <a:chOff x="1672413" y="1558853"/>
            <a:chExt cx="2242440" cy="103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0948901-38A4-73A5-3030-1A7B9C537525}"/>
                    </a:ext>
                  </a:extLst>
                </p14:cNvPr>
                <p14:cNvContentPartPr/>
                <p14:nvPr/>
              </p14:nvContentPartPr>
              <p14:xfrm>
                <a:off x="1681413" y="1737413"/>
                <a:ext cx="87480" cy="656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0948901-38A4-73A5-3030-1A7B9C53752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66293" y="1721933"/>
                  <a:ext cx="118080" cy="6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93EBB0C-CAFD-F8F8-FC7F-A7FE30014210}"/>
                    </a:ext>
                  </a:extLst>
                </p14:cNvPr>
                <p14:cNvContentPartPr/>
                <p14:nvPr/>
              </p14:nvContentPartPr>
              <p14:xfrm>
                <a:off x="1672413" y="1558853"/>
                <a:ext cx="298080" cy="463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93EBB0C-CAFD-F8F8-FC7F-A7FE300142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57293" y="1543373"/>
                  <a:ext cx="32832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F1198BC-5967-3325-BC0D-0FDD20C5B646}"/>
                    </a:ext>
                  </a:extLst>
                </p14:cNvPr>
                <p14:cNvContentPartPr/>
                <p14:nvPr/>
              </p14:nvContentPartPr>
              <p14:xfrm>
                <a:off x="2002533" y="1939373"/>
                <a:ext cx="221400" cy="300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F1198BC-5967-3325-BC0D-0FDD20C5B64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87053" y="1924253"/>
                  <a:ext cx="2520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FD60B0C-CBCE-6F00-B66E-B759C05158F1}"/>
                    </a:ext>
                  </a:extLst>
                </p14:cNvPr>
                <p14:cNvContentPartPr/>
                <p14:nvPr/>
              </p14:nvContentPartPr>
              <p14:xfrm>
                <a:off x="2335893" y="1996253"/>
                <a:ext cx="177120" cy="260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FD60B0C-CBCE-6F00-B66E-B759C05158F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20773" y="1980773"/>
                  <a:ext cx="2073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214047A-C06C-4A78-78A3-5594C915702C}"/>
                    </a:ext>
                  </a:extLst>
                </p14:cNvPr>
                <p14:cNvContentPartPr/>
                <p14:nvPr/>
              </p14:nvContentPartPr>
              <p14:xfrm>
                <a:off x="2611293" y="1932533"/>
                <a:ext cx="204840" cy="604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214047A-C06C-4A78-78A3-5594C915702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96173" y="1917053"/>
                  <a:ext cx="235440" cy="6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5B3CB99-6747-FA60-F153-75B3A16453A6}"/>
                    </a:ext>
                  </a:extLst>
                </p14:cNvPr>
                <p14:cNvContentPartPr/>
                <p14:nvPr/>
              </p14:nvContentPartPr>
              <p14:xfrm>
                <a:off x="2924133" y="2041973"/>
                <a:ext cx="248400" cy="228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5B3CB99-6747-FA60-F153-75B3A16453A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09013" y="2026853"/>
                  <a:ext cx="2786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8416661-2118-9690-A834-9D6BE96108F9}"/>
                    </a:ext>
                  </a:extLst>
                </p14:cNvPr>
                <p14:cNvContentPartPr/>
                <p14:nvPr/>
              </p14:nvContentPartPr>
              <p14:xfrm>
                <a:off x="3203133" y="1983293"/>
                <a:ext cx="178200" cy="332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8416661-2118-9690-A834-9D6BE96108F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88013" y="1968173"/>
                  <a:ext cx="20844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62412F5-9A60-4D0F-5DC8-2C541B54FCFD}"/>
                    </a:ext>
                  </a:extLst>
                </p14:cNvPr>
                <p14:cNvContentPartPr/>
                <p14:nvPr/>
              </p14:nvContentPartPr>
              <p14:xfrm>
                <a:off x="3474933" y="1957013"/>
                <a:ext cx="173160" cy="310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62412F5-9A60-4D0F-5DC8-2C541B54FCF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59453" y="1941533"/>
                  <a:ext cx="2037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FA6C27E-042B-7AC3-146E-2C9A513997E5}"/>
                    </a:ext>
                  </a:extLst>
                </p14:cNvPr>
                <p14:cNvContentPartPr/>
                <p14:nvPr/>
              </p14:nvContentPartPr>
              <p14:xfrm>
                <a:off x="3762573" y="2142413"/>
                <a:ext cx="3240" cy="24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FA6C27E-042B-7AC3-146E-2C9A513997E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47093" y="2127293"/>
                  <a:ext cx="338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823C0C5-5802-99D0-0E16-5E7A299FE877}"/>
                    </a:ext>
                  </a:extLst>
                </p14:cNvPr>
                <p14:cNvContentPartPr/>
                <p14:nvPr/>
              </p14:nvContentPartPr>
              <p14:xfrm>
                <a:off x="3741693" y="2305133"/>
                <a:ext cx="6120" cy="12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823C0C5-5802-99D0-0E16-5E7A299FE87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26573" y="2290013"/>
                  <a:ext cx="367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F069AE1-6EF8-12E8-EF51-5ACC948F4C4B}"/>
                    </a:ext>
                  </a:extLst>
                </p14:cNvPr>
                <p14:cNvContentPartPr/>
                <p14:nvPr/>
              </p14:nvContentPartPr>
              <p14:xfrm>
                <a:off x="3805053" y="2237453"/>
                <a:ext cx="109800" cy="45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F069AE1-6EF8-12E8-EF51-5ACC948F4C4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89933" y="2222333"/>
                  <a:ext cx="1404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0262235-554B-53B2-2C3A-D1BE47181B6B}"/>
                    </a:ext>
                  </a:extLst>
                </p14:cNvPr>
                <p14:cNvContentPartPr/>
                <p14:nvPr/>
              </p14:nvContentPartPr>
              <p14:xfrm>
                <a:off x="1964733" y="2517533"/>
                <a:ext cx="1311120" cy="78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0262235-554B-53B2-2C3A-D1BE47181B6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49613" y="2502413"/>
                  <a:ext cx="134172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827303-B30C-3A5F-0879-B0B539CB2A04}"/>
              </a:ext>
            </a:extLst>
          </p:cNvPr>
          <p:cNvGrpSpPr/>
          <p:nvPr/>
        </p:nvGrpSpPr>
        <p:grpSpPr>
          <a:xfrm>
            <a:off x="791133" y="2894093"/>
            <a:ext cx="583560" cy="713880"/>
            <a:chOff x="791133" y="2894093"/>
            <a:chExt cx="583560" cy="71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D93179F-4E98-C747-DEC6-994DE3AE537A}"/>
                    </a:ext>
                  </a:extLst>
                </p14:cNvPr>
                <p14:cNvContentPartPr/>
                <p14:nvPr/>
              </p14:nvContentPartPr>
              <p14:xfrm>
                <a:off x="950613" y="3021173"/>
                <a:ext cx="295200" cy="379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D93179F-4E98-C747-DEC6-994DE3AE537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5133" y="3006053"/>
                  <a:ext cx="32544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4529E6E-D0DA-EE65-FB2F-EAFCB52F611D}"/>
                    </a:ext>
                  </a:extLst>
                </p14:cNvPr>
                <p14:cNvContentPartPr/>
                <p14:nvPr/>
              </p14:nvContentPartPr>
              <p14:xfrm>
                <a:off x="791133" y="2894093"/>
                <a:ext cx="583560" cy="713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4529E6E-D0DA-EE65-FB2F-EAFCB52F611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76013" y="2878973"/>
                  <a:ext cx="614160" cy="74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2BD82BD-2DD0-4F10-F501-864C2DFC54E4}"/>
              </a:ext>
            </a:extLst>
          </p:cNvPr>
          <p:cNvGrpSpPr/>
          <p:nvPr/>
        </p:nvGrpSpPr>
        <p:grpSpPr>
          <a:xfrm>
            <a:off x="1831173" y="2815613"/>
            <a:ext cx="1654200" cy="953280"/>
            <a:chOff x="1831173" y="2815613"/>
            <a:chExt cx="1654200" cy="95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173B912-6A72-709E-5F17-067327CBCB4A}"/>
                    </a:ext>
                  </a:extLst>
                </p14:cNvPr>
                <p14:cNvContentPartPr/>
                <p14:nvPr/>
              </p14:nvContentPartPr>
              <p14:xfrm>
                <a:off x="1831173" y="2815613"/>
                <a:ext cx="246240" cy="766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173B912-6A72-709E-5F17-067327CBCB4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16053" y="2800493"/>
                  <a:ext cx="276840" cy="79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1A8597D-A081-8CED-4EC9-95F308924919}"/>
                    </a:ext>
                  </a:extLst>
                </p14:cNvPr>
                <p14:cNvContentPartPr/>
                <p14:nvPr/>
              </p14:nvContentPartPr>
              <p14:xfrm>
                <a:off x="2083893" y="3172013"/>
                <a:ext cx="209160" cy="334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1A8597D-A081-8CED-4EC9-95F30892491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68773" y="3156893"/>
                  <a:ext cx="2397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310F9B9-B4AD-7CA1-BE15-83B45E15C7E9}"/>
                    </a:ext>
                  </a:extLst>
                </p14:cNvPr>
                <p14:cNvContentPartPr/>
                <p14:nvPr/>
              </p14:nvContentPartPr>
              <p14:xfrm>
                <a:off x="2373693" y="3206933"/>
                <a:ext cx="135360" cy="285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310F9B9-B4AD-7CA1-BE15-83B45E15C7E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58573" y="3191813"/>
                  <a:ext cx="1659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600877F-5EEE-6CAA-A8E1-02E917E8D14D}"/>
                    </a:ext>
                  </a:extLst>
                </p14:cNvPr>
                <p14:cNvContentPartPr/>
                <p14:nvPr/>
              </p14:nvContentPartPr>
              <p14:xfrm>
                <a:off x="2624253" y="3207653"/>
                <a:ext cx="204840" cy="354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600877F-5EEE-6CAA-A8E1-02E917E8D14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09133" y="3192533"/>
                  <a:ext cx="23508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6BE9552-DF06-97FD-9F65-4D95469050B3}"/>
                    </a:ext>
                  </a:extLst>
                </p14:cNvPr>
                <p14:cNvContentPartPr/>
                <p14:nvPr/>
              </p14:nvContentPartPr>
              <p14:xfrm>
                <a:off x="2879493" y="3122333"/>
                <a:ext cx="605880" cy="489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6BE9552-DF06-97FD-9F65-4D95469050B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864013" y="3107213"/>
                  <a:ext cx="63648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7CFFD72-971A-5D66-C477-F93C6CC99775}"/>
                    </a:ext>
                  </a:extLst>
                </p14:cNvPr>
                <p14:cNvContentPartPr/>
                <p14:nvPr/>
              </p14:nvContentPartPr>
              <p14:xfrm>
                <a:off x="2423013" y="3203693"/>
                <a:ext cx="23760" cy="89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7CFFD72-971A-5D66-C477-F93C6CC9977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07533" y="3188213"/>
                  <a:ext cx="540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D831E87-3CDE-9433-0C06-432A7BBA20FB}"/>
                    </a:ext>
                  </a:extLst>
                </p14:cNvPr>
                <p14:cNvContentPartPr/>
                <p14:nvPr/>
              </p14:nvContentPartPr>
              <p14:xfrm>
                <a:off x="2003973" y="3641453"/>
                <a:ext cx="1343520" cy="127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D831E87-3CDE-9433-0C06-432A7BBA20F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988853" y="3626333"/>
                  <a:ext cx="137412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7A1532C-FD37-B9B5-1D0F-B6290E6E6AD3}"/>
              </a:ext>
            </a:extLst>
          </p:cNvPr>
          <p:cNvGrpSpPr/>
          <p:nvPr/>
        </p:nvGrpSpPr>
        <p:grpSpPr>
          <a:xfrm>
            <a:off x="3676893" y="3496013"/>
            <a:ext cx="43920" cy="147600"/>
            <a:chOff x="3676893" y="3496013"/>
            <a:chExt cx="43920" cy="14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38C9B84-81B5-FFA9-72BE-8A20BCA78EC2}"/>
                    </a:ext>
                  </a:extLst>
                </p14:cNvPr>
                <p14:cNvContentPartPr/>
                <p14:nvPr/>
              </p14:nvContentPartPr>
              <p14:xfrm>
                <a:off x="3676893" y="3496013"/>
                <a:ext cx="11520" cy="30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38C9B84-81B5-FFA9-72BE-8A20BCA78EC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61773" y="3480893"/>
                  <a:ext cx="421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858B1EE-0A00-ABDA-7E98-B29E2C795190}"/>
                    </a:ext>
                  </a:extLst>
                </p14:cNvPr>
                <p14:cNvContentPartPr/>
                <p14:nvPr/>
              </p14:nvContentPartPr>
              <p14:xfrm>
                <a:off x="3714333" y="3636773"/>
                <a:ext cx="6480" cy="6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858B1EE-0A00-ABDA-7E98-B29E2C79519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99213" y="3621653"/>
                  <a:ext cx="3708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F36565D-3172-56C9-4F61-32552F406662}"/>
              </a:ext>
            </a:extLst>
          </p:cNvPr>
          <p:cNvGrpSpPr/>
          <p:nvPr/>
        </p:nvGrpSpPr>
        <p:grpSpPr>
          <a:xfrm>
            <a:off x="961773" y="4000733"/>
            <a:ext cx="2995200" cy="2750400"/>
            <a:chOff x="961773" y="4000733"/>
            <a:chExt cx="2995200" cy="275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61276B-7E50-2279-AA42-7B3FBF9D05BE}"/>
                    </a:ext>
                  </a:extLst>
                </p14:cNvPr>
                <p14:cNvContentPartPr/>
                <p14:nvPr/>
              </p14:nvContentPartPr>
              <p14:xfrm>
                <a:off x="1097853" y="4246613"/>
                <a:ext cx="235440" cy="316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61276B-7E50-2279-AA42-7B3FBF9D05B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82373" y="4231493"/>
                  <a:ext cx="26604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B9C8AD2-B3D3-E68E-D0A7-AC69637ACD40}"/>
                    </a:ext>
                  </a:extLst>
                </p14:cNvPr>
                <p14:cNvContentPartPr/>
                <p14:nvPr/>
              </p14:nvContentPartPr>
              <p14:xfrm>
                <a:off x="961773" y="4000733"/>
                <a:ext cx="528840" cy="810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B9C8AD2-B3D3-E68E-D0A7-AC69637ACD4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46653" y="3985253"/>
                  <a:ext cx="559440" cy="84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DA03C98-4DC4-820D-A31E-EA34CBB0FDF7}"/>
                    </a:ext>
                  </a:extLst>
                </p14:cNvPr>
                <p14:cNvContentPartPr/>
                <p14:nvPr/>
              </p14:nvContentPartPr>
              <p14:xfrm>
                <a:off x="1347693" y="5322293"/>
                <a:ext cx="168480" cy="420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DA03C98-4DC4-820D-A31E-EA34CBB0FDF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332573" y="5306813"/>
                  <a:ext cx="19872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C70B39E-3212-6C37-2BAB-9A796560D9BD}"/>
                    </a:ext>
                  </a:extLst>
                </p14:cNvPr>
                <p14:cNvContentPartPr/>
                <p14:nvPr/>
              </p14:nvContentPartPr>
              <p14:xfrm>
                <a:off x="1363173" y="5324093"/>
                <a:ext cx="133200" cy="123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C70B39E-3212-6C37-2BAB-9A796560D9B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348053" y="5308613"/>
                  <a:ext cx="1638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B2A2B0A-C3EF-4C9D-A41F-F97FE2B8788C}"/>
                    </a:ext>
                  </a:extLst>
                </p14:cNvPr>
                <p14:cNvContentPartPr/>
                <p14:nvPr/>
              </p14:nvContentPartPr>
              <p14:xfrm>
                <a:off x="1196133" y="5140853"/>
                <a:ext cx="499320" cy="727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B2A2B0A-C3EF-4C9D-A41F-F97FE2B8788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81013" y="5125373"/>
                  <a:ext cx="529920" cy="75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4EE4708-A0C2-1EEE-023A-6A4D5C60EA7B}"/>
                    </a:ext>
                  </a:extLst>
                </p14:cNvPr>
                <p14:cNvContentPartPr/>
                <p14:nvPr/>
              </p14:nvContentPartPr>
              <p14:xfrm>
                <a:off x="3751413" y="4524893"/>
                <a:ext cx="110880" cy="150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4EE4708-A0C2-1EEE-023A-6A4D5C60EA7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35933" y="4509773"/>
                  <a:ext cx="141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7FD16C9-13A2-AC41-5FB2-B293D154A533}"/>
                    </a:ext>
                  </a:extLst>
                </p14:cNvPr>
                <p14:cNvContentPartPr/>
                <p14:nvPr/>
              </p14:nvContentPartPr>
              <p14:xfrm>
                <a:off x="2059773" y="5354333"/>
                <a:ext cx="210600" cy="518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7FD16C9-13A2-AC41-5FB2-B293D154A53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44653" y="5339213"/>
                  <a:ext cx="24120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4A2B922-B2D7-9B39-0980-4C524123A7D4}"/>
                    </a:ext>
                  </a:extLst>
                </p14:cNvPr>
                <p14:cNvContentPartPr/>
                <p14:nvPr/>
              </p14:nvContentPartPr>
              <p14:xfrm>
                <a:off x="2384853" y="5409053"/>
                <a:ext cx="624240" cy="4456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4A2B922-B2D7-9B39-0980-4C524123A7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69733" y="5393573"/>
                  <a:ext cx="65484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77CE7D7-82FD-FD03-18A2-0942D419355C}"/>
                    </a:ext>
                  </a:extLst>
                </p14:cNvPr>
                <p14:cNvContentPartPr/>
                <p14:nvPr/>
              </p14:nvContentPartPr>
              <p14:xfrm>
                <a:off x="3191613" y="5440733"/>
                <a:ext cx="175320" cy="263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77CE7D7-82FD-FD03-18A2-0942D419355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76493" y="5425613"/>
                  <a:ext cx="2059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04DEBF0-B444-7848-A4E7-112B1D5C14B7}"/>
                    </a:ext>
                  </a:extLst>
                </p14:cNvPr>
                <p14:cNvContentPartPr/>
                <p14:nvPr/>
              </p14:nvContentPartPr>
              <p14:xfrm>
                <a:off x="3480333" y="5648453"/>
                <a:ext cx="72360" cy="15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04DEBF0-B444-7848-A4E7-112B1D5C14B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64853" y="5632973"/>
                  <a:ext cx="1029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2035C94-C457-C486-F36F-FECA27D3215C}"/>
                    </a:ext>
                  </a:extLst>
                </p14:cNvPr>
                <p14:cNvContentPartPr/>
                <p14:nvPr/>
              </p14:nvContentPartPr>
              <p14:xfrm>
                <a:off x="1529133" y="6176933"/>
                <a:ext cx="111240" cy="486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2035C94-C457-C486-F36F-FECA27D3215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13653" y="6161813"/>
                  <a:ext cx="14184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5A02001-FE5A-BFFA-9F47-89255E9FC588}"/>
                    </a:ext>
                  </a:extLst>
                </p14:cNvPr>
                <p14:cNvContentPartPr/>
                <p14:nvPr/>
              </p14:nvContentPartPr>
              <p14:xfrm>
                <a:off x="1404213" y="6058853"/>
                <a:ext cx="414360" cy="683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5A02001-FE5A-BFFA-9F47-89255E9FC58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89093" y="6043733"/>
                  <a:ext cx="44496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DAFBA09-9C3B-AFD5-7528-96F1B4C588F8}"/>
                    </a:ext>
                  </a:extLst>
                </p14:cNvPr>
                <p14:cNvContentPartPr/>
                <p14:nvPr/>
              </p14:nvContentPartPr>
              <p14:xfrm>
                <a:off x="2319693" y="6094133"/>
                <a:ext cx="295560" cy="518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DAFBA09-9C3B-AFD5-7528-96F1B4C588F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04573" y="6079013"/>
                  <a:ext cx="32580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93BB77E-3E99-704C-0803-1AED3F1B6C6A}"/>
                    </a:ext>
                  </a:extLst>
                </p14:cNvPr>
                <p14:cNvContentPartPr/>
                <p14:nvPr/>
              </p14:nvContentPartPr>
              <p14:xfrm>
                <a:off x="2376213" y="6408413"/>
                <a:ext cx="193680" cy="142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93BB77E-3E99-704C-0803-1AED3F1B6C6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361093" y="6393293"/>
                  <a:ext cx="2242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C57A50C-DA3E-4CD4-AD2F-C9809B244840}"/>
                    </a:ext>
                  </a:extLst>
                </p14:cNvPr>
                <p14:cNvContentPartPr/>
                <p14:nvPr/>
              </p14:nvContentPartPr>
              <p14:xfrm>
                <a:off x="2765733" y="6294293"/>
                <a:ext cx="271080" cy="361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C57A50C-DA3E-4CD4-AD2F-C9809B2448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750613" y="6279173"/>
                  <a:ext cx="30168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FF3615F-F0A7-B29F-B1DF-56F2CEE754ED}"/>
                    </a:ext>
                  </a:extLst>
                </p14:cNvPr>
                <p14:cNvContentPartPr/>
                <p14:nvPr/>
              </p14:nvContentPartPr>
              <p14:xfrm>
                <a:off x="3048333" y="6050213"/>
                <a:ext cx="191160" cy="581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FF3615F-F0A7-B29F-B1DF-56F2CEE754E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33213" y="6035093"/>
                  <a:ext cx="22176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C9E9F35-3FB4-A6B6-B5F1-6DC53B1C62BF}"/>
                    </a:ext>
                  </a:extLst>
                </p14:cNvPr>
                <p14:cNvContentPartPr/>
                <p14:nvPr/>
              </p14:nvContentPartPr>
              <p14:xfrm>
                <a:off x="2966253" y="6290693"/>
                <a:ext cx="205920" cy="95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C9E9F35-3FB4-A6B6-B5F1-6DC53B1C62B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950773" y="6275573"/>
                  <a:ext cx="2365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39A8F1A-F8CF-87A0-168D-E7956782743D}"/>
                    </a:ext>
                  </a:extLst>
                </p14:cNvPr>
                <p14:cNvContentPartPr/>
                <p14:nvPr/>
              </p14:nvContentPartPr>
              <p14:xfrm>
                <a:off x="2080653" y="4181453"/>
                <a:ext cx="1800" cy="483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39A8F1A-F8CF-87A0-168D-E7956782743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65173" y="4166333"/>
                  <a:ext cx="3204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40CCE52-04EE-43DA-B349-793C13F1092A}"/>
                    </a:ext>
                  </a:extLst>
                </p14:cNvPr>
                <p14:cNvContentPartPr/>
                <p14:nvPr/>
              </p14:nvContentPartPr>
              <p14:xfrm>
                <a:off x="2097933" y="4084253"/>
                <a:ext cx="236880" cy="577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40CCE52-04EE-43DA-B349-793C13F1092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082813" y="4068773"/>
                  <a:ext cx="267480" cy="6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7219B17-8E84-BFB5-CF2D-7BDBF57952E4}"/>
                    </a:ext>
                  </a:extLst>
                </p14:cNvPr>
                <p14:cNvContentPartPr/>
                <p14:nvPr/>
              </p14:nvContentPartPr>
              <p14:xfrm>
                <a:off x="2122053" y="4465133"/>
                <a:ext cx="213480" cy="81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7219B17-8E84-BFB5-CF2D-7BDBF57952E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106573" y="4449653"/>
                  <a:ext cx="244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8A4BFD1-E6DE-208E-A003-40AE36D29EE0}"/>
                    </a:ext>
                  </a:extLst>
                </p14:cNvPr>
                <p14:cNvContentPartPr/>
                <p14:nvPr/>
              </p14:nvContentPartPr>
              <p14:xfrm>
                <a:off x="2476293" y="4476293"/>
                <a:ext cx="253800" cy="327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8A4BFD1-E6DE-208E-A003-40AE36D29EE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461173" y="4461173"/>
                  <a:ext cx="2844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D933392-D8BE-CC79-6D22-31AE77ABECD6}"/>
                    </a:ext>
                  </a:extLst>
                </p14:cNvPr>
                <p14:cNvContentPartPr/>
                <p14:nvPr/>
              </p14:nvContentPartPr>
              <p14:xfrm>
                <a:off x="2774373" y="4465493"/>
                <a:ext cx="177480" cy="257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D933392-D8BE-CC79-6D22-31AE77ABECD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758893" y="4450013"/>
                  <a:ext cx="2080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3BF5775-00C2-0B09-1EEE-03EE00471098}"/>
                    </a:ext>
                  </a:extLst>
                </p14:cNvPr>
                <p14:cNvContentPartPr/>
                <p14:nvPr/>
              </p14:nvContentPartPr>
              <p14:xfrm>
                <a:off x="2991453" y="4131773"/>
                <a:ext cx="79200" cy="535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3BF5775-00C2-0B09-1EEE-03EE0047109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976333" y="4116653"/>
                  <a:ext cx="1098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E44E87A-D407-5185-A691-B2A97C8A98F8}"/>
                    </a:ext>
                  </a:extLst>
                </p14:cNvPr>
                <p14:cNvContentPartPr/>
                <p14:nvPr/>
              </p14:nvContentPartPr>
              <p14:xfrm>
                <a:off x="3154893" y="4368293"/>
                <a:ext cx="213480" cy="628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E44E87A-D407-5185-A691-B2A97C8A98F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139413" y="4353173"/>
                  <a:ext cx="244080" cy="65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19A03D8-A918-7F6F-8BB2-18AEFB03D378}"/>
                    </a:ext>
                  </a:extLst>
                </p14:cNvPr>
                <p14:cNvContentPartPr/>
                <p14:nvPr/>
              </p14:nvContentPartPr>
              <p14:xfrm>
                <a:off x="3435333" y="4384133"/>
                <a:ext cx="299520" cy="682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19A03D8-A918-7F6F-8BB2-18AEFB03D37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420213" y="4369013"/>
                  <a:ext cx="32976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101B10E-5153-79BC-30A5-D9913F84083D}"/>
                    </a:ext>
                  </a:extLst>
                </p14:cNvPr>
                <p14:cNvContentPartPr/>
                <p14:nvPr/>
              </p14:nvContentPartPr>
              <p14:xfrm>
                <a:off x="3745653" y="4475213"/>
                <a:ext cx="211320" cy="247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101B10E-5153-79BC-30A5-D9913F84083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730173" y="4459733"/>
                  <a:ext cx="2415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CA3A563-9D19-A42B-8180-69B22D9E4663}"/>
                    </a:ext>
                  </a:extLst>
                </p14:cNvPr>
                <p14:cNvContentPartPr/>
                <p14:nvPr/>
              </p14:nvContentPartPr>
              <p14:xfrm>
                <a:off x="2282613" y="4697333"/>
                <a:ext cx="1344240" cy="224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CA3A563-9D19-A42B-8180-69B22D9E466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267493" y="4682213"/>
                  <a:ext cx="13748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77B8B21-0F82-C9D5-4452-FBD780206DE9}"/>
                    </a:ext>
                  </a:extLst>
                </p14:cNvPr>
                <p14:cNvContentPartPr/>
                <p14:nvPr/>
              </p14:nvContentPartPr>
              <p14:xfrm>
                <a:off x="2276133" y="5688413"/>
                <a:ext cx="1010880" cy="289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77B8B21-0F82-C9D5-4452-FBD780206DE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261013" y="5673293"/>
                  <a:ext cx="10411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7AB2E14-1645-4686-2EB5-68DE15CEDAE5}"/>
                    </a:ext>
                  </a:extLst>
                </p14:cNvPr>
                <p14:cNvContentPartPr/>
                <p14:nvPr/>
              </p14:nvContentPartPr>
              <p14:xfrm>
                <a:off x="2550093" y="6660413"/>
                <a:ext cx="411120" cy="90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7AB2E14-1645-4686-2EB5-68DE15CEDAE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534973" y="6644933"/>
                  <a:ext cx="44136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4DCB734-C477-4F0D-C5A6-9E602E3B32EE}"/>
              </a:ext>
            </a:extLst>
          </p:cNvPr>
          <p:cNvGrpSpPr/>
          <p:nvPr/>
        </p:nvGrpSpPr>
        <p:grpSpPr>
          <a:xfrm>
            <a:off x="7806453" y="153773"/>
            <a:ext cx="4320720" cy="2299680"/>
            <a:chOff x="7806453" y="153773"/>
            <a:chExt cx="4320720" cy="229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E43A249-C0A5-D2D0-5190-DBD8749E90D4}"/>
                    </a:ext>
                  </a:extLst>
                </p14:cNvPr>
                <p14:cNvContentPartPr/>
                <p14:nvPr/>
              </p14:nvContentPartPr>
              <p14:xfrm>
                <a:off x="8078973" y="461573"/>
                <a:ext cx="327960" cy="492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E43A249-C0A5-D2D0-5190-DBD8749E90D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063853" y="446453"/>
                  <a:ext cx="35856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5A4DBE1-304D-8DE4-AFDE-6BD2BC2E162F}"/>
                    </a:ext>
                  </a:extLst>
                </p14:cNvPr>
                <p14:cNvContentPartPr/>
                <p14:nvPr/>
              </p14:nvContentPartPr>
              <p14:xfrm>
                <a:off x="8472813" y="478133"/>
                <a:ext cx="263520" cy="502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5A4DBE1-304D-8DE4-AFDE-6BD2BC2E162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457693" y="463013"/>
                  <a:ext cx="29376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311E2B8-5AE3-50F9-FF84-3D53A06BD99F}"/>
                    </a:ext>
                  </a:extLst>
                </p14:cNvPr>
                <p14:cNvContentPartPr/>
                <p14:nvPr/>
              </p14:nvContentPartPr>
              <p14:xfrm>
                <a:off x="8619693" y="660653"/>
                <a:ext cx="179280" cy="24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311E2B8-5AE3-50F9-FF84-3D53A06BD99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604213" y="645533"/>
                  <a:ext cx="2095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96D12E5-4740-D038-1ADA-C7DAC7A2F830}"/>
                    </a:ext>
                  </a:extLst>
                </p14:cNvPr>
                <p14:cNvContentPartPr/>
                <p14:nvPr/>
              </p14:nvContentPartPr>
              <p14:xfrm>
                <a:off x="8818413" y="757493"/>
                <a:ext cx="138600" cy="1483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96D12E5-4740-D038-1ADA-C7DAC7A2F83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803293" y="742373"/>
                  <a:ext cx="1692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491582B-0532-C203-5DC9-BF3E66568A08}"/>
                    </a:ext>
                  </a:extLst>
                </p14:cNvPr>
                <p14:cNvContentPartPr/>
                <p14:nvPr/>
              </p14:nvContentPartPr>
              <p14:xfrm>
                <a:off x="9590253" y="413693"/>
                <a:ext cx="104400" cy="354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491582B-0532-C203-5DC9-BF3E66568A0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574773" y="398573"/>
                  <a:ext cx="13500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38B6A3E-2AFC-8D55-602A-2F7DD3D1817A}"/>
                    </a:ext>
                  </a:extLst>
                </p14:cNvPr>
                <p14:cNvContentPartPr/>
                <p14:nvPr/>
              </p14:nvContentPartPr>
              <p14:xfrm>
                <a:off x="9756573" y="583253"/>
                <a:ext cx="96120" cy="269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38B6A3E-2AFC-8D55-602A-2F7DD3D1817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741093" y="567773"/>
                  <a:ext cx="1267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647F90E-3B9A-49F7-AB02-83A3C03114A0}"/>
                    </a:ext>
                  </a:extLst>
                </p14:cNvPr>
                <p14:cNvContentPartPr/>
                <p14:nvPr/>
              </p14:nvContentPartPr>
              <p14:xfrm>
                <a:off x="10020813" y="688013"/>
                <a:ext cx="27360" cy="141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647F90E-3B9A-49F7-AB02-83A3C03114A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005333" y="672893"/>
                  <a:ext cx="579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460DBFF-59E8-7898-D97C-C8641435CA2A}"/>
                    </a:ext>
                  </a:extLst>
                </p14:cNvPr>
                <p14:cNvContentPartPr/>
                <p14:nvPr/>
              </p14:nvContentPartPr>
              <p14:xfrm>
                <a:off x="10066893" y="348893"/>
                <a:ext cx="313560" cy="597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460DBFF-59E8-7898-D97C-C8641435CA2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51773" y="333413"/>
                  <a:ext cx="34416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DEC75FC-F837-4010-1D21-7D5B2B34C2F1}"/>
                    </a:ext>
                  </a:extLst>
                </p14:cNvPr>
                <p14:cNvContentPartPr/>
                <p14:nvPr/>
              </p14:nvContentPartPr>
              <p14:xfrm>
                <a:off x="10310253" y="708173"/>
                <a:ext cx="245160" cy="2786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DEC75FC-F837-4010-1D21-7D5B2B34C2F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295133" y="693053"/>
                  <a:ext cx="27540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0F96518-F761-0B57-FB58-CF0CB54B036A}"/>
                    </a:ext>
                  </a:extLst>
                </p14:cNvPr>
                <p14:cNvContentPartPr/>
                <p14:nvPr/>
              </p14:nvContentPartPr>
              <p14:xfrm>
                <a:off x="10680333" y="729413"/>
                <a:ext cx="71640" cy="212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0F96518-F761-0B57-FB58-CF0CB54B036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665213" y="714293"/>
                  <a:ext cx="1022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DCD3338-EECB-3D76-1CF6-CF28AC92D738}"/>
                    </a:ext>
                  </a:extLst>
                </p14:cNvPr>
                <p14:cNvContentPartPr/>
                <p14:nvPr/>
              </p14:nvContentPartPr>
              <p14:xfrm>
                <a:off x="10885893" y="430253"/>
                <a:ext cx="32040" cy="498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DCD3338-EECB-3D76-1CF6-CF28AC92D73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870413" y="415133"/>
                  <a:ext cx="6264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1F878B1-7DE7-4612-9E2B-5544ECE220DC}"/>
                    </a:ext>
                  </a:extLst>
                </p14:cNvPr>
                <p14:cNvContentPartPr/>
                <p14:nvPr/>
              </p14:nvContentPartPr>
              <p14:xfrm>
                <a:off x="10830093" y="590813"/>
                <a:ext cx="91440" cy="460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1F878B1-7DE7-4612-9E2B-5544ECE220D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814973" y="575693"/>
                  <a:ext cx="1220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187090A-BDD2-AAD5-16B0-C5528990D146}"/>
                    </a:ext>
                  </a:extLst>
                </p14:cNvPr>
                <p14:cNvContentPartPr/>
                <p14:nvPr/>
              </p14:nvContentPartPr>
              <p14:xfrm>
                <a:off x="10124133" y="487853"/>
                <a:ext cx="4680" cy="14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187090A-BDD2-AAD5-16B0-C5528990D14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109013" y="472373"/>
                  <a:ext cx="352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42FF98B-2D72-0357-438A-58208669B203}"/>
                    </a:ext>
                  </a:extLst>
                </p14:cNvPr>
                <p14:cNvContentPartPr/>
                <p14:nvPr/>
              </p14:nvContentPartPr>
              <p14:xfrm>
                <a:off x="8603853" y="1297493"/>
                <a:ext cx="255240" cy="522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42FF98B-2D72-0357-438A-58208669B20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588733" y="1282013"/>
                  <a:ext cx="28584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C088350-47BF-C833-0CAD-DED21B16ABCE}"/>
                    </a:ext>
                  </a:extLst>
                </p14:cNvPr>
                <p14:cNvContentPartPr/>
                <p14:nvPr/>
              </p14:nvContentPartPr>
              <p14:xfrm>
                <a:off x="8893293" y="1266893"/>
                <a:ext cx="257760" cy="545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C088350-47BF-C833-0CAD-DED21B16ABC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877813" y="1251413"/>
                  <a:ext cx="28836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A2C4170-EB51-9944-1BDB-293D6C91800D}"/>
                    </a:ext>
                  </a:extLst>
                </p14:cNvPr>
                <p14:cNvContentPartPr/>
                <p14:nvPr/>
              </p14:nvContentPartPr>
              <p14:xfrm>
                <a:off x="9015333" y="1470293"/>
                <a:ext cx="313200" cy="3654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A2C4170-EB51-9944-1BDB-293D6C91800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000213" y="1455173"/>
                  <a:ext cx="3438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F4D5801-26E9-4CD6-7BC5-11A8BB84A70C}"/>
                    </a:ext>
                  </a:extLst>
                </p14:cNvPr>
                <p14:cNvContentPartPr/>
                <p14:nvPr/>
              </p14:nvContentPartPr>
              <p14:xfrm>
                <a:off x="9871413" y="1307933"/>
                <a:ext cx="191880" cy="5594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F4D5801-26E9-4CD6-7BC5-11A8BB84A70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56293" y="1292453"/>
                  <a:ext cx="22248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723DD1A-EF1C-A647-6350-599467AD9676}"/>
                    </a:ext>
                  </a:extLst>
                </p14:cNvPr>
                <p14:cNvContentPartPr/>
                <p14:nvPr/>
              </p14:nvContentPartPr>
              <p14:xfrm>
                <a:off x="9881853" y="1629053"/>
                <a:ext cx="449280" cy="2728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723DD1A-EF1C-A647-6350-599467AD967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866373" y="1613933"/>
                  <a:ext cx="4798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0F7D742-AA9F-9077-1BC3-87A1B45B3BD6}"/>
                    </a:ext>
                  </a:extLst>
                </p14:cNvPr>
                <p14:cNvContentPartPr/>
                <p14:nvPr/>
              </p14:nvContentPartPr>
              <p14:xfrm>
                <a:off x="10375053" y="1267253"/>
                <a:ext cx="494640" cy="891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0F7D742-AA9F-9077-1BC3-87A1B45B3BD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359933" y="1252133"/>
                  <a:ext cx="525240" cy="9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05504B4-E308-CEB9-C9BE-81040EE4324E}"/>
                    </a:ext>
                  </a:extLst>
                </p14:cNvPr>
                <p14:cNvContentPartPr/>
                <p14:nvPr/>
              </p14:nvContentPartPr>
              <p14:xfrm>
                <a:off x="10916493" y="1700333"/>
                <a:ext cx="87840" cy="264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05504B4-E308-CEB9-C9BE-81040EE4324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901373" y="1684853"/>
                  <a:ext cx="1184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5BA9A4B-059D-AB91-8B57-E3B420E1D367}"/>
                    </a:ext>
                  </a:extLst>
                </p14:cNvPr>
                <p14:cNvContentPartPr/>
                <p14:nvPr/>
              </p14:nvContentPartPr>
              <p14:xfrm>
                <a:off x="11047893" y="1327013"/>
                <a:ext cx="44280" cy="504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5BA9A4B-059D-AB91-8B57-E3B420E1D36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032773" y="1311893"/>
                  <a:ext cx="7488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6738C9A-57CD-B60E-2ADB-076055363FB0}"/>
                    </a:ext>
                  </a:extLst>
                </p14:cNvPr>
                <p14:cNvContentPartPr/>
                <p14:nvPr/>
              </p14:nvContentPartPr>
              <p14:xfrm>
                <a:off x="10973733" y="1523213"/>
                <a:ext cx="141480" cy="68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6738C9A-57CD-B60E-2ADB-076055363FB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958613" y="1508093"/>
                  <a:ext cx="1720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09B7A04-6F94-9851-1181-6A23828E8A5C}"/>
                    </a:ext>
                  </a:extLst>
                </p14:cNvPr>
                <p14:cNvContentPartPr/>
                <p14:nvPr/>
              </p14:nvContentPartPr>
              <p14:xfrm>
                <a:off x="8916693" y="2084093"/>
                <a:ext cx="1708560" cy="129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09B7A04-6F94-9851-1181-6A23828E8A5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901573" y="2068613"/>
                  <a:ext cx="17388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75F6B50-6B6B-5C94-9B3E-01D029BCFFEE}"/>
                    </a:ext>
                  </a:extLst>
                </p14:cNvPr>
                <p14:cNvContentPartPr/>
                <p14:nvPr/>
              </p14:nvContentPartPr>
              <p14:xfrm>
                <a:off x="8394693" y="1106333"/>
                <a:ext cx="2257560" cy="77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75F6B50-6B6B-5C94-9B3E-01D029BCFFE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379573" y="1091213"/>
                  <a:ext cx="22881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BB9EC30-7A17-8DF3-797C-ED939FDA0B7D}"/>
                    </a:ext>
                  </a:extLst>
                </p14:cNvPr>
                <p14:cNvContentPartPr/>
                <p14:nvPr/>
              </p14:nvContentPartPr>
              <p14:xfrm>
                <a:off x="11290533" y="942533"/>
                <a:ext cx="115200" cy="1429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BB9EC30-7A17-8DF3-797C-ED939FDA0B7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275413" y="92741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DA12C31-663A-202D-EBA8-E388CEF2E94C}"/>
                    </a:ext>
                  </a:extLst>
                </p14:cNvPr>
                <p14:cNvContentPartPr/>
                <p14:nvPr/>
              </p14:nvContentPartPr>
              <p14:xfrm>
                <a:off x="11463693" y="952973"/>
                <a:ext cx="88560" cy="2347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DA12C31-663A-202D-EBA8-E388CEF2E94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448573" y="937853"/>
                  <a:ext cx="1191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EEDCA69-FE8E-6D6D-E2EE-7AF5A17163AF}"/>
                    </a:ext>
                  </a:extLst>
                </p14:cNvPr>
                <p14:cNvContentPartPr/>
                <p14:nvPr/>
              </p14:nvContentPartPr>
              <p14:xfrm>
                <a:off x="11248773" y="695213"/>
                <a:ext cx="479160" cy="6800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EEDCA69-FE8E-6D6D-E2EE-7AF5A17163A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233653" y="679733"/>
                  <a:ext cx="509760" cy="71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FFAD23C-FB72-344D-0AB7-8BF1A2A9B142}"/>
                    </a:ext>
                  </a:extLst>
                </p14:cNvPr>
                <p14:cNvContentPartPr/>
                <p14:nvPr/>
              </p14:nvContentPartPr>
              <p14:xfrm>
                <a:off x="11613453" y="1199213"/>
                <a:ext cx="1440" cy="21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FFAD23C-FB72-344D-0AB7-8BF1A2A9B14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598333" y="1184093"/>
                  <a:ext cx="320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11BB5FC-871C-4C70-4EA1-04F398889B4D}"/>
                    </a:ext>
                  </a:extLst>
                </p14:cNvPr>
                <p14:cNvContentPartPr/>
                <p14:nvPr/>
              </p14:nvContentPartPr>
              <p14:xfrm>
                <a:off x="7806453" y="153773"/>
                <a:ext cx="4320720" cy="22996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11BB5FC-871C-4C70-4EA1-04F398889B4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791333" y="138653"/>
                  <a:ext cx="4351320" cy="232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8A85E39-DF37-6468-0BD7-473A2F114268}"/>
              </a:ext>
            </a:extLst>
          </p:cNvPr>
          <p:cNvGrpSpPr/>
          <p:nvPr/>
        </p:nvGrpSpPr>
        <p:grpSpPr>
          <a:xfrm>
            <a:off x="6555813" y="3573413"/>
            <a:ext cx="5397840" cy="2356560"/>
            <a:chOff x="6555813" y="3573413"/>
            <a:chExt cx="5397840" cy="235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4481E3B-EE36-7C6C-A2CD-BF63F754833C}"/>
                    </a:ext>
                  </a:extLst>
                </p14:cNvPr>
                <p14:cNvContentPartPr/>
                <p14:nvPr/>
              </p14:nvContentPartPr>
              <p14:xfrm>
                <a:off x="8277333" y="3573413"/>
                <a:ext cx="216360" cy="6073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4481E3B-EE36-7C6C-A2CD-BF63F754833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262213" y="3557933"/>
                  <a:ext cx="246960" cy="63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C9E0C10-62C7-F457-104C-68D8DFF6EBEF}"/>
                    </a:ext>
                  </a:extLst>
                </p14:cNvPr>
                <p14:cNvContentPartPr/>
                <p14:nvPr/>
              </p14:nvContentPartPr>
              <p14:xfrm>
                <a:off x="8629413" y="3621293"/>
                <a:ext cx="57600" cy="6231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C9E0C10-62C7-F457-104C-68D8DFF6EBE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614293" y="3606173"/>
                  <a:ext cx="88200" cy="65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890C951-8FF7-4783-2BF5-115515A044FB}"/>
                    </a:ext>
                  </a:extLst>
                </p14:cNvPr>
                <p14:cNvContentPartPr/>
                <p14:nvPr/>
              </p14:nvContentPartPr>
              <p14:xfrm>
                <a:off x="8577933" y="3931973"/>
                <a:ext cx="177840" cy="248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890C951-8FF7-4783-2BF5-115515A044F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562813" y="3916853"/>
                  <a:ext cx="208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B7D21A8-A69B-7761-0882-0D6867C968AC}"/>
                    </a:ext>
                  </a:extLst>
                </p14:cNvPr>
                <p14:cNvContentPartPr/>
                <p14:nvPr/>
              </p14:nvContentPartPr>
              <p14:xfrm>
                <a:off x="8775213" y="3900293"/>
                <a:ext cx="270000" cy="2271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B7D21A8-A69B-7761-0882-0D6867C968A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759733" y="3885173"/>
                  <a:ext cx="3006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CB4D368-4385-A8A8-6705-4B20CC8A2519}"/>
                    </a:ext>
                  </a:extLst>
                </p14:cNvPr>
                <p14:cNvContentPartPr/>
                <p14:nvPr/>
              </p14:nvContentPartPr>
              <p14:xfrm>
                <a:off x="8994813" y="3573413"/>
                <a:ext cx="236880" cy="5590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CB4D368-4385-A8A8-6705-4B20CC8A251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979693" y="3558293"/>
                  <a:ext cx="26748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4450387-2A39-5980-6CC1-D148A13E4F26}"/>
                    </a:ext>
                  </a:extLst>
                </p14:cNvPr>
                <p14:cNvContentPartPr/>
                <p14:nvPr/>
              </p14:nvContentPartPr>
              <p14:xfrm>
                <a:off x="9280293" y="3866453"/>
                <a:ext cx="168480" cy="2584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4450387-2A39-5980-6CC1-D148A13E4F2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264813" y="3851333"/>
                  <a:ext cx="1987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E9F79A1-BD73-37FF-690E-414C8C45AEBE}"/>
                    </a:ext>
                  </a:extLst>
                </p14:cNvPr>
                <p14:cNvContentPartPr/>
                <p14:nvPr/>
              </p14:nvContentPartPr>
              <p14:xfrm>
                <a:off x="9509613" y="3611933"/>
                <a:ext cx="394560" cy="6742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E9F79A1-BD73-37FF-690E-414C8C45AEB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494493" y="3596813"/>
                  <a:ext cx="425160" cy="70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CAB5822-1690-2734-68BA-637C99A8B3DF}"/>
                    </a:ext>
                  </a:extLst>
                </p14:cNvPr>
                <p14:cNvContentPartPr/>
                <p14:nvPr/>
              </p14:nvContentPartPr>
              <p14:xfrm>
                <a:off x="9958893" y="3683933"/>
                <a:ext cx="101520" cy="5781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CAB5822-1690-2734-68BA-637C99A8B3D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943773" y="3668813"/>
                  <a:ext cx="1321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062A955-8839-3345-2C87-66D417616615}"/>
                    </a:ext>
                  </a:extLst>
                </p14:cNvPr>
                <p14:cNvContentPartPr/>
                <p14:nvPr/>
              </p14:nvContentPartPr>
              <p14:xfrm>
                <a:off x="10056093" y="3602573"/>
                <a:ext cx="586440" cy="751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062A955-8839-3345-2C87-66D41761661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040973" y="3587453"/>
                  <a:ext cx="617040" cy="78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C07F6C3-8E95-2975-869E-C2FBF7E3996F}"/>
                    </a:ext>
                  </a:extLst>
                </p14:cNvPr>
                <p14:cNvContentPartPr/>
                <p14:nvPr/>
              </p14:nvContentPartPr>
              <p14:xfrm>
                <a:off x="10746933" y="3987053"/>
                <a:ext cx="87840" cy="3380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C07F6C3-8E95-2975-869E-C2FBF7E3996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731813" y="3971933"/>
                  <a:ext cx="1184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C7D87F6-885F-636A-8FFF-2F9D705E3365}"/>
                    </a:ext>
                  </a:extLst>
                </p14:cNvPr>
                <p14:cNvContentPartPr/>
                <p14:nvPr/>
              </p14:nvContentPartPr>
              <p14:xfrm>
                <a:off x="10985973" y="4248773"/>
                <a:ext cx="7920" cy="50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C7D87F6-885F-636A-8FFF-2F9D705E336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970493" y="4233293"/>
                  <a:ext cx="381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31D226C-81A0-E0D2-7138-667A264BF701}"/>
                    </a:ext>
                  </a:extLst>
                </p14:cNvPr>
                <p14:cNvContentPartPr/>
                <p14:nvPr/>
              </p14:nvContentPartPr>
              <p14:xfrm>
                <a:off x="8561733" y="4516613"/>
                <a:ext cx="2049120" cy="1076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31D226C-81A0-E0D2-7138-667A264BF70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546613" y="4501493"/>
                  <a:ext cx="20793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6A8495F-B339-388A-9289-30A644357EA3}"/>
                    </a:ext>
                  </a:extLst>
                </p14:cNvPr>
                <p14:cNvContentPartPr/>
                <p14:nvPr/>
              </p14:nvContentPartPr>
              <p14:xfrm>
                <a:off x="7683333" y="4093973"/>
                <a:ext cx="322920" cy="324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6A8495F-B339-388A-9289-30A644357EA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667853" y="4078853"/>
                  <a:ext cx="3535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77E06E8-B5F0-8EFB-7E1F-00FE5D8B4320}"/>
                    </a:ext>
                  </a:extLst>
                </p14:cNvPr>
                <p14:cNvContentPartPr/>
                <p14:nvPr/>
              </p14:nvContentPartPr>
              <p14:xfrm>
                <a:off x="7925613" y="4044653"/>
                <a:ext cx="143640" cy="1731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77E06E8-B5F0-8EFB-7E1F-00FE5D8B432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910133" y="4029533"/>
                  <a:ext cx="1738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5F402A3-D053-6DA1-A70E-4516EED41835}"/>
                    </a:ext>
                  </a:extLst>
                </p14:cNvPr>
                <p14:cNvContentPartPr/>
                <p14:nvPr/>
              </p14:nvContentPartPr>
              <p14:xfrm>
                <a:off x="6912933" y="4846733"/>
                <a:ext cx="56160" cy="4208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5F402A3-D053-6DA1-A70E-4516EED4183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897813" y="4831613"/>
                  <a:ext cx="8676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75EBD63-DAC0-B9A1-3250-0D52E3A5F639}"/>
                    </a:ext>
                  </a:extLst>
                </p14:cNvPr>
                <p14:cNvContentPartPr/>
                <p14:nvPr/>
              </p14:nvContentPartPr>
              <p14:xfrm>
                <a:off x="6825093" y="4816493"/>
                <a:ext cx="199080" cy="342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75EBD63-DAC0-B9A1-3250-0D52E3A5F63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809973" y="4801013"/>
                  <a:ext cx="2296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A1803E0-5B50-0C7D-267B-6741233DB59E}"/>
                    </a:ext>
                  </a:extLst>
                </p14:cNvPr>
                <p14:cNvContentPartPr/>
                <p14:nvPr/>
              </p14:nvContentPartPr>
              <p14:xfrm>
                <a:off x="7072053" y="5110253"/>
                <a:ext cx="54360" cy="1350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A1803E0-5B50-0C7D-267B-6741233DB59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056933" y="5095133"/>
                  <a:ext cx="849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1686CE8-1C95-8CF4-6C13-6FC3E5D0A12B}"/>
                    </a:ext>
                  </a:extLst>
                </p14:cNvPr>
                <p14:cNvContentPartPr/>
                <p14:nvPr/>
              </p14:nvContentPartPr>
              <p14:xfrm>
                <a:off x="7117773" y="5011973"/>
                <a:ext cx="6840" cy="108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1686CE8-1C95-8CF4-6C13-6FC3E5D0A12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102653" y="4996853"/>
                  <a:ext cx="374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B8F744C-89FD-4707-F7DC-FA6740B1AE7B}"/>
                    </a:ext>
                  </a:extLst>
                </p14:cNvPr>
                <p14:cNvContentPartPr/>
                <p14:nvPr/>
              </p14:nvContentPartPr>
              <p14:xfrm>
                <a:off x="7184013" y="5073533"/>
                <a:ext cx="402480" cy="1882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B8F744C-89FD-4707-F7DC-FA6740B1AE7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168893" y="5058053"/>
                  <a:ext cx="4330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E5FBF36-9018-5550-D471-A8447859E1F1}"/>
                    </a:ext>
                  </a:extLst>
                </p14:cNvPr>
                <p14:cNvContentPartPr/>
                <p14:nvPr/>
              </p14:nvContentPartPr>
              <p14:xfrm>
                <a:off x="7677213" y="5260373"/>
                <a:ext cx="32040" cy="1339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E5FBF36-9018-5550-D471-A8447859E1F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661733" y="5245253"/>
                  <a:ext cx="622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4AC4044-0F48-E833-EAD3-93BDEEE48715}"/>
                    </a:ext>
                  </a:extLst>
                </p14:cNvPr>
                <p14:cNvContentPartPr/>
                <p14:nvPr/>
              </p14:nvContentPartPr>
              <p14:xfrm>
                <a:off x="7843893" y="5019173"/>
                <a:ext cx="367200" cy="2512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4AC4044-0F48-E833-EAD3-93BDEEE4871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828773" y="5003693"/>
                  <a:ext cx="3978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55FAF31-CD72-3CFA-C388-ED73E61E0F0D}"/>
                    </a:ext>
                  </a:extLst>
                </p14:cNvPr>
                <p14:cNvContentPartPr/>
                <p14:nvPr/>
              </p14:nvContentPartPr>
              <p14:xfrm>
                <a:off x="8270133" y="5020613"/>
                <a:ext cx="294840" cy="2347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55FAF31-CD72-3CFA-C388-ED73E61E0F0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254653" y="5005133"/>
                  <a:ext cx="3254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87710FB-89DB-7DFA-1BF4-9D19C653D45C}"/>
                    </a:ext>
                  </a:extLst>
                </p14:cNvPr>
                <p14:cNvContentPartPr/>
                <p14:nvPr/>
              </p14:nvContentPartPr>
              <p14:xfrm>
                <a:off x="8634813" y="4943933"/>
                <a:ext cx="362160" cy="5392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87710FB-89DB-7DFA-1BF4-9D19C653D45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619693" y="4928813"/>
                  <a:ext cx="39276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DFD4594-5F05-2232-97A2-C8AADF97DFE2}"/>
                    </a:ext>
                  </a:extLst>
                </p14:cNvPr>
                <p14:cNvContentPartPr/>
                <p14:nvPr/>
              </p14:nvContentPartPr>
              <p14:xfrm>
                <a:off x="9051693" y="5275133"/>
                <a:ext cx="25560" cy="1303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DFD4594-5F05-2232-97A2-C8AADF97DFE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036573" y="5260013"/>
                  <a:ext cx="56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4100036-896B-A236-3A18-CF95BA85102D}"/>
                    </a:ext>
                  </a:extLst>
                </p14:cNvPr>
                <p14:cNvContentPartPr/>
                <p14:nvPr/>
              </p14:nvContentPartPr>
              <p14:xfrm>
                <a:off x="9183093" y="4920173"/>
                <a:ext cx="154800" cy="4406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4100036-896B-A236-3A18-CF95BA85102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167973" y="4904693"/>
                  <a:ext cx="18540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3D8FD78-AC11-F0B3-13EA-EC29BD0E9667}"/>
                    </a:ext>
                  </a:extLst>
                </p14:cNvPr>
                <p14:cNvContentPartPr/>
                <p14:nvPr/>
              </p14:nvContentPartPr>
              <p14:xfrm>
                <a:off x="9395853" y="4880933"/>
                <a:ext cx="734760" cy="6670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3D8FD78-AC11-F0B3-13EA-EC29BD0E966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380733" y="4865813"/>
                  <a:ext cx="765000" cy="69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71D8027-2047-8519-19F1-2E9C2993E1B3}"/>
                    </a:ext>
                  </a:extLst>
                </p14:cNvPr>
                <p14:cNvContentPartPr/>
                <p14:nvPr/>
              </p14:nvContentPartPr>
              <p14:xfrm>
                <a:off x="10235373" y="5203493"/>
                <a:ext cx="11520" cy="871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71D8027-2047-8519-19F1-2E9C2993E1B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219893" y="5188013"/>
                  <a:ext cx="42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5063854-EC91-B7E6-3E80-C789685B4B40}"/>
                    </a:ext>
                  </a:extLst>
                </p14:cNvPr>
                <p14:cNvContentPartPr/>
                <p14:nvPr/>
              </p14:nvContentPartPr>
              <p14:xfrm>
                <a:off x="9951333" y="4856453"/>
                <a:ext cx="2520" cy="111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5063854-EC91-B7E6-3E80-C789685B4B4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936213" y="4841333"/>
                  <a:ext cx="331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5CB79ED-18F3-C2EF-9682-ABB39E6D2BEC}"/>
                    </a:ext>
                  </a:extLst>
                </p14:cNvPr>
                <p14:cNvContentPartPr/>
                <p14:nvPr/>
              </p14:nvContentPartPr>
              <p14:xfrm>
                <a:off x="11556573" y="4967693"/>
                <a:ext cx="138600" cy="2091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5CB79ED-18F3-C2EF-9682-ABB39E6D2BE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41453" y="4952213"/>
                  <a:ext cx="1688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28FFF61-3597-D04C-FF0E-6FE93C073FB0}"/>
                    </a:ext>
                  </a:extLst>
                </p14:cNvPr>
                <p14:cNvContentPartPr/>
                <p14:nvPr/>
              </p14:nvContentPartPr>
              <p14:xfrm>
                <a:off x="11615253" y="4891373"/>
                <a:ext cx="7200" cy="291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28FFF61-3597-D04C-FF0E-6FE93C073FB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599773" y="4875893"/>
                  <a:ext cx="374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CFF0B82-F418-E1FF-4E33-6B042FD06D3C}"/>
                    </a:ext>
                  </a:extLst>
                </p14:cNvPr>
                <p14:cNvContentPartPr/>
                <p14:nvPr/>
              </p14:nvContentPartPr>
              <p14:xfrm>
                <a:off x="11221053" y="4987133"/>
                <a:ext cx="284040" cy="2750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CFF0B82-F418-E1FF-4E33-6B042FD06D3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05933" y="4972013"/>
                  <a:ext cx="3146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F04920D-2987-AD01-B48B-2E34EBB32C77}"/>
                    </a:ext>
                  </a:extLst>
                </p14:cNvPr>
                <p14:cNvContentPartPr/>
                <p14:nvPr/>
              </p14:nvContentPartPr>
              <p14:xfrm>
                <a:off x="11216013" y="5238413"/>
                <a:ext cx="22680" cy="669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F04920D-2987-AD01-B48B-2E34EBB32C7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200893" y="5222933"/>
                  <a:ext cx="532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BD8514B-1150-0E63-F3CB-CC1A95EFE31A}"/>
                    </a:ext>
                  </a:extLst>
                </p14:cNvPr>
                <p14:cNvContentPartPr/>
                <p14:nvPr/>
              </p14:nvContentPartPr>
              <p14:xfrm>
                <a:off x="11100093" y="5057693"/>
                <a:ext cx="85320" cy="1782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BD8514B-1150-0E63-F3CB-CC1A95EFE31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084973" y="5042213"/>
                  <a:ext cx="1155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771A0A7-6CF7-2D8C-B3B4-E91185F1881E}"/>
                    </a:ext>
                  </a:extLst>
                </p14:cNvPr>
                <p14:cNvContentPartPr/>
                <p14:nvPr/>
              </p14:nvContentPartPr>
              <p14:xfrm>
                <a:off x="11006133" y="4885973"/>
                <a:ext cx="20520" cy="3913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771A0A7-6CF7-2D8C-B3B4-E91185F1881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991013" y="4870853"/>
                  <a:ext cx="5112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053D00F-275A-E8B2-9C1E-E648E8CFB8DD}"/>
                    </a:ext>
                  </a:extLst>
                </p14:cNvPr>
                <p14:cNvContentPartPr/>
                <p14:nvPr/>
              </p14:nvContentPartPr>
              <p14:xfrm>
                <a:off x="10737933" y="5107733"/>
                <a:ext cx="153000" cy="3229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053D00F-275A-E8B2-9C1E-E648E8CFB8D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722453" y="5092613"/>
                  <a:ext cx="1836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A59449F-BA40-C29F-1C63-AAE4E2014E44}"/>
                    </a:ext>
                  </a:extLst>
                </p14:cNvPr>
                <p14:cNvContentPartPr/>
                <p14:nvPr/>
              </p14:nvContentPartPr>
              <p14:xfrm>
                <a:off x="6555813" y="4245893"/>
                <a:ext cx="5397840" cy="16840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A59449F-BA40-C29F-1C63-AAE4E2014E4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540693" y="4230413"/>
                  <a:ext cx="5428440" cy="17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87ABA3C-E7CA-7CDE-5FB6-40B023A11803}"/>
                    </a:ext>
                  </a:extLst>
                </p14:cNvPr>
                <p14:cNvContentPartPr/>
                <p14:nvPr/>
              </p14:nvContentPartPr>
              <p14:xfrm>
                <a:off x="11059773" y="3660173"/>
                <a:ext cx="275040" cy="3931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87ABA3C-E7CA-7CDE-5FB6-40B023A1180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044293" y="3644693"/>
                  <a:ext cx="30528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FD7A42C-E9F0-9645-E06D-79ABAD44ABB8}"/>
                    </a:ext>
                  </a:extLst>
                </p14:cNvPr>
                <p14:cNvContentPartPr/>
                <p14:nvPr/>
              </p14:nvContentPartPr>
              <p14:xfrm>
                <a:off x="11011173" y="3792293"/>
                <a:ext cx="89640" cy="3085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FD7A42C-E9F0-9645-E06D-79ABAD44ABB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996053" y="3777173"/>
                  <a:ext cx="11988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5E35C9D7-DA08-3EA8-9529-4D4DDBFE8C86}"/>
              </a:ext>
            </a:extLst>
          </p:cNvPr>
          <p:cNvGrpSpPr/>
          <p:nvPr/>
        </p:nvGrpSpPr>
        <p:grpSpPr>
          <a:xfrm>
            <a:off x="2936013" y="347813"/>
            <a:ext cx="2660400" cy="609840"/>
            <a:chOff x="2936013" y="347813"/>
            <a:chExt cx="2660400" cy="60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163C135-5E9A-44C8-88C5-6921A08B33AF}"/>
                    </a:ext>
                  </a:extLst>
                </p14:cNvPr>
                <p14:cNvContentPartPr/>
                <p14:nvPr/>
              </p14:nvContentPartPr>
              <p14:xfrm>
                <a:off x="2936013" y="551933"/>
                <a:ext cx="304560" cy="1508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163C135-5E9A-44C8-88C5-6921A08B33A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920893" y="536813"/>
                  <a:ext cx="3351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4B61199-9B78-7E09-18B6-AD6D4D41B8B8}"/>
                    </a:ext>
                  </a:extLst>
                </p14:cNvPr>
                <p14:cNvContentPartPr/>
                <p14:nvPr/>
              </p14:nvContentPartPr>
              <p14:xfrm>
                <a:off x="3314013" y="380573"/>
                <a:ext cx="185760" cy="3243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4B61199-9B78-7E09-18B6-AD6D4D41B8B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298893" y="365453"/>
                  <a:ext cx="2163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3AEF402-5D44-FF49-ECB3-CFA66A3B0896}"/>
                    </a:ext>
                  </a:extLst>
                </p14:cNvPr>
                <p14:cNvContentPartPr/>
                <p14:nvPr/>
              </p14:nvContentPartPr>
              <p14:xfrm>
                <a:off x="3586533" y="347813"/>
                <a:ext cx="124560" cy="2995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3AEF402-5D44-FF49-ECB3-CFA66A3B089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571053" y="332693"/>
                  <a:ext cx="1551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5BD2F3C-6B56-3728-80AB-B8A3B655A60D}"/>
                    </a:ext>
                  </a:extLst>
                </p14:cNvPr>
                <p14:cNvContentPartPr/>
                <p14:nvPr/>
              </p14:nvContentPartPr>
              <p14:xfrm>
                <a:off x="3686253" y="772973"/>
                <a:ext cx="7200" cy="172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5BD2F3C-6B56-3728-80AB-B8A3B655A60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671133" y="757853"/>
                  <a:ext cx="37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E605319-104E-4EF5-F5C8-379BA1E3FC7A}"/>
                    </a:ext>
                  </a:extLst>
                </p14:cNvPr>
                <p14:cNvContentPartPr/>
                <p14:nvPr/>
              </p14:nvContentPartPr>
              <p14:xfrm>
                <a:off x="3127893" y="836333"/>
                <a:ext cx="309600" cy="183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E605319-104E-4EF5-F5C8-379BA1E3FC7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112773" y="821213"/>
                  <a:ext cx="3402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3B10C5A-B465-4E53-78BC-F347FA05534F}"/>
                    </a:ext>
                  </a:extLst>
                </p14:cNvPr>
                <p14:cNvContentPartPr/>
                <p14:nvPr/>
              </p14:nvContentPartPr>
              <p14:xfrm>
                <a:off x="3198093" y="940373"/>
                <a:ext cx="213120" cy="172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3B10C5A-B465-4E53-78BC-F347FA05534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182973" y="924893"/>
                  <a:ext cx="2437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8134844-BB97-F9E1-9A45-317EB2429A1E}"/>
                    </a:ext>
                  </a:extLst>
                </p14:cNvPr>
                <p14:cNvContentPartPr/>
                <p14:nvPr/>
              </p14:nvContentPartPr>
              <p14:xfrm>
                <a:off x="3926373" y="401093"/>
                <a:ext cx="217800" cy="3423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8134844-BB97-F9E1-9A45-317EB2429A1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911253" y="385973"/>
                  <a:ext cx="2484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FFE40CF-8A59-7AE5-0BEC-8C92F7686514}"/>
                    </a:ext>
                  </a:extLst>
                </p14:cNvPr>
                <p14:cNvContentPartPr/>
                <p14:nvPr/>
              </p14:nvContentPartPr>
              <p14:xfrm>
                <a:off x="4044093" y="492173"/>
                <a:ext cx="803160" cy="2941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FFE40CF-8A59-7AE5-0BEC-8C92F768651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028613" y="477053"/>
                  <a:ext cx="8334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2B7A6AA-AC13-89B1-6B8C-796586335BF7}"/>
                    </a:ext>
                  </a:extLst>
                </p14:cNvPr>
                <p14:cNvContentPartPr/>
                <p14:nvPr/>
              </p14:nvContentPartPr>
              <p14:xfrm>
                <a:off x="4923573" y="374453"/>
                <a:ext cx="77040" cy="3110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2B7A6AA-AC13-89B1-6B8C-796586335BF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908453" y="358973"/>
                  <a:ext cx="1076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3F0AB6B-6F4F-6356-BF53-03A4C31C8859}"/>
                    </a:ext>
                  </a:extLst>
                </p14:cNvPr>
                <p14:cNvContentPartPr/>
                <p14:nvPr/>
              </p14:nvContentPartPr>
              <p14:xfrm>
                <a:off x="4880733" y="525293"/>
                <a:ext cx="246240" cy="1908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3F0AB6B-6F4F-6356-BF53-03A4C31C885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865253" y="510173"/>
                  <a:ext cx="2768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28176C6-F91B-B792-7234-6F8BF438B4F1}"/>
                    </a:ext>
                  </a:extLst>
                </p14:cNvPr>
                <p14:cNvContentPartPr/>
                <p14:nvPr/>
              </p14:nvContentPartPr>
              <p14:xfrm>
                <a:off x="5151453" y="521693"/>
                <a:ext cx="351720" cy="1202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28176C6-F91B-B792-7234-6F8BF438B4F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135973" y="506573"/>
                  <a:ext cx="382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5505D72-9D7D-B999-842A-BEDA4B8A06C3}"/>
                    </a:ext>
                  </a:extLst>
                </p14:cNvPr>
                <p14:cNvContentPartPr/>
                <p14:nvPr/>
              </p14:nvContentPartPr>
              <p14:xfrm>
                <a:off x="5587773" y="568133"/>
                <a:ext cx="8640" cy="79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5505D72-9D7D-B999-842A-BEDA4B8A06C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572293" y="552653"/>
                  <a:ext cx="392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0D445C2-5560-FD53-A256-F750F3C0CD13}"/>
                    </a:ext>
                  </a:extLst>
                </p14:cNvPr>
                <p14:cNvContentPartPr/>
                <p14:nvPr/>
              </p14:nvContentPartPr>
              <p14:xfrm>
                <a:off x="4071453" y="772973"/>
                <a:ext cx="1322280" cy="1702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0D445C2-5560-FD53-A256-F750F3C0CD1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055973" y="757853"/>
                  <a:ext cx="1352880" cy="20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3F17BAB7-395F-73F7-C020-97BDDA7B8D1C}"/>
                  </a:ext>
                </a:extLst>
              </p14:cNvPr>
              <p14:cNvContentPartPr/>
              <p14:nvPr/>
            </p14:nvContentPartPr>
            <p14:xfrm>
              <a:off x="3596973" y="1517813"/>
              <a:ext cx="539280" cy="126396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3F17BAB7-395F-73F7-C020-97BDDA7B8D1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3581853" y="1502333"/>
                <a:ext cx="569520" cy="129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2548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1110F98-09C6-3CF8-E8E3-03766F0B0E3D}"/>
              </a:ext>
            </a:extLst>
          </p:cNvPr>
          <p:cNvGrpSpPr/>
          <p:nvPr/>
        </p:nvGrpSpPr>
        <p:grpSpPr>
          <a:xfrm>
            <a:off x="691413" y="258173"/>
            <a:ext cx="838440" cy="734760"/>
            <a:chOff x="691413" y="258173"/>
            <a:chExt cx="838440" cy="73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D971073-874E-7168-2856-66AE53DBA89C}"/>
                    </a:ext>
                  </a:extLst>
                </p14:cNvPr>
                <p14:cNvContentPartPr/>
                <p14:nvPr/>
              </p14:nvContentPartPr>
              <p14:xfrm>
                <a:off x="691413" y="405773"/>
                <a:ext cx="300960" cy="248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D971073-874E-7168-2856-66AE53DBA89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933" y="390293"/>
                  <a:ext cx="3312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74419F2-AC0F-7F3F-C613-442F84F10A8C}"/>
                    </a:ext>
                  </a:extLst>
                </p14:cNvPr>
                <p14:cNvContentPartPr/>
                <p14:nvPr/>
              </p14:nvContentPartPr>
              <p14:xfrm>
                <a:off x="1067613" y="320813"/>
                <a:ext cx="182520" cy="371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74419F2-AC0F-7F3F-C613-442F84F10A8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52133" y="305333"/>
                  <a:ext cx="21276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A299147-9B7B-EFBD-0413-ADC8E829A6D3}"/>
                    </a:ext>
                  </a:extLst>
                </p14:cNvPr>
                <p14:cNvContentPartPr/>
                <p14:nvPr/>
              </p14:nvContentPartPr>
              <p14:xfrm>
                <a:off x="1374693" y="258173"/>
                <a:ext cx="155160" cy="374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A299147-9B7B-EFBD-0413-ADC8E829A6D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59573" y="243053"/>
                  <a:ext cx="1857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B110D07-6D4B-3C75-DD9A-7F4450C40C60}"/>
                    </a:ext>
                  </a:extLst>
                </p14:cNvPr>
                <p14:cNvContentPartPr/>
                <p14:nvPr/>
              </p14:nvContentPartPr>
              <p14:xfrm>
                <a:off x="1500333" y="748133"/>
                <a:ext cx="360" cy="10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B110D07-6D4B-3C75-DD9A-7F4450C40C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84853" y="732653"/>
                  <a:ext cx="309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D33D885-5F90-42FA-B923-22B34B5F6D46}"/>
                    </a:ext>
                  </a:extLst>
                </p14:cNvPr>
                <p14:cNvContentPartPr/>
                <p14:nvPr/>
              </p14:nvContentPartPr>
              <p14:xfrm>
                <a:off x="842973" y="844253"/>
                <a:ext cx="492840" cy="15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D33D885-5F90-42FA-B923-22B34B5F6D4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7853" y="829133"/>
                  <a:ext cx="5234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FF9484F-587D-C0C0-9D47-DA5DFA6AF022}"/>
                    </a:ext>
                  </a:extLst>
                </p14:cNvPr>
                <p14:cNvContentPartPr/>
                <p14:nvPr/>
              </p14:nvContentPartPr>
              <p14:xfrm>
                <a:off x="910653" y="923453"/>
                <a:ext cx="425880" cy="69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FF9484F-587D-C0C0-9D47-DA5DFA6AF02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5533" y="907973"/>
                  <a:ext cx="45648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A989B1-3C91-093F-2129-C9AA37E9E8C1}"/>
              </a:ext>
            </a:extLst>
          </p:cNvPr>
          <p:cNvGrpSpPr/>
          <p:nvPr/>
        </p:nvGrpSpPr>
        <p:grpSpPr>
          <a:xfrm>
            <a:off x="687093" y="1312253"/>
            <a:ext cx="1368360" cy="814320"/>
            <a:chOff x="687093" y="1312253"/>
            <a:chExt cx="1368360" cy="81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4D6316A-67C0-1262-8EB2-6150CC976EDF}"/>
                    </a:ext>
                  </a:extLst>
                </p14:cNvPr>
                <p14:cNvContentPartPr/>
                <p14:nvPr/>
              </p14:nvContentPartPr>
              <p14:xfrm>
                <a:off x="687093" y="1518533"/>
                <a:ext cx="16200" cy="433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4D6316A-67C0-1262-8EB2-6150CC976ED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1973" y="1503413"/>
                  <a:ext cx="4680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2F68E17-B213-C166-C7B1-A7949D782352}"/>
                    </a:ext>
                  </a:extLst>
                </p14:cNvPr>
                <p14:cNvContentPartPr/>
                <p14:nvPr/>
              </p14:nvContentPartPr>
              <p14:xfrm>
                <a:off x="718053" y="1525733"/>
                <a:ext cx="314280" cy="396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2F68E17-B213-C166-C7B1-A7949D7823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2933" y="1510253"/>
                  <a:ext cx="34452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CA52E81-2916-71A7-E328-3C31F48FE424}"/>
                    </a:ext>
                  </a:extLst>
                </p14:cNvPr>
                <p14:cNvContentPartPr/>
                <p14:nvPr/>
              </p14:nvContentPartPr>
              <p14:xfrm>
                <a:off x="1090293" y="1312253"/>
                <a:ext cx="641520" cy="685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CA52E81-2916-71A7-E328-3C31F48FE42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75173" y="1296773"/>
                  <a:ext cx="67176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F4F21D-65DF-6827-CDC7-048F0141797E}"/>
                    </a:ext>
                  </a:extLst>
                </p14:cNvPr>
                <p14:cNvContentPartPr/>
                <p14:nvPr/>
              </p14:nvContentPartPr>
              <p14:xfrm>
                <a:off x="1565493" y="1498733"/>
                <a:ext cx="164520" cy="37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F4F21D-65DF-6827-CDC7-048F0141797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50373" y="1483613"/>
                  <a:ext cx="1951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432EBA6-A7AB-DB81-A77C-F858C16A411A}"/>
                    </a:ext>
                  </a:extLst>
                </p14:cNvPr>
                <p14:cNvContentPartPr/>
                <p14:nvPr/>
              </p14:nvContentPartPr>
              <p14:xfrm>
                <a:off x="1854933" y="1352213"/>
                <a:ext cx="200520" cy="545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432EBA6-A7AB-DB81-A77C-F858C16A411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39813" y="1337093"/>
                  <a:ext cx="23112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A1E97BB-EA99-4F0D-F301-0F5917BD88CB}"/>
                    </a:ext>
                  </a:extLst>
                </p14:cNvPr>
                <p14:cNvContentPartPr/>
                <p14:nvPr/>
              </p14:nvContentPartPr>
              <p14:xfrm>
                <a:off x="1949253" y="2111453"/>
                <a:ext cx="3240" cy="15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A1E97BB-EA99-4F0D-F301-0F5917BD88C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34133" y="2096333"/>
                  <a:ext cx="3384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304DC5-274B-BB7D-CBF5-C720D09B8342}"/>
              </a:ext>
            </a:extLst>
          </p:cNvPr>
          <p:cNvGrpSpPr/>
          <p:nvPr/>
        </p:nvGrpSpPr>
        <p:grpSpPr>
          <a:xfrm>
            <a:off x="774933" y="2418173"/>
            <a:ext cx="1190160" cy="648720"/>
            <a:chOff x="774933" y="2418173"/>
            <a:chExt cx="1190160" cy="64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7A96A50-C845-BB63-BDF9-4DCABDC8C72F}"/>
                    </a:ext>
                  </a:extLst>
                </p14:cNvPr>
                <p14:cNvContentPartPr/>
                <p14:nvPr/>
              </p14:nvContentPartPr>
              <p14:xfrm>
                <a:off x="774933" y="2551733"/>
                <a:ext cx="82800" cy="308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7A96A50-C845-BB63-BDF9-4DCABDC8C72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9813" y="2536613"/>
                  <a:ext cx="1130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7A1D737-4C54-9C6A-3CA8-361ED53F17A9}"/>
                    </a:ext>
                  </a:extLst>
                </p14:cNvPr>
                <p14:cNvContentPartPr/>
                <p14:nvPr/>
              </p14:nvContentPartPr>
              <p14:xfrm>
                <a:off x="848373" y="2543813"/>
                <a:ext cx="275040" cy="308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7A1D737-4C54-9C6A-3CA8-361ED53F17A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2893" y="2528693"/>
                  <a:ext cx="3052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56AA517-AC45-3B10-41CD-43C11A1CCC06}"/>
                    </a:ext>
                  </a:extLst>
                </p14:cNvPr>
                <p14:cNvContentPartPr/>
                <p14:nvPr/>
              </p14:nvContentPartPr>
              <p14:xfrm>
                <a:off x="1133493" y="2418533"/>
                <a:ext cx="571680" cy="648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56AA517-AC45-3B10-41CD-43C11A1CCC0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18373" y="2403413"/>
                  <a:ext cx="602280" cy="67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59F3E6B-C673-D637-98F4-B76BABA1D984}"/>
                    </a:ext>
                  </a:extLst>
                </p14:cNvPr>
                <p14:cNvContentPartPr/>
                <p14:nvPr/>
              </p14:nvContentPartPr>
              <p14:xfrm>
                <a:off x="1785453" y="2418173"/>
                <a:ext cx="156240" cy="304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59F3E6B-C673-D637-98F4-B76BABA1D98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69973" y="2402693"/>
                  <a:ext cx="1868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AED1AA7-C11C-DFC1-32FF-606B0A4BE683}"/>
                    </a:ext>
                  </a:extLst>
                </p14:cNvPr>
                <p14:cNvContentPartPr/>
                <p14:nvPr/>
              </p14:nvContentPartPr>
              <p14:xfrm>
                <a:off x="1952133" y="2871053"/>
                <a:ext cx="12960" cy="18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AED1AA7-C11C-DFC1-32FF-606B0A4BE68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37013" y="2855933"/>
                  <a:ext cx="4320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122F0A3-FE79-C8AE-A424-BBCAF403C01E}"/>
              </a:ext>
            </a:extLst>
          </p:cNvPr>
          <p:cNvGrpSpPr/>
          <p:nvPr/>
        </p:nvGrpSpPr>
        <p:grpSpPr>
          <a:xfrm>
            <a:off x="1027653" y="3412493"/>
            <a:ext cx="1050120" cy="541800"/>
            <a:chOff x="1027653" y="3412493"/>
            <a:chExt cx="1050120" cy="54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78169B2-A1C2-61E4-8BE7-E5AC6D0E823E}"/>
                    </a:ext>
                  </a:extLst>
                </p14:cNvPr>
                <p14:cNvContentPartPr/>
                <p14:nvPr/>
              </p14:nvContentPartPr>
              <p14:xfrm>
                <a:off x="1027653" y="3476573"/>
                <a:ext cx="16920" cy="399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78169B2-A1C2-61E4-8BE7-E5AC6D0E823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2173" y="3461453"/>
                  <a:ext cx="4752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70E7270-6F40-EA5E-BA99-25B9B7FA7A7B}"/>
                    </a:ext>
                  </a:extLst>
                </p14:cNvPr>
                <p14:cNvContentPartPr/>
                <p14:nvPr/>
              </p14:nvContentPartPr>
              <p14:xfrm>
                <a:off x="1146093" y="3521573"/>
                <a:ext cx="56160" cy="402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70E7270-6F40-EA5E-BA99-25B9B7FA7A7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30973" y="3506453"/>
                  <a:ext cx="8676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0839FC1-559E-A8C4-157F-9C3AD62C329E}"/>
                    </a:ext>
                  </a:extLst>
                </p14:cNvPr>
                <p14:cNvContentPartPr/>
                <p14:nvPr/>
              </p14:nvContentPartPr>
              <p14:xfrm>
                <a:off x="1094613" y="3726413"/>
                <a:ext cx="133560" cy="48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0839FC1-559E-A8C4-157F-9C3AD62C329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79493" y="3711293"/>
                  <a:ext cx="1641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CC23AE6-76F5-412A-500E-34F713C206DB}"/>
                    </a:ext>
                  </a:extLst>
                </p14:cNvPr>
                <p14:cNvContentPartPr/>
                <p14:nvPr/>
              </p14:nvContentPartPr>
              <p14:xfrm>
                <a:off x="1306293" y="3640733"/>
                <a:ext cx="457200" cy="248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CC23AE6-76F5-412A-500E-34F713C206D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91173" y="3625253"/>
                  <a:ext cx="4878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4F2EAEB-8672-DAD7-450A-A9E0B47C6BEC}"/>
                    </a:ext>
                  </a:extLst>
                </p14:cNvPr>
                <p14:cNvContentPartPr/>
                <p14:nvPr/>
              </p14:nvContentPartPr>
              <p14:xfrm>
                <a:off x="1906773" y="3412493"/>
                <a:ext cx="171000" cy="407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4F2EAEB-8672-DAD7-450A-A9E0B47C6BE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91653" y="3397013"/>
                  <a:ext cx="20160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DD17079-75F1-1925-1451-8569268036DD}"/>
                    </a:ext>
                  </a:extLst>
                </p14:cNvPr>
                <p14:cNvContentPartPr/>
                <p14:nvPr/>
              </p14:nvContentPartPr>
              <p14:xfrm>
                <a:off x="2034573" y="3940613"/>
                <a:ext cx="14040" cy="13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DD17079-75F1-1925-1451-8569268036D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19453" y="3925493"/>
                  <a:ext cx="4428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BFD6F7E-BF0B-79DE-1B79-0F3BF2A41A37}"/>
              </a:ext>
            </a:extLst>
          </p:cNvPr>
          <p:cNvGrpSpPr/>
          <p:nvPr/>
        </p:nvGrpSpPr>
        <p:grpSpPr>
          <a:xfrm>
            <a:off x="950613" y="4285133"/>
            <a:ext cx="1399680" cy="554400"/>
            <a:chOff x="950613" y="4285133"/>
            <a:chExt cx="1399680" cy="55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1ACFDDA-2FD0-A79E-46ED-0F70E6CBC24D}"/>
                    </a:ext>
                  </a:extLst>
                </p14:cNvPr>
                <p14:cNvContentPartPr/>
                <p14:nvPr/>
              </p14:nvContentPartPr>
              <p14:xfrm>
                <a:off x="950613" y="4326893"/>
                <a:ext cx="45000" cy="404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1ACFDDA-2FD0-A79E-46ED-0F70E6CBC24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35493" y="4311773"/>
                  <a:ext cx="7560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07FB4D4-23BF-82AC-BC7F-6A894E198C31}"/>
                    </a:ext>
                  </a:extLst>
                </p14:cNvPr>
                <p14:cNvContentPartPr/>
                <p14:nvPr/>
              </p14:nvContentPartPr>
              <p14:xfrm>
                <a:off x="1032333" y="4312133"/>
                <a:ext cx="268920" cy="436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07FB4D4-23BF-82AC-BC7F-6A894E198C3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17213" y="4297013"/>
                  <a:ext cx="29952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A16F184-1FC1-FD78-E58C-4D7133FE9190}"/>
                    </a:ext>
                  </a:extLst>
                </p14:cNvPr>
                <p14:cNvContentPartPr/>
                <p14:nvPr/>
              </p14:nvContentPartPr>
              <p14:xfrm>
                <a:off x="1381173" y="4287653"/>
                <a:ext cx="705600" cy="453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A16F184-1FC1-FD78-E58C-4D7133FE919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65693" y="4272173"/>
                  <a:ext cx="73620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AE91B0B-44C5-A209-9AB6-A69C9D7CAC91}"/>
                    </a:ext>
                  </a:extLst>
                </p14:cNvPr>
                <p14:cNvContentPartPr/>
                <p14:nvPr/>
              </p14:nvContentPartPr>
              <p14:xfrm>
                <a:off x="2131413" y="4285133"/>
                <a:ext cx="218880" cy="384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AE91B0B-44C5-A209-9AB6-A69C9D7CAC9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15933" y="4269653"/>
                  <a:ext cx="24948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0F3F34C-E285-FB99-7935-B986CE938D67}"/>
                    </a:ext>
                  </a:extLst>
                </p14:cNvPr>
                <p14:cNvContentPartPr/>
                <p14:nvPr/>
              </p14:nvContentPartPr>
              <p14:xfrm>
                <a:off x="2296293" y="4807493"/>
                <a:ext cx="9360" cy="32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0F3F34C-E285-FB99-7935-B986CE938D6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81173" y="4792373"/>
                  <a:ext cx="3996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4169B48-9C73-FF0C-3ADD-6C56190B797D}"/>
              </a:ext>
            </a:extLst>
          </p:cNvPr>
          <p:cNvGrpSpPr/>
          <p:nvPr/>
        </p:nvGrpSpPr>
        <p:grpSpPr>
          <a:xfrm>
            <a:off x="1026933" y="5202773"/>
            <a:ext cx="1382760" cy="638640"/>
            <a:chOff x="1026933" y="5202773"/>
            <a:chExt cx="1382760" cy="63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50B4A65-A7A4-58E0-0A28-963676BBFB03}"/>
                    </a:ext>
                  </a:extLst>
                </p14:cNvPr>
                <p14:cNvContentPartPr/>
                <p14:nvPr/>
              </p14:nvContentPartPr>
              <p14:xfrm>
                <a:off x="1026933" y="5289173"/>
                <a:ext cx="18360" cy="431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50B4A65-A7A4-58E0-0A28-963676BBFB0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11453" y="5274053"/>
                  <a:ext cx="4860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8A6326F-74DF-A996-3F46-74EF0F2B1044}"/>
                    </a:ext>
                  </a:extLst>
                </p14:cNvPr>
                <p14:cNvContentPartPr/>
                <p14:nvPr/>
              </p14:nvContentPartPr>
              <p14:xfrm>
                <a:off x="1076613" y="5308253"/>
                <a:ext cx="261720" cy="406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8A6326F-74DF-A996-3F46-74EF0F2B104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61493" y="5293133"/>
                  <a:ext cx="29232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E6FEDDF-E43B-AF62-704F-9A2255AC62BB}"/>
                    </a:ext>
                  </a:extLst>
                </p14:cNvPr>
                <p14:cNvContentPartPr/>
                <p14:nvPr/>
              </p14:nvContentPartPr>
              <p14:xfrm>
                <a:off x="1396293" y="5296733"/>
                <a:ext cx="689400" cy="435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E6FEDDF-E43B-AF62-704F-9A2255AC62B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80813" y="5281253"/>
                  <a:ext cx="72000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A2C47AD-EB9C-40BF-4299-D5320BCF888D}"/>
                    </a:ext>
                  </a:extLst>
                </p14:cNvPr>
                <p14:cNvContentPartPr/>
                <p14:nvPr/>
              </p14:nvContentPartPr>
              <p14:xfrm>
                <a:off x="2200893" y="5202773"/>
                <a:ext cx="185040" cy="491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A2C47AD-EB9C-40BF-4299-D5320BCF888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85413" y="5187653"/>
                  <a:ext cx="21528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941672A-4564-4685-B319-8BE944D82C73}"/>
                    </a:ext>
                  </a:extLst>
                </p14:cNvPr>
                <p14:cNvContentPartPr/>
                <p14:nvPr/>
              </p14:nvContentPartPr>
              <p14:xfrm>
                <a:off x="2398533" y="5832413"/>
                <a:ext cx="11160" cy="9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941672A-4564-4685-B319-8BE944D82C7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83413" y="5817293"/>
                  <a:ext cx="4176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281DF71-F522-9491-5092-0A9915B3EA30}"/>
              </a:ext>
            </a:extLst>
          </p:cNvPr>
          <p:cNvGrpSpPr/>
          <p:nvPr/>
        </p:nvGrpSpPr>
        <p:grpSpPr>
          <a:xfrm>
            <a:off x="2192613" y="1699613"/>
            <a:ext cx="336600" cy="221760"/>
            <a:chOff x="2192613" y="1699613"/>
            <a:chExt cx="336600" cy="22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D256734-C5CB-0A19-1C56-769FC467A2C4}"/>
                    </a:ext>
                  </a:extLst>
                </p14:cNvPr>
                <p14:cNvContentPartPr/>
                <p14:nvPr/>
              </p14:nvContentPartPr>
              <p14:xfrm>
                <a:off x="2192613" y="1775573"/>
                <a:ext cx="234000" cy="21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D256734-C5CB-0A19-1C56-769FC467A2C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77493" y="1760093"/>
                  <a:ext cx="2642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E6DA285-578C-8F18-95CA-D5297F8960C7}"/>
                    </a:ext>
                  </a:extLst>
                </p14:cNvPr>
                <p14:cNvContentPartPr/>
                <p14:nvPr/>
              </p14:nvContentPartPr>
              <p14:xfrm>
                <a:off x="2412933" y="1699613"/>
                <a:ext cx="116280" cy="221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E6DA285-578C-8F18-95CA-D5297F8960C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397813" y="1684493"/>
                  <a:ext cx="14688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63EC470-FC47-6095-75A0-90961D1D24B7}"/>
              </a:ext>
            </a:extLst>
          </p:cNvPr>
          <p:cNvGrpSpPr/>
          <p:nvPr/>
        </p:nvGrpSpPr>
        <p:grpSpPr>
          <a:xfrm>
            <a:off x="2957973" y="1229813"/>
            <a:ext cx="1160280" cy="697320"/>
            <a:chOff x="2957973" y="1229813"/>
            <a:chExt cx="1160280" cy="69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0126573-0B0D-0A5E-CA06-25517E084F34}"/>
                    </a:ext>
                  </a:extLst>
                </p14:cNvPr>
                <p14:cNvContentPartPr/>
                <p14:nvPr/>
              </p14:nvContentPartPr>
              <p14:xfrm>
                <a:off x="2957973" y="1353653"/>
                <a:ext cx="298080" cy="573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0126573-0B0D-0A5E-CA06-25517E084F3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42853" y="1338533"/>
                  <a:ext cx="32868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87C28CF-6687-CD69-02BF-740A0A25C6C1}"/>
                    </a:ext>
                  </a:extLst>
                </p14:cNvPr>
                <p14:cNvContentPartPr/>
                <p14:nvPr/>
              </p14:nvContentPartPr>
              <p14:xfrm>
                <a:off x="3332013" y="1229813"/>
                <a:ext cx="425880" cy="656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87C28CF-6687-CD69-02BF-740A0A25C6C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316533" y="1214333"/>
                  <a:ext cx="45648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B3E4E62-5C45-D569-1907-F2CE7B02F0E6}"/>
                    </a:ext>
                  </a:extLst>
                </p14:cNvPr>
                <p14:cNvContentPartPr/>
                <p14:nvPr/>
              </p14:nvContentPartPr>
              <p14:xfrm>
                <a:off x="3620373" y="1528973"/>
                <a:ext cx="142920" cy="39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B3E4E62-5C45-D569-1907-F2CE7B02F0E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605253" y="1513853"/>
                  <a:ext cx="1735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8D300F2-D15E-CE33-7012-4F14A42FB9B8}"/>
                    </a:ext>
                  </a:extLst>
                </p14:cNvPr>
                <p14:cNvContentPartPr/>
                <p14:nvPr/>
              </p14:nvContentPartPr>
              <p14:xfrm>
                <a:off x="3827733" y="1559573"/>
                <a:ext cx="223200" cy="253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8D300F2-D15E-CE33-7012-4F14A42FB9B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812613" y="1544453"/>
                  <a:ext cx="2538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2686F44-1943-B486-F30C-1A330490645F}"/>
                    </a:ext>
                  </a:extLst>
                </p14:cNvPr>
                <p14:cNvContentPartPr/>
                <p14:nvPr/>
              </p14:nvContentPartPr>
              <p14:xfrm>
                <a:off x="4115013" y="1736693"/>
                <a:ext cx="3240" cy="3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2686F44-1943-B486-F30C-1A330490645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099533" y="1721573"/>
                  <a:ext cx="33480" cy="3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0C15C061-900E-A316-2603-73BE668F6396}"/>
                  </a:ext>
                </a:extLst>
              </p14:cNvPr>
              <p14:cNvContentPartPr/>
              <p14:nvPr/>
            </p14:nvContentPartPr>
            <p14:xfrm>
              <a:off x="4610373" y="2001293"/>
              <a:ext cx="772560" cy="5148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0C15C061-900E-A316-2603-73BE668F639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579773" y="1970693"/>
                <a:ext cx="833760" cy="11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9DD19E1-5A95-BF72-B595-713FD33FE68E}"/>
              </a:ext>
            </a:extLst>
          </p:cNvPr>
          <p:cNvGrpSpPr/>
          <p:nvPr/>
        </p:nvGrpSpPr>
        <p:grpSpPr>
          <a:xfrm>
            <a:off x="8395413" y="1482533"/>
            <a:ext cx="408600" cy="119880"/>
            <a:chOff x="8395413" y="1482533"/>
            <a:chExt cx="408600" cy="11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45C08FD-5F7C-04EF-4CB9-FE873077C531}"/>
                    </a:ext>
                  </a:extLst>
                </p14:cNvPr>
                <p14:cNvContentPartPr/>
                <p14:nvPr/>
              </p14:nvContentPartPr>
              <p14:xfrm>
                <a:off x="8395413" y="1536173"/>
                <a:ext cx="307440" cy="626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45C08FD-5F7C-04EF-4CB9-FE873077C53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64813" y="1505213"/>
                  <a:ext cx="369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00D30ED-DD45-3A03-1F78-DDDBDF5A50CC}"/>
                    </a:ext>
                  </a:extLst>
                </p14:cNvPr>
                <p14:cNvContentPartPr/>
                <p14:nvPr/>
              </p14:nvContentPartPr>
              <p14:xfrm>
                <a:off x="8624733" y="1482533"/>
                <a:ext cx="179280" cy="1198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00D30ED-DD45-3A03-1F78-DDDBDF5A50C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594133" y="1451933"/>
                  <a:ext cx="24084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13EE5C9-95F3-D655-5C8B-BE91723A8E0E}"/>
              </a:ext>
            </a:extLst>
          </p:cNvPr>
          <p:cNvGrpSpPr/>
          <p:nvPr/>
        </p:nvGrpSpPr>
        <p:grpSpPr>
          <a:xfrm>
            <a:off x="9641733" y="1541573"/>
            <a:ext cx="301680" cy="188280"/>
            <a:chOff x="9641733" y="1541573"/>
            <a:chExt cx="301680" cy="18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7868179-40C6-01C8-A852-4373F10DC60E}"/>
                    </a:ext>
                  </a:extLst>
                </p14:cNvPr>
                <p14:cNvContentPartPr/>
                <p14:nvPr/>
              </p14:nvContentPartPr>
              <p14:xfrm>
                <a:off x="9641733" y="1595933"/>
                <a:ext cx="227880" cy="349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7868179-40C6-01C8-A852-4373F10DC60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611133" y="1565333"/>
                  <a:ext cx="2890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5BF92E1-B26B-EAC0-DECE-F832479C90DD}"/>
                    </a:ext>
                  </a:extLst>
                </p14:cNvPr>
                <p14:cNvContentPartPr/>
                <p14:nvPr/>
              </p14:nvContentPartPr>
              <p14:xfrm>
                <a:off x="9855933" y="1541573"/>
                <a:ext cx="87480" cy="1882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5BF92E1-B26B-EAC0-DECE-F832479C90D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824973" y="1510613"/>
                  <a:ext cx="14904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CFC1B55-BC84-30E9-59A3-5C923591515D}"/>
              </a:ext>
            </a:extLst>
          </p:cNvPr>
          <p:cNvGrpSpPr/>
          <p:nvPr/>
        </p:nvGrpSpPr>
        <p:grpSpPr>
          <a:xfrm>
            <a:off x="2175333" y="70613"/>
            <a:ext cx="3815640" cy="879480"/>
            <a:chOff x="2175333" y="70613"/>
            <a:chExt cx="3815640" cy="87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D68E7A1-9530-0E79-4049-F6FF5293B743}"/>
                    </a:ext>
                  </a:extLst>
                </p14:cNvPr>
                <p14:cNvContentPartPr/>
                <p14:nvPr/>
              </p14:nvContentPartPr>
              <p14:xfrm>
                <a:off x="2175333" y="70613"/>
                <a:ext cx="3815640" cy="8794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D68E7A1-9530-0E79-4049-F6FF5293B74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144733" y="40013"/>
                  <a:ext cx="3877200" cy="9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63E1A6C-37D4-3401-093B-07B6EFB0BE90}"/>
                    </a:ext>
                  </a:extLst>
                </p14:cNvPr>
                <p14:cNvContentPartPr/>
                <p14:nvPr/>
              </p14:nvContentPartPr>
              <p14:xfrm>
                <a:off x="4917813" y="182573"/>
                <a:ext cx="397800" cy="644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63E1A6C-37D4-3401-093B-07B6EFB0BE9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87213" y="151973"/>
                  <a:ext cx="459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F97CEE90-A9AF-D3BF-B1F2-192B923FA9FB}"/>
                  </a:ext>
                </a:extLst>
              </p14:cNvPr>
              <p14:cNvContentPartPr/>
              <p14:nvPr/>
            </p14:nvContentPartPr>
            <p14:xfrm>
              <a:off x="3581853" y="2984093"/>
              <a:ext cx="71280" cy="7632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F97CEE90-A9AF-D3BF-B1F2-192B923FA9F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566733" y="2968973"/>
                <a:ext cx="101880" cy="10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2" name="Group 321">
            <a:extLst>
              <a:ext uri="{FF2B5EF4-FFF2-40B4-BE49-F238E27FC236}">
                <a16:creationId xmlns:a16="http://schemas.microsoft.com/office/drawing/2014/main" id="{CFE3FAEB-F7FD-08AD-47A8-0DE080A0D16E}"/>
              </a:ext>
            </a:extLst>
          </p:cNvPr>
          <p:cNvGrpSpPr/>
          <p:nvPr/>
        </p:nvGrpSpPr>
        <p:grpSpPr>
          <a:xfrm>
            <a:off x="2322573" y="172133"/>
            <a:ext cx="9588600" cy="6387480"/>
            <a:chOff x="2322573" y="172133"/>
            <a:chExt cx="9588600" cy="638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B3CF4C7-23EA-8D1E-69E6-CA54C89846A5}"/>
                    </a:ext>
                  </a:extLst>
                </p14:cNvPr>
                <p14:cNvContentPartPr/>
                <p14:nvPr/>
              </p14:nvContentPartPr>
              <p14:xfrm>
                <a:off x="10776093" y="307853"/>
                <a:ext cx="279360" cy="2775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B3CF4C7-23EA-8D1E-69E6-CA54C89846A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760973" y="292733"/>
                  <a:ext cx="3099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BDB7A78-51EB-564F-8E61-E7112BE3604E}"/>
                    </a:ext>
                  </a:extLst>
                </p14:cNvPr>
                <p14:cNvContentPartPr/>
                <p14:nvPr/>
              </p14:nvContentPartPr>
              <p14:xfrm>
                <a:off x="11592933" y="339533"/>
                <a:ext cx="318240" cy="275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BDB7A78-51EB-564F-8E61-E7112BE3604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577453" y="324413"/>
                  <a:ext cx="3488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DA16748-EBB8-BB13-3754-97E77574270D}"/>
                    </a:ext>
                  </a:extLst>
                </p14:cNvPr>
                <p14:cNvContentPartPr/>
                <p14:nvPr/>
              </p14:nvContentPartPr>
              <p14:xfrm>
                <a:off x="11364333" y="236933"/>
                <a:ext cx="189000" cy="655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DA16748-EBB8-BB13-3754-97E77574270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349213" y="221813"/>
                  <a:ext cx="21960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66395D3-9C27-0735-09D4-FF2CADC626E6}"/>
                    </a:ext>
                  </a:extLst>
                </p14:cNvPr>
                <p14:cNvContentPartPr/>
                <p14:nvPr/>
              </p14:nvContentPartPr>
              <p14:xfrm>
                <a:off x="10838373" y="670373"/>
                <a:ext cx="294480" cy="20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66395D3-9C27-0735-09D4-FF2CADC626E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823253" y="654893"/>
                  <a:ext cx="3247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F1F1111-835F-7CE2-4DC8-1AE57DCFC3A7}"/>
                    </a:ext>
                  </a:extLst>
                </p14:cNvPr>
                <p14:cNvContentPartPr/>
                <p14:nvPr/>
              </p14:nvContentPartPr>
              <p14:xfrm>
                <a:off x="9586293" y="517733"/>
                <a:ext cx="239040" cy="9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F1F1111-835F-7CE2-4DC8-1AE57DCFC3A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570813" y="502613"/>
                  <a:ext cx="2692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F38CAD7-0B74-4BF2-B4D1-39EA4E6FD730}"/>
                    </a:ext>
                  </a:extLst>
                </p14:cNvPr>
                <p14:cNvContentPartPr/>
                <p14:nvPr/>
              </p14:nvContentPartPr>
              <p14:xfrm>
                <a:off x="9850533" y="475253"/>
                <a:ext cx="54360" cy="1371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F38CAD7-0B74-4BF2-B4D1-39EA4E6FD73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35413" y="459773"/>
                  <a:ext cx="849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DDF2BA8-083E-188D-75E9-04265E26C843}"/>
                    </a:ext>
                  </a:extLst>
                </p14:cNvPr>
                <p14:cNvContentPartPr/>
                <p14:nvPr/>
              </p14:nvContentPartPr>
              <p14:xfrm>
                <a:off x="8532213" y="336653"/>
                <a:ext cx="209160" cy="3906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DDF2BA8-083E-188D-75E9-04265E26C84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516733" y="321533"/>
                  <a:ext cx="2397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CB7CC1F-1DBB-9E65-16B4-860E64AD0209}"/>
                    </a:ext>
                  </a:extLst>
                </p14:cNvPr>
                <p14:cNvContentPartPr/>
                <p14:nvPr/>
              </p14:nvContentPartPr>
              <p14:xfrm>
                <a:off x="8796093" y="297413"/>
                <a:ext cx="547200" cy="439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CB7CC1F-1DBB-9E65-16B4-860E64AD020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780973" y="281933"/>
                  <a:ext cx="5774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38F7A07-900D-7901-EC52-56069C93039C}"/>
                    </a:ext>
                  </a:extLst>
                </p14:cNvPr>
                <p14:cNvContentPartPr/>
                <p14:nvPr/>
              </p14:nvContentPartPr>
              <p14:xfrm>
                <a:off x="9286413" y="439973"/>
                <a:ext cx="30600" cy="338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38F7A07-900D-7901-EC52-56069C93039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271293" y="424853"/>
                  <a:ext cx="612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78321BE-AF7F-3576-A4B9-AE6F500D6708}"/>
                    </a:ext>
                  </a:extLst>
                </p14:cNvPr>
                <p14:cNvContentPartPr/>
                <p14:nvPr/>
              </p14:nvContentPartPr>
              <p14:xfrm>
                <a:off x="9417093" y="594413"/>
                <a:ext cx="9000" cy="18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78321BE-AF7F-3576-A4B9-AE6F500D670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401973" y="579293"/>
                  <a:ext cx="39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2E285EF-CB2E-6EE1-429A-DF652FCF7384}"/>
                    </a:ext>
                  </a:extLst>
                </p14:cNvPr>
                <p14:cNvContentPartPr/>
                <p14:nvPr/>
              </p14:nvContentPartPr>
              <p14:xfrm>
                <a:off x="8605293" y="860813"/>
                <a:ext cx="419760" cy="26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2E285EF-CB2E-6EE1-429A-DF652FCF738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590173" y="845693"/>
                  <a:ext cx="4503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D5D8776-9AD3-B175-3BD6-23D9923F4EE1}"/>
                    </a:ext>
                  </a:extLst>
                </p14:cNvPr>
                <p14:cNvContentPartPr/>
                <p14:nvPr/>
              </p14:nvContentPartPr>
              <p14:xfrm>
                <a:off x="7169613" y="845693"/>
                <a:ext cx="603360" cy="82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D5D8776-9AD3-B175-3BD6-23D9923F4EE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154133" y="830573"/>
                  <a:ext cx="6336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A5868BE-B886-5F9C-40BE-EB844CAC1CBB}"/>
                    </a:ext>
                  </a:extLst>
                </p14:cNvPr>
                <p14:cNvContentPartPr/>
                <p14:nvPr/>
              </p14:nvContentPartPr>
              <p14:xfrm>
                <a:off x="6965133" y="361853"/>
                <a:ext cx="206280" cy="407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A5868BE-B886-5F9C-40BE-EB844CAC1CB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49653" y="346373"/>
                  <a:ext cx="23688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B2F78BE-4185-D55C-8301-90AB0B8830E9}"/>
                    </a:ext>
                  </a:extLst>
                </p14:cNvPr>
                <p14:cNvContentPartPr/>
                <p14:nvPr/>
              </p14:nvContentPartPr>
              <p14:xfrm>
                <a:off x="7249533" y="565613"/>
                <a:ext cx="83880" cy="1843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B2F78BE-4185-D55C-8301-90AB0B8830E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234053" y="550493"/>
                  <a:ext cx="1141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C5AC2CF-9946-00A8-D033-CDC602BDE491}"/>
                    </a:ext>
                  </a:extLst>
                </p14:cNvPr>
                <p14:cNvContentPartPr/>
                <p14:nvPr/>
              </p14:nvContentPartPr>
              <p14:xfrm>
                <a:off x="7375173" y="556253"/>
                <a:ext cx="69120" cy="1332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C5AC2CF-9946-00A8-D033-CDC602BDE49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360053" y="541133"/>
                  <a:ext cx="993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88FEB74-E841-5F6C-7E23-127E45CB183E}"/>
                    </a:ext>
                  </a:extLst>
                </p14:cNvPr>
                <p14:cNvContentPartPr/>
                <p14:nvPr/>
              </p14:nvContentPartPr>
              <p14:xfrm>
                <a:off x="7489293" y="238733"/>
                <a:ext cx="198360" cy="504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88FEB74-E841-5F6C-7E23-127E45CB183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473813" y="223613"/>
                  <a:ext cx="22896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83840AA-D69F-DCC7-208E-66157E76F4DB}"/>
                    </a:ext>
                  </a:extLst>
                </p14:cNvPr>
                <p14:cNvContentPartPr/>
                <p14:nvPr/>
              </p14:nvContentPartPr>
              <p14:xfrm>
                <a:off x="7698813" y="317933"/>
                <a:ext cx="201960" cy="403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83840AA-D69F-DCC7-208E-66157E76F4D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83333" y="302453"/>
                  <a:ext cx="23256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94C4C93-A07F-C419-8391-737CA351B738}"/>
                    </a:ext>
                  </a:extLst>
                </p14:cNvPr>
                <p14:cNvContentPartPr/>
                <p14:nvPr/>
              </p14:nvContentPartPr>
              <p14:xfrm>
                <a:off x="8064213" y="704933"/>
                <a:ext cx="29520" cy="153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94C4C93-A07F-C419-8391-737CA351B73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049093" y="689813"/>
                  <a:ext cx="597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53207CD-B3AC-932B-C753-7A9C2F7EA615}"/>
                    </a:ext>
                  </a:extLst>
                </p14:cNvPr>
                <p14:cNvContentPartPr/>
                <p14:nvPr/>
              </p14:nvContentPartPr>
              <p14:xfrm>
                <a:off x="6816813" y="172133"/>
                <a:ext cx="1108440" cy="7794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53207CD-B3AC-932B-C753-7A9C2F7EA61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801333" y="157013"/>
                  <a:ext cx="1139040" cy="81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AEB2A78-2730-6D89-6D1B-4632F0F723D9}"/>
                    </a:ext>
                  </a:extLst>
                </p14:cNvPr>
                <p14:cNvContentPartPr/>
                <p14:nvPr/>
              </p14:nvContentPartPr>
              <p14:xfrm>
                <a:off x="8344293" y="201293"/>
                <a:ext cx="1068840" cy="7326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AEB2A78-2730-6D89-6D1B-4632F0F723D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328813" y="186173"/>
                  <a:ext cx="1099440" cy="76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E08538E-D82E-48D8-6B71-50C8A9C8D505}"/>
                    </a:ext>
                  </a:extLst>
                </p14:cNvPr>
                <p14:cNvContentPartPr/>
                <p14:nvPr/>
              </p14:nvContentPartPr>
              <p14:xfrm>
                <a:off x="7125333" y="1099493"/>
                <a:ext cx="201960" cy="409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E08538E-D82E-48D8-6B71-50C8A9C8D50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10213" y="1084373"/>
                  <a:ext cx="2325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8663DDE-82E7-C8BF-AFA1-50A1432603B6}"/>
                    </a:ext>
                  </a:extLst>
                </p14:cNvPr>
                <p14:cNvContentPartPr/>
                <p14:nvPr/>
              </p14:nvContentPartPr>
              <p14:xfrm>
                <a:off x="7372653" y="1374533"/>
                <a:ext cx="44640" cy="914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8663DDE-82E7-C8BF-AFA1-50A1432603B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57533" y="1359053"/>
                  <a:ext cx="752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036EF98-5C6D-BBF0-AC81-2FF72A256CD1}"/>
                    </a:ext>
                  </a:extLst>
                </p14:cNvPr>
                <p14:cNvContentPartPr/>
                <p14:nvPr/>
              </p14:nvContentPartPr>
              <p14:xfrm>
                <a:off x="7358253" y="1206773"/>
                <a:ext cx="35640" cy="44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036EF98-5C6D-BBF0-AC81-2FF72A256CD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343133" y="1191653"/>
                  <a:ext cx="658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8020718-675E-9D95-A82D-5D252D230A8C}"/>
                    </a:ext>
                  </a:extLst>
                </p14:cNvPr>
                <p14:cNvContentPartPr/>
                <p14:nvPr/>
              </p14:nvContentPartPr>
              <p14:xfrm>
                <a:off x="7527093" y="1110653"/>
                <a:ext cx="47520" cy="459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8020718-675E-9D95-A82D-5D252D230A8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511973" y="1095173"/>
                  <a:ext cx="7812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FE65EDE-4C1A-F508-FBB3-6EAF7B6CDD0D}"/>
                    </a:ext>
                  </a:extLst>
                </p14:cNvPr>
                <p14:cNvContentPartPr/>
                <p14:nvPr/>
              </p14:nvContentPartPr>
              <p14:xfrm>
                <a:off x="7527093" y="1257173"/>
                <a:ext cx="111240" cy="522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FE65EDE-4C1A-F508-FBB3-6EAF7B6CDD0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511973" y="1242053"/>
                  <a:ext cx="141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E49506E-3C9C-CE50-57F8-064620182356}"/>
                    </a:ext>
                  </a:extLst>
                </p14:cNvPr>
                <p14:cNvContentPartPr/>
                <p14:nvPr/>
              </p14:nvContentPartPr>
              <p14:xfrm>
                <a:off x="7704213" y="1284533"/>
                <a:ext cx="108000" cy="206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E49506E-3C9C-CE50-57F8-06462018235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688733" y="1269413"/>
                  <a:ext cx="1386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F7C301E-61C0-0B6B-8CBD-EC2938694161}"/>
                    </a:ext>
                  </a:extLst>
                </p14:cNvPr>
                <p14:cNvContentPartPr/>
                <p14:nvPr/>
              </p14:nvContentPartPr>
              <p14:xfrm>
                <a:off x="7893573" y="1271573"/>
                <a:ext cx="116280" cy="2671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F7C301E-61C0-0B6B-8CBD-EC293869416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878453" y="1256093"/>
                  <a:ext cx="1468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3A09972-676D-D2A3-ADA2-531161C61B37}"/>
                    </a:ext>
                  </a:extLst>
                </p14:cNvPr>
                <p14:cNvContentPartPr/>
                <p14:nvPr/>
              </p14:nvContentPartPr>
              <p14:xfrm>
                <a:off x="8086173" y="1063133"/>
                <a:ext cx="133560" cy="4885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3A09972-676D-D2A3-ADA2-531161C61B3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070693" y="1047653"/>
                  <a:ext cx="16416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CAB961A-320E-30C3-D423-361C7F3947DB}"/>
                    </a:ext>
                  </a:extLst>
                </p14:cNvPr>
                <p14:cNvContentPartPr/>
                <p14:nvPr/>
              </p14:nvContentPartPr>
              <p14:xfrm>
                <a:off x="8242053" y="1687013"/>
                <a:ext cx="2880" cy="126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CAB961A-320E-30C3-D423-361C7F3947D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226933" y="1671893"/>
                  <a:ext cx="331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5E982A1-605A-33E2-184B-9FAD24E16115}"/>
                    </a:ext>
                  </a:extLst>
                </p14:cNvPr>
                <p14:cNvContentPartPr/>
                <p14:nvPr/>
              </p14:nvContentPartPr>
              <p14:xfrm>
                <a:off x="7353573" y="1683053"/>
                <a:ext cx="650880" cy="626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5E982A1-605A-33E2-184B-9FAD24E1611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338453" y="1667573"/>
                  <a:ext cx="6814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AAC07EF-A942-6437-D7FF-8349BA72AAC0}"/>
                    </a:ext>
                  </a:extLst>
                </p14:cNvPr>
                <p14:cNvContentPartPr/>
                <p14:nvPr/>
              </p14:nvContentPartPr>
              <p14:xfrm>
                <a:off x="8980773" y="1230173"/>
                <a:ext cx="40680" cy="3769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AAC07EF-A942-6437-D7FF-8349BA72AAC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965653" y="1214693"/>
                  <a:ext cx="7092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7E86201-3157-ECB2-4500-6DA4431A3B52}"/>
                    </a:ext>
                  </a:extLst>
                </p14:cNvPr>
                <p14:cNvContentPartPr/>
                <p14:nvPr/>
              </p14:nvContentPartPr>
              <p14:xfrm>
                <a:off x="9035133" y="1314773"/>
                <a:ext cx="335520" cy="5749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7E86201-3157-ECB2-4500-6DA4431A3B5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020013" y="1299293"/>
                  <a:ext cx="36612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0FC4A6A-FC18-FA1E-42D8-85A78D6846C2}"/>
                    </a:ext>
                  </a:extLst>
                </p14:cNvPr>
                <p14:cNvContentPartPr/>
                <p14:nvPr/>
              </p14:nvContentPartPr>
              <p14:xfrm>
                <a:off x="9507453" y="1159973"/>
                <a:ext cx="120600" cy="3902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0FC4A6A-FC18-FA1E-42D8-85A78D6846C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491973" y="1144853"/>
                  <a:ext cx="15120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6505252-B638-A85E-5420-EAD884580929}"/>
                    </a:ext>
                  </a:extLst>
                </p14:cNvPr>
                <p14:cNvContentPartPr/>
                <p14:nvPr/>
              </p14:nvContentPartPr>
              <p14:xfrm>
                <a:off x="9614013" y="1652813"/>
                <a:ext cx="19800" cy="169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6505252-B638-A85E-5420-EAD88458092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598893" y="1637333"/>
                  <a:ext cx="500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565A671-C8F5-50D3-8F04-EB94FD8DB98D}"/>
                    </a:ext>
                  </a:extLst>
                </p14:cNvPr>
                <p14:cNvContentPartPr/>
                <p14:nvPr/>
              </p14:nvContentPartPr>
              <p14:xfrm>
                <a:off x="8858373" y="986453"/>
                <a:ext cx="856440" cy="10612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565A671-C8F5-50D3-8F04-EB94FD8DB98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843253" y="971333"/>
                  <a:ext cx="886680" cy="10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BAB9A63-D4A1-8898-4A82-9BDB5979F8D9}"/>
                    </a:ext>
                  </a:extLst>
                </p14:cNvPr>
                <p14:cNvContentPartPr/>
                <p14:nvPr/>
              </p14:nvContentPartPr>
              <p14:xfrm>
                <a:off x="6943893" y="821213"/>
                <a:ext cx="1335240" cy="11491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BAB9A63-D4A1-8898-4A82-9BDB5979F8D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928413" y="806093"/>
                  <a:ext cx="1365840" cy="11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6E234E3-5DBD-F807-486C-0051C3DF2332}"/>
                    </a:ext>
                  </a:extLst>
                </p14:cNvPr>
                <p14:cNvContentPartPr/>
                <p14:nvPr/>
              </p14:nvContentPartPr>
              <p14:xfrm>
                <a:off x="10193613" y="1303613"/>
                <a:ext cx="294120" cy="5245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6E234E3-5DBD-F807-486C-0051C3DF233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493" y="1288493"/>
                  <a:ext cx="32436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F2932E2-32EA-AF46-1482-E7F5FFA403E1}"/>
                    </a:ext>
                  </a:extLst>
                </p14:cNvPr>
                <p14:cNvContentPartPr/>
                <p14:nvPr/>
              </p14:nvContentPartPr>
              <p14:xfrm>
                <a:off x="10552893" y="1459853"/>
                <a:ext cx="438480" cy="5018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F2932E2-32EA-AF46-1482-E7F5FFA403E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37773" y="1444373"/>
                  <a:ext cx="46908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4752226-BD0F-12AB-8B06-5C798B9B76ED}"/>
                    </a:ext>
                  </a:extLst>
                </p14:cNvPr>
                <p14:cNvContentPartPr/>
                <p14:nvPr/>
              </p14:nvContentPartPr>
              <p14:xfrm>
                <a:off x="11028813" y="1197053"/>
                <a:ext cx="177120" cy="5353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4752226-BD0F-12AB-8B06-5C798B9B76E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013693" y="1181933"/>
                  <a:ext cx="20772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88B1B5C-D780-E45D-F914-23ED21637C1F}"/>
                    </a:ext>
                  </a:extLst>
                </p14:cNvPr>
                <p14:cNvContentPartPr/>
                <p14:nvPr/>
              </p14:nvContentPartPr>
              <p14:xfrm>
                <a:off x="11190813" y="1833173"/>
                <a:ext cx="360" cy="259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88B1B5C-D780-E45D-F914-23ED21637C1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175333" y="1818053"/>
                  <a:ext cx="30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C7D8C64-2F73-B8C4-D283-DECE98486438}"/>
                    </a:ext>
                  </a:extLst>
                </p14:cNvPr>
                <p14:cNvContentPartPr/>
                <p14:nvPr/>
              </p14:nvContentPartPr>
              <p14:xfrm>
                <a:off x="9988413" y="857213"/>
                <a:ext cx="1366200" cy="13978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C7D8C64-2F73-B8C4-D283-DECE9848643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972933" y="842093"/>
                  <a:ext cx="1396800" cy="14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FD69E6C-7B20-5FE3-91A0-356E657DFABB}"/>
                    </a:ext>
                  </a:extLst>
                </p14:cNvPr>
                <p14:cNvContentPartPr/>
                <p14:nvPr/>
              </p14:nvContentPartPr>
              <p14:xfrm>
                <a:off x="10049253" y="2116493"/>
                <a:ext cx="1296720" cy="1274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FD69E6C-7B20-5FE3-91A0-356E657DFAB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034133" y="2101373"/>
                  <a:ext cx="13273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1B055F5-4609-614D-207E-FA55C9D0BFA6}"/>
                    </a:ext>
                  </a:extLst>
                </p14:cNvPr>
                <p14:cNvContentPartPr/>
                <p14:nvPr/>
              </p14:nvContentPartPr>
              <p14:xfrm>
                <a:off x="9025413" y="1922813"/>
                <a:ext cx="708840" cy="457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1B055F5-4609-614D-207E-FA55C9D0BFA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010293" y="1907693"/>
                  <a:ext cx="7390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17796EF-3B98-E492-2A05-A540FFFC895B}"/>
                    </a:ext>
                  </a:extLst>
                </p14:cNvPr>
                <p14:cNvContentPartPr/>
                <p14:nvPr/>
              </p14:nvContentPartPr>
              <p14:xfrm>
                <a:off x="7248093" y="1848653"/>
                <a:ext cx="891000" cy="1036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17796EF-3B98-E492-2A05-A540FFFC895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232613" y="1833533"/>
                  <a:ext cx="9212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FCDFFBD-EF8C-22DC-333E-70DCC16C7500}"/>
                    </a:ext>
                  </a:extLst>
                </p14:cNvPr>
                <p14:cNvContentPartPr/>
                <p14:nvPr/>
              </p14:nvContentPartPr>
              <p14:xfrm>
                <a:off x="6096453" y="888893"/>
                <a:ext cx="213840" cy="18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FCDFFBD-EF8C-22DC-333E-70DCC16C750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081333" y="873413"/>
                  <a:ext cx="244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0972F29-49F4-DAAC-EC59-EA2F36F3C69D}"/>
                    </a:ext>
                  </a:extLst>
                </p14:cNvPr>
                <p14:cNvContentPartPr/>
                <p14:nvPr/>
              </p14:nvContentPartPr>
              <p14:xfrm>
                <a:off x="6325413" y="805013"/>
                <a:ext cx="124560" cy="111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0972F29-49F4-DAAC-EC59-EA2F36F3C69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309933" y="789893"/>
                  <a:ext cx="154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9C66457-570A-DA9D-C71D-F9BF0CC642F4}"/>
                    </a:ext>
                  </a:extLst>
                </p14:cNvPr>
                <p14:cNvContentPartPr/>
                <p14:nvPr/>
              </p14:nvContentPartPr>
              <p14:xfrm>
                <a:off x="6096813" y="439613"/>
                <a:ext cx="621360" cy="972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9C66457-570A-DA9D-C71D-F9BF0CC642F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081693" y="424133"/>
                  <a:ext cx="6519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D162EAA-EDBC-BA35-17B9-0AED0634FBCA}"/>
                    </a:ext>
                  </a:extLst>
                </p14:cNvPr>
                <p14:cNvContentPartPr/>
                <p14:nvPr/>
              </p14:nvContentPartPr>
              <p14:xfrm>
                <a:off x="6046053" y="404333"/>
                <a:ext cx="124200" cy="1886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D162EAA-EDBC-BA35-17B9-0AED0634FBC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030933" y="389213"/>
                  <a:ext cx="1544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653C80B-EF51-26CE-9065-BA959C5900DC}"/>
                    </a:ext>
                  </a:extLst>
                </p14:cNvPr>
                <p14:cNvContentPartPr/>
                <p14:nvPr/>
              </p14:nvContentPartPr>
              <p14:xfrm>
                <a:off x="4657893" y="332333"/>
                <a:ext cx="64080" cy="2800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653C80B-EF51-26CE-9065-BA959C5900D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642773" y="316853"/>
                  <a:ext cx="946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0155D05-3C53-E235-7310-AC8ADB0E780B}"/>
                    </a:ext>
                  </a:extLst>
                </p14:cNvPr>
                <p14:cNvContentPartPr/>
                <p14:nvPr/>
              </p14:nvContentPartPr>
              <p14:xfrm>
                <a:off x="4797213" y="447893"/>
                <a:ext cx="194400" cy="2134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0155D05-3C53-E235-7310-AC8ADB0E780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782093" y="432773"/>
                  <a:ext cx="2250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C2ED85A-9989-DA9D-C7C4-E9ED0F8EA5E9}"/>
                    </a:ext>
                  </a:extLst>
                </p14:cNvPr>
                <p14:cNvContentPartPr/>
                <p14:nvPr/>
              </p14:nvContentPartPr>
              <p14:xfrm>
                <a:off x="5037693" y="454733"/>
                <a:ext cx="84600" cy="1666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C2ED85A-9989-DA9D-C7C4-E9ED0F8EA5E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022573" y="439253"/>
                  <a:ext cx="1148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87C905A-E21F-0CDA-6F1C-E252C7B0386C}"/>
                    </a:ext>
                  </a:extLst>
                </p14:cNvPr>
                <p14:cNvContentPartPr/>
                <p14:nvPr/>
              </p14:nvContentPartPr>
              <p14:xfrm>
                <a:off x="5169453" y="419813"/>
                <a:ext cx="264600" cy="3258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87C905A-E21F-0CDA-6F1C-E252C7B0386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154333" y="404693"/>
                  <a:ext cx="295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49960C8-E4D3-7E16-AF8F-925A0C094648}"/>
                    </a:ext>
                  </a:extLst>
                </p14:cNvPr>
                <p14:cNvContentPartPr/>
                <p14:nvPr/>
              </p14:nvContentPartPr>
              <p14:xfrm>
                <a:off x="5516493" y="234053"/>
                <a:ext cx="46080" cy="4104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49960C8-E4D3-7E16-AF8F-925A0C09464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501013" y="218933"/>
                  <a:ext cx="7632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3AD74DD-29F8-3D62-5E4E-5518404CD969}"/>
                    </a:ext>
                  </a:extLst>
                </p14:cNvPr>
                <p14:cNvContentPartPr/>
                <p14:nvPr/>
              </p14:nvContentPartPr>
              <p14:xfrm>
                <a:off x="5466093" y="442853"/>
                <a:ext cx="155160" cy="306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3AD74DD-29F8-3D62-5E4E-5518404CD96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450613" y="427733"/>
                  <a:ext cx="1857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1CB62AD-504D-3557-6519-0A3E7F1740E7}"/>
                    </a:ext>
                  </a:extLst>
                </p14:cNvPr>
                <p14:cNvContentPartPr/>
                <p14:nvPr/>
              </p14:nvContentPartPr>
              <p14:xfrm>
                <a:off x="5700093" y="254573"/>
                <a:ext cx="114480" cy="3556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1CB62AD-504D-3557-6519-0A3E7F1740E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684973" y="239093"/>
                  <a:ext cx="14508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9D352CC-2CAB-1EDA-A834-7CFF762190AD}"/>
                    </a:ext>
                  </a:extLst>
                </p14:cNvPr>
                <p14:cNvContentPartPr/>
                <p14:nvPr/>
              </p14:nvContentPartPr>
              <p14:xfrm>
                <a:off x="5806653" y="711053"/>
                <a:ext cx="12960" cy="172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9D352CC-2CAB-1EDA-A834-7CFF762190A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791533" y="695933"/>
                  <a:ext cx="432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33FF26A-A0BA-1F00-C7A4-373FBDBEA57C}"/>
                    </a:ext>
                  </a:extLst>
                </p14:cNvPr>
                <p14:cNvContentPartPr/>
                <p14:nvPr/>
              </p14:nvContentPartPr>
              <p14:xfrm>
                <a:off x="4937613" y="788093"/>
                <a:ext cx="682560" cy="241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33FF26A-A0BA-1F00-C7A4-373FBDBEA57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922493" y="772973"/>
                  <a:ext cx="7131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7C6B561-4686-5E2B-31C8-ACB3A0AD8154}"/>
                    </a:ext>
                  </a:extLst>
                </p14:cNvPr>
                <p14:cNvContentPartPr/>
                <p14:nvPr/>
              </p14:nvContentPartPr>
              <p14:xfrm>
                <a:off x="4035453" y="343853"/>
                <a:ext cx="243000" cy="3841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7C6B561-4686-5E2B-31C8-ACB3A0AD815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020333" y="328733"/>
                  <a:ext cx="27324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5D5B1FB-DBF1-E6C5-43B1-1AABD69F7E3F}"/>
                    </a:ext>
                  </a:extLst>
                </p14:cNvPr>
                <p14:cNvContentPartPr/>
                <p14:nvPr/>
              </p14:nvContentPartPr>
              <p14:xfrm>
                <a:off x="4110333" y="254573"/>
                <a:ext cx="134640" cy="2642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5D5B1FB-DBF1-E6C5-43B1-1AABD69F7E3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094853" y="239093"/>
                  <a:ext cx="1648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7AFE60D-FD38-E9B4-FB73-4D4B11B0B3B1}"/>
                    </a:ext>
                  </a:extLst>
                </p14:cNvPr>
                <p14:cNvContentPartPr/>
                <p14:nvPr/>
              </p14:nvContentPartPr>
              <p14:xfrm>
                <a:off x="4153173" y="321533"/>
                <a:ext cx="165240" cy="2192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7AFE60D-FD38-E9B4-FB73-4D4B11B0B3B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137693" y="306053"/>
                  <a:ext cx="1958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3F21CAA-5FCC-840B-5DC0-A8AA0A0AAE26}"/>
                    </a:ext>
                  </a:extLst>
                </p14:cNvPr>
                <p14:cNvContentPartPr/>
                <p14:nvPr/>
              </p14:nvContentPartPr>
              <p14:xfrm>
                <a:off x="3691293" y="485333"/>
                <a:ext cx="257400" cy="2620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3F21CAA-5FCC-840B-5DC0-A8AA0A0AAE2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676173" y="470213"/>
                  <a:ext cx="2880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E84EC77-EBBD-19D6-E80F-460925EA33D5}"/>
                    </a:ext>
                  </a:extLst>
                </p14:cNvPr>
                <p14:cNvContentPartPr/>
                <p14:nvPr/>
              </p14:nvContentPartPr>
              <p14:xfrm>
                <a:off x="3667533" y="310013"/>
                <a:ext cx="146160" cy="216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E84EC77-EBBD-19D6-E80F-460925EA33D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652053" y="294533"/>
                  <a:ext cx="1764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41ADB42-6D31-7A78-E496-47968B90BC54}"/>
                    </a:ext>
                  </a:extLst>
                </p14:cNvPr>
                <p14:cNvContentPartPr/>
                <p14:nvPr/>
              </p14:nvContentPartPr>
              <p14:xfrm>
                <a:off x="2358933" y="320093"/>
                <a:ext cx="228960" cy="4158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41ADB42-6D31-7A78-E496-47968B90BC5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343453" y="304613"/>
                  <a:ext cx="25956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310C711-266C-0661-F023-71AE86B1AB42}"/>
                    </a:ext>
                  </a:extLst>
                </p14:cNvPr>
                <p14:cNvContentPartPr/>
                <p14:nvPr/>
              </p14:nvContentPartPr>
              <p14:xfrm>
                <a:off x="2696253" y="238013"/>
                <a:ext cx="783720" cy="7171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310C711-266C-0661-F023-71AE86B1AB4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681133" y="222533"/>
                  <a:ext cx="814320" cy="74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7388E48-D874-F679-5E95-B5B90A8564C8}"/>
                    </a:ext>
                  </a:extLst>
                </p14:cNvPr>
                <p14:cNvContentPartPr/>
                <p14:nvPr/>
              </p14:nvContentPartPr>
              <p14:xfrm>
                <a:off x="3546213" y="479933"/>
                <a:ext cx="13680" cy="723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7388E48-D874-F679-5E95-B5B90A8564C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531093" y="464453"/>
                  <a:ext cx="442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A41E953-DC67-89B3-B3B9-312CEB3F9168}"/>
                    </a:ext>
                  </a:extLst>
                </p14:cNvPr>
                <p14:cNvContentPartPr/>
                <p14:nvPr/>
              </p14:nvContentPartPr>
              <p14:xfrm>
                <a:off x="3552693" y="220733"/>
                <a:ext cx="6840" cy="5511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A41E953-DC67-89B3-B3B9-312CEB3F916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537213" y="205613"/>
                  <a:ext cx="3744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ED779D2-98A6-330F-7BBE-18FA39624F3A}"/>
                    </a:ext>
                  </a:extLst>
                </p14:cNvPr>
                <p14:cNvContentPartPr/>
                <p14:nvPr/>
              </p14:nvContentPartPr>
              <p14:xfrm>
                <a:off x="7441053" y="2157533"/>
                <a:ext cx="604800" cy="334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ED779D2-98A6-330F-7BBE-18FA39624F3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425573" y="2142413"/>
                  <a:ext cx="6354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3AA9CF2-F146-6D45-9129-A081DF5D5BB4}"/>
                    </a:ext>
                  </a:extLst>
                </p14:cNvPr>
                <p14:cNvContentPartPr/>
                <p14:nvPr/>
              </p14:nvContentPartPr>
              <p14:xfrm>
                <a:off x="9160413" y="2181293"/>
                <a:ext cx="441000" cy="216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3AA9CF2-F146-6D45-9129-A081DF5D5BB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144933" y="2166173"/>
                  <a:ext cx="471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9064BAB-F28F-6869-B3CD-1543D47F3AF4}"/>
                    </a:ext>
                  </a:extLst>
                </p14:cNvPr>
                <p14:cNvContentPartPr/>
                <p14:nvPr/>
              </p14:nvContentPartPr>
              <p14:xfrm>
                <a:off x="3158133" y="1940093"/>
                <a:ext cx="907200" cy="120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9064BAB-F28F-6869-B3CD-1543D47F3AF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143013" y="1924613"/>
                  <a:ext cx="9374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7FA17AA-9A99-8EDF-045B-A58A23D1A25D}"/>
                    </a:ext>
                  </a:extLst>
                </p14:cNvPr>
                <p14:cNvContentPartPr/>
                <p14:nvPr/>
              </p14:nvContentPartPr>
              <p14:xfrm>
                <a:off x="4269093" y="1876013"/>
                <a:ext cx="43200" cy="174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7FA17AA-9A99-8EDF-045B-A58A23D1A25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253613" y="1860533"/>
                  <a:ext cx="738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8C28C8B-A03A-D923-1D9F-BA6D22C5095D}"/>
                    </a:ext>
                  </a:extLst>
                </p14:cNvPr>
                <p14:cNvContentPartPr/>
                <p14:nvPr/>
              </p14:nvContentPartPr>
              <p14:xfrm>
                <a:off x="4417773" y="1324853"/>
                <a:ext cx="195480" cy="536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8C28C8B-A03A-D923-1D9F-BA6D22C5095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402293" y="1309733"/>
                  <a:ext cx="2257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06A2EF4-955D-2CAA-AD12-AE5FF532A25E}"/>
                    </a:ext>
                  </a:extLst>
                </p14:cNvPr>
                <p14:cNvContentPartPr/>
                <p14:nvPr/>
              </p14:nvContentPartPr>
              <p14:xfrm>
                <a:off x="4483653" y="1651373"/>
                <a:ext cx="116640" cy="98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06A2EF4-955D-2CAA-AD12-AE5FF532A25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468173" y="1635893"/>
                  <a:ext cx="1472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AC04702-1DB1-07E3-7869-13043E85366F}"/>
                    </a:ext>
                  </a:extLst>
                </p14:cNvPr>
                <p14:cNvContentPartPr/>
                <p14:nvPr/>
              </p14:nvContentPartPr>
              <p14:xfrm>
                <a:off x="4709013" y="1265453"/>
                <a:ext cx="438480" cy="591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AC04702-1DB1-07E3-7869-13043E85366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693893" y="1250333"/>
                  <a:ext cx="46872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D4C1124-6E92-41C1-9C7D-0616982471A9}"/>
                    </a:ext>
                  </a:extLst>
                </p14:cNvPr>
                <p14:cNvContentPartPr/>
                <p14:nvPr/>
              </p14:nvContentPartPr>
              <p14:xfrm>
                <a:off x="5211933" y="1507733"/>
                <a:ext cx="179280" cy="410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D4C1124-6E92-41C1-9C7D-0616982471A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196453" y="1492613"/>
                  <a:ext cx="20952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9E70207-D490-8BB8-1E60-CF41984F1635}"/>
                    </a:ext>
                  </a:extLst>
                </p14:cNvPr>
                <p14:cNvContentPartPr/>
                <p14:nvPr/>
              </p14:nvContentPartPr>
              <p14:xfrm>
                <a:off x="5465373" y="1518893"/>
                <a:ext cx="221040" cy="517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9E70207-D490-8BB8-1E60-CF41984F163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449893" y="1503773"/>
                  <a:ext cx="25164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455E103-4793-7038-BAF1-05D534D53BCB}"/>
                    </a:ext>
                  </a:extLst>
                </p14:cNvPr>
                <p14:cNvContentPartPr/>
                <p14:nvPr/>
              </p14:nvContentPartPr>
              <p14:xfrm>
                <a:off x="5691453" y="1505933"/>
                <a:ext cx="145440" cy="235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455E103-4793-7038-BAF1-05D534D53BC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675973" y="1490813"/>
                  <a:ext cx="1756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8F91571-0E01-D548-8197-DAE4CD5D70BB}"/>
                    </a:ext>
                  </a:extLst>
                </p14:cNvPr>
                <p14:cNvContentPartPr/>
                <p14:nvPr/>
              </p14:nvContentPartPr>
              <p14:xfrm>
                <a:off x="5972253" y="1737773"/>
                <a:ext cx="8640" cy="133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8F91571-0E01-D548-8197-DAE4CD5D70B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957133" y="1722653"/>
                  <a:ext cx="388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E1AF8B5-D59D-F048-E478-65FA1E2BB38B}"/>
                    </a:ext>
                  </a:extLst>
                </p14:cNvPr>
                <p14:cNvContentPartPr/>
                <p14:nvPr/>
              </p14:nvContentPartPr>
              <p14:xfrm>
                <a:off x="6080613" y="1183013"/>
                <a:ext cx="345600" cy="66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E1AF8B5-D59D-F048-E478-65FA1E2BB38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065493" y="1167893"/>
                  <a:ext cx="3758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E98D81D-2296-AC6C-7A2F-9BC01DBF5D46}"/>
                    </a:ext>
                  </a:extLst>
                </p14:cNvPr>
                <p14:cNvContentPartPr/>
                <p14:nvPr/>
              </p14:nvContentPartPr>
              <p14:xfrm>
                <a:off x="6374733" y="1148813"/>
                <a:ext cx="108000" cy="105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E98D81D-2296-AC6C-7A2F-9BC01DBF5D4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359253" y="1133333"/>
                  <a:ext cx="1386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0CC6768-2FD5-A05D-8BF3-E32AED0409C1}"/>
                    </a:ext>
                  </a:extLst>
                </p14:cNvPr>
                <p14:cNvContentPartPr/>
                <p14:nvPr/>
              </p14:nvContentPartPr>
              <p14:xfrm>
                <a:off x="6218493" y="1543733"/>
                <a:ext cx="236880" cy="604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0CC6768-2FD5-A05D-8BF3-E32AED0409C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203373" y="1528253"/>
                  <a:ext cx="2674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39138D9-18F5-CC4A-18A4-320350209F3C}"/>
                    </a:ext>
                  </a:extLst>
                </p14:cNvPr>
                <p14:cNvContentPartPr/>
                <p14:nvPr/>
              </p14:nvContentPartPr>
              <p14:xfrm>
                <a:off x="6454293" y="1466333"/>
                <a:ext cx="108720" cy="124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39138D9-18F5-CC4A-18A4-320350209F3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439173" y="1451213"/>
                  <a:ext cx="1393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123463F-18C7-F926-04E5-2C2F5457BB57}"/>
                    </a:ext>
                  </a:extLst>
                </p14:cNvPr>
                <p14:cNvContentPartPr/>
                <p14:nvPr/>
              </p14:nvContentPartPr>
              <p14:xfrm>
                <a:off x="6275013" y="1845413"/>
                <a:ext cx="276120" cy="12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123463F-18C7-F926-04E5-2C2F5457BB5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259893" y="1830293"/>
                  <a:ext cx="3067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F5F9E06-D847-F030-806B-A7F902AA04AD}"/>
                    </a:ext>
                  </a:extLst>
                </p14:cNvPr>
                <p14:cNvContentPartPr/>
                <p14:nvPr/>
              </p14:nvContentPartPr>
              <p14:xfrm>
                <a:off x="6524853" y="1759013"/>
                <a:ext cx="113760" cy="154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F5F9E06-D847-F030-806B-A7F902AA04A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509373" y="1743893"/>
                  <a:ext cx="1440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FFB2EE0-52DC-156A-D59F-98383BA14BD7}"/>
                    </a:ext>
                  </a:extLst>
                </p14:cNvPr>
                <p14:cNvContentPartPr/>
                <p14:nvPr/>
              </p14:nvContentPartPr>
              <p14:xfrm>
                <a:off x="2848893" y="1167173"/>
                <a:ext cx="1386720" cy="9136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FFB2EE0-52DC-156A-D59F-98383BA14BD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833773" y="1152053"/>
                  <a:ext cx="1416960" cy="9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7D4958B-8146-95BF-2E83-300DFB1CC479}"/>
                    </a:ext>
                  </a:extLst>
                </p14:cNvPr>
                <p14:cNvContentPartPr/>
                <p14:nvPr/>
              </p14:nvContentPartPr>
              <p14:xfrm>
                <a:off x="2604093" y="2065733"/>
                <a:ext cx="439920" cy="6091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7D4958B-8146-95BF-2E83-300DFB1CC47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88613" y="2050253"/>
                  <a:ext cx="470520" cy="6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F0D4C02-8E7D-8D84-630E-3265328A82B8}"/>
                    </a:ext>
                  </a:extLst>
                </p14:cNvPr>
                <p14:cNvContentPartPr/>
                <p14:nvPr/>
              </p14:nvContentPartPr>
              <p14:xfrm>
                <a:off x="2581053" y="2509253"/>
                <a:ext cx="140040" cy="1846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F0D4C02-8E7D-8D84-630E-3265328A82B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65573" y="2493773"/>
                  <a:ext cx="1702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14319E7-219B-8A77-0D16-C42E85299605}"/>
                    </a:ext>
                  </a:extLst>
                </p14:cNvPr>
                <p14:cNvContentPartPr/>
                <p14:nvPr/>
              </p14:nvContentPartPr>
              <p14:xfrm>
                <a:off x="2897133" y="2590253"/>
                <a:ext cx="109440" cy="3020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14319E7-219B-8A77-0D16-C42E8529960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882013" y="2575133"/>
                  <a:ext cx="1400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A3578A2-07D5-908B-436A-0C933E7DD129}"/>
                    </a:ext>
                  </a:extLst>
                </p14:cNvPr>
                <p14:cNvContentPartPr/>
                <p14:nvPr/>
              </p14:nvContentPartPr>
              <p14:xfrm>
                <a:off x="2980653" y="2553533"/>
                <a:ext cx="239040" cy="3322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A3578A2-07D5-908B-436A-0C933E7DD12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965533" y="2538053"/>
                  <a:ext cx="2692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E3557C9-27EC-34E4-DB89-9636897AE84F}"/>
                    </a:ext>
                  </a:extLst>
                </p14:cNvPr>
                <p14:cNvContentPartPr/>
                <p14:nvPr/>
              </p14:nvContentPartPr>
              <p14:xfrm>
                <a:off x="3274413" y="2490533"/>
                <a:ext cx="493920" cy="6174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E3557C9-27EC-34E4-DB89-9636897AE84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259293" y="2475413"/>
                  <a:ext cx="52416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2A9DE98-E168-4C2F-8DA8-106DE0DC1625}"/>
                    </a:ext>
                  </a:extLst>
                </p14:cNvPr>
                <p14:cNvContentPartPr/>
                <p14:nvPr/>
              </p14:nvContentPartPr>
              <p14:xfrm>
                <a:off x="3911613" y="2447693"/>
                <a:ext cx="179280" cy="4086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2A9DE98-E168-4C2F-8DA8-106DE0DC162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896133" y="2432573"/>
                  <a:ext cx="20988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805B721-0777-8ECA-5AB3-700401301826}"/>
                    </a:ext>
                  </a:extLst>
                </p14:cNvPr>
                <p14:cNvContentPartPr/>
                <p14:nvPr/>
              </p14:nvContentPartPr>
              <p14:xfrm>
                <a:off x="4084053" y="2959253"/>
                <a:ext cx="14400" cy="183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805B721-0777-8ECA-5AB3-70040130182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068933" y="2944133"/>
                  <a:ext cx="450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CBB5AA4-CCDF-DA5B-6EB1-5CF3C96341DC}"/>
                    </a:ext>
                  </a:extLst>
                </p14:cNvPr>
                <p14:cNvContentPartPr/>
                <p14:nvPr/>
              </p14:nvContentPartPr>
              <p14:xfrm>
                <a:off x="3031413" y="3125573"/>
                <a:ext cx="826920" cy="378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CBB5AA4-CCDF-DA5B-6EB1-5CF3C96341D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016293" y="3110453"/>
                  <a:ext cx="8575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247189F-8DD3-AA67-9EA9-EE0316DA6AFE}"/>
                    </a:ext>
                  </a:extLst>
                </p14:cNvPr>
                <p14:cNvContentPartPr/>
                <p14:nvPr/>
              </p14:nvContentPartPr>
              <p14:xfrm>
                <a:off x="4514973" y="2700053"/>
                <a:ext cx="387000" cy="633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247189F-8DD3-AA67-9EA9-EE0316DA6AF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499853" y="2684933"/>
                  <a:ext cx="417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0BCFA73-F7A7-CB26-2294-EF74C1AC7A9C}"/>
                    </a:ext>
                  </a:extLst>
                </p14:cNvPr>
                <p14:cNvContentPartPr/>
                <p14:nvPr/>
              </p14:nvContentPartPr>
              <p14:xfrm>
                <a:off x="4831773" y="2672333"/>
                <a:ext cx="117360" cy="1929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0BCFA73-F7A7-CB26-2294-EF74C1AC7A9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816293" y="2656853"/>
                  <a:ext cx="1479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FC95B07-96C9-A87D-6DC4-E2F35BE963F1}"/>
                    </a:ext>
                  </a:extLst>
                </p14:cNvPr>
                <p14:cNvContentPartPr/>
                <p14:nvPr/>
              </p14:nvContentPartPr>
              <p14:xfrm>
                <a:off x="11379453" y="1285613"/>
                <a:ext cx="203760" cy="428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FC95B07-96C9-A87D-6DC4-E2F35BE963F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364333" y="1270493"/>
                  <a:ext cx="2343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A5C693C-FCCE-36BA-713A-5623A0C00749}"/>
                    </a:ext>
                  </a:extLst>
                </p14:cNvPr>
                <p14:cNvContentPartPr/>
                <p14:nvPr/>
              </p14:nvContentPartPr>
              <p14:xfrm>
                <a:off x="9935133" y="1025333"/>
                <a:ext cx="88560" cy="205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A5C693C-FCCE-36BA-713A-5623A0C0074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920013" y="1010213"/>
                  <a:ext cx="119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FE16B39-F3E8-0C6A-6E60-94720DA2274C}"/>
                    </a:ext>
                  </a:extLst>
                </p14:cNvPr>
                <p14:cNvContentPartPr/>
                <p14:nvPr/>
              </p14:nvContentPartPr>
              <p14:xfrm>
                <a:off x="8409453" y="1111733"/>
                <a:ext cx="106200" cy="471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FE16B39-F3E8-0C6A-6E60-94720DA2274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394333" y="1096613"/>
                  <a:ext cx="1368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69127F6-667B-23D4-AF2D-72DB51AA5133}"/>
                    </a:ext>
                  </a:extLst>
                </p14:cNvPr>
                <p14:cNvContentPartPr/>
                <p14:nvPr/>
              </p14:nvContentPartPr>
              <p14:xfrm>
                <a:off x="2322573" y="3799853"/>
                <a:ext cx="289440" cy="136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69127F6-667B-23D4-AF2D-72DB51AA5133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307453" y="3784733"/>
                  <a:ext cx="3200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CBC3A44-3E6C-578C-22C8-0031BF1B437F}"/>
                    </a:ext>
                  </a:extLst>
                </p14:cNvPr>
                <p14:cNvContentPartPr/>
                <p14:nvPr/>
              </p14:nvContentPartPr>
              <p14:xfrm>
                <a:off x="2535333" y="3741893"/>
                <a:ext cx="191880" cy="1908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CBC3A44-3E6C-578C-22C8-0031BF1B437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520213" y="3726413"/>
                  <a:ext cx="2224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AA93230-2D8C-F56B-CE61-1A89B21D76EE}"/>
                    </a:ext>
                  </a:extLst>
                </p14:cNvPr>
                <p14:cNvContentPartPr/>
                <p14:nvPr/>
              </p14:nvContentPartPr>
              <p14:xfrm>
                <a:off x="3103053" y="3525173"/>
                <a:ext cx="63720" cy="4021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AA93230-2D8C-F56B-CE61-1A89B21D76E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087933" y="3510053"/>
                  <a:ext cx="9396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E356DB7-DF89-2E7A-B5DD-4F6F9F434B59}"/>
                    </a:ext>
                  </a:extLst>
                </p14:cNvPr>
                <p14:cNvContentPartPr/>
                <p14:nvPr/>
              </p14:nvContentPartPr>
              <p14:xfrm>
                <a:off x="3287013" y="3470093"/>
                <a:ext cx="83880" cy="4705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E356DB7-DF89-2E7A-B5DD-4F6F9F434B5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271533" y="3454973"/>
                  <a:ext cx="11448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A94B9780-A15F-AA80-82AA-E6AAF00AFAEE}"/>
                    </a:ext>
                  </a:extLst>
                </p14:cNvPr>
                <p14:cNvContentPartPr/>
                <p14:nvPr/>
              </p14:nvContentPartPr>
              <p14:xfrm>
                <a:off x="3191253" y="3636413"/>
                <a:ext cx="718920" cy="2620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A94B9780-A15F-AA80-82AA-E6AAF00AFAE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175773" y="3621293"/>
                  <a:ext cx="7495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33A856D-4640-0745-81AF-35F75A7FFB68}"/>
                    </a:ext>
                  </a:extLst>
                </p14:cNvPr>
                <p14:cNvContentPartPr/>
                <p14:nvPr/>
              </p14:nvContentPartPr>
              <p14:xfrm>
                <a:off x="3913053" y="3387293"/>
                <a:ext cx="201240" cy="4032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33A856D-4640-0745-81AF-35F75A7FFB6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897933" y="3372173"/>
                  <a:ext cx="23184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7680D58-D582-21E7-6DB5-A45EECDEC3D2}"/>
                    </a:ext>
                  </a:extLst>
                </p14:cNvPr>
                <p14:cNvContentPartPr/>
                <p14:nvPr/>
              </p14:nvContentPartPr>
              <p14:xfrm>
                <a:off x="4135533" y="3948173"/>
                <a:ext cx="7920" cy="133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7680D58-D582-21E7-6DB5-A45EECDEC3D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120413" y="3933053"/>
                  <a:ext cx="381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8F96C72-969C-A3F7-688E-D820FD99FAB1}"/>
                    </a:ext>
                  </a:extLst>
                </p14:cNvPr>
                <p14:cNvContentPartPr/>
                <p14:nvPr/>
              </p14:nvContentPartPr>
              <p14:xfrm>
                <a:off x="4415253" y="3863933"/>
                <a:ext cx="374760" cy="126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8F96C72-969C-A3F7-688E-D820FD99FAB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400133" y="3848813"/>
                  <a:ext cx="4053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703A9F5-23DD-031B-044B-47064FBCBE6C}"/>
                    </a:ext>
                  </a:extLst>
                </p14:cNvPr>
                <p14:cNvContentPartPr/>
                <p14:nvPr/>
              </p14:nvContentPartPr>
              <p14:xfrm>
                <a:off x="4703613" y="3755213"/>
                <a:ext cx="152640" cy="1987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703A9F5-23DD-031B-044B-47064FBCBE6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688493" y="3740093"/>
                  <a:ext cx="1832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C59156B-9493-18DC-6237-F366ADD6E0A6}"/>
                    </a:ext>
                  </a:extLst>
                </p14:cNvPr>
                <p14:cNvContentPartPr/>
                <p14:nvPr/>
              </p14:nvContentPartPr>
              <p14:xfrm>
                <a:off x="5517933" y="2555693"/>
                <a:ext cx="252360" cy="5619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C59156B-9493-18DC-6237-F366ADD6E0A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502813" y="2540573"/>
                  <a:ext cx="2826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4BD3079-F2CC-5F92-1891-F0AA763149A6}"/>
                    </a:ext>
                  </a:extLst>
                </p14:cNvPr>
                <p14:cNvContentPartPr/>
                <p14:nvPr/>
              </p14:nvContentPartPr>
              <p14:xfrm>
                <a:off x="5890893" y="2805893"/>
                <a:ext cx="81000" cy="2034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4BD3079-F2CC-5F92-1891-F0AA763149A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875413" y="2790773"/>
                  <a:ext cx="1116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5A94B9C-7119-15A3-6C14-4EF0148BFBEB}"/>
                    </a:ext>
                  </a:extLst>
                </p14:cNvPr>
                <p14:cNvContentPartPr/>
                <p14:nvPr/>
              </p14:nvContentPartPr>
              <p14:xfrm>
                <a:off x="5911053" y="2691413"/>
                <a:ext cx="28080" cy="626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5A94B9C-7119-15A3-6C14-4EF0148BFBE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895933" y="2676293"/>
                  <a:ext cx="586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BDF3725-C46B-8641-A37D-5E4BD61ABDDB}"/>
                    </a:ext>
                  </a:extLst>
                </p14:cNvPr>
                <p14:cNvContentPartPr/>
                <p14:nvPr/>
              </p14:nvContentPartPr>
              <p14:xfrm>
                <a:off x="6017253" y="2684933"/>
                <a:ext cx="130680" cy="3304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BDF3725-C46B-8641-A37D-5E4BD61ABDD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001773" y="2669813"/>
                  <a:ext cx="16128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825A37B-0A3E-3AD6-2D4F-83B81B39DE8B}"/>
                    </a:ext>
                  </a:extLst>
                </p14:cNvPr>
                <p14:cNvContentPartPr/>
                <p14:nvPr/>
              </p14:nvContentPartPr>
              <p14:xfrm>
                <a:off x="6287973" y="2593133"/>
                <a:ext cx="732600" cy="4132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825A37B-0A3E-3AD6-2D4F-83B81B39DE8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272493" y="2578013"/>
                  <a:ext cx="76320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68401A7-F9E5-48D0-19E2-574F2F0CF056}"/>
                    </a:ext>
                  </a:extLst>
                </p14:cNvPr>
                <p14:cNvContentPartPr/>
                <p14:nvPr/>
              </p14:nvContentPartPr>
              <p14:xfrm>
                <a:off x="7403253" y="2740373"/>
                <a:ext cx="125640" cy="3211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68401A7-F9E5-48D0-19E2-574F2F0CF05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388133" y="2725253"/>
                  <a:ext cx="1562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26280E3-A9B8-020A-E6F2-BA4B234A64DA}"/>
                    </a:ext>
                  </a:extLst>
                </p14:cNvPr>
                <p14:cNvContentPartPr/>
                <p14:nvPr/>
              </p14:nvContentPartPr>
              <p14:xfrm>
                <a:off x="7603413" y="2772773"/>
                <a:ext cx="791640" cy="1940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26280E3-A9B8-020A-E6F2-BA4B234A64D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588293" y="2757653"/>
                  <a:ext cx="8222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C9C8A96-4512-FCF2-20F0-8AA389C25F44}"/>
                    </a:ext>
                  </a:extLst>
                </p14:cNvPr>
                <p14:cNvContentPartPr/>
                <p14:nvPr/>
              </p14:nvContentPartPr>
              <p14:xfrm>
                <a:off x="8697813" y="2774573"/>
                <a:ext cx="48960" cy="1742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C9C8A96-4512-FCF2-20F0-8AA389C25F4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682333" y="2759453"/>
                  <a:ext cx="795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45F216C-B71F-F2F6-D7AA-5A83982396E5}"/>
                    </a:ext>
                  </a:extLst>
                </p14:cNvPr>
                <p14:cNvContentPartPr/>
                <p14:nvPr/>
              </p14:nvContentPartPr>
              <p14:xfrm>
                <a:off x="8708253" y="2631293"/>
                <a:ext cx="31680" cy="370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45F216C-B71F-F2F6-D7AA-5A83982396E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692773" y="2616173"/>
                  <a:ext cx="622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7CB57DA3-6723-890A-B330-939483740AF4}"/>
                    </a:ext>
                  </a:extLst>
                </p14:cNvPr>
                <p14:cNvContentPartPr/>
                <p14:nvPr/>
              </p14:nvContentPartPr>
              <p14:xfrm>
                <a:off x="8817693" y="2588093"/>
                <a:ext cx="407160" cy="5832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7CB57DA3-6723-890A-B330-939483740AF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802573" y="2572973"/>
                  <a:ext cx="437760" cy="61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749CF68-4A5C-EAAC-A6CD-70E6DD7D9A3C}"/>
                    </a:ext>
                  </a:extLst>
                </p14:cNvPr>
                <p14:cNvContentPartPr/>
                <p14:nvPr/>
              </p14:nvContentPartPr>
              <p14:xfrm>
                <a:off x="9323493" y="2728493"/>
                <a:ext cx="270360" cy="1818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749CF68-4A5C-EAAC-A6CD-70E6DD7D9A3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308373" y="2713013"/>
                  <a:ext cx="3006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0F49179-8221-1859-860F-5C06F9C14891}"/>
                    </a:ext>
                  </a:extLst>
                </p14:cNvPr>
                <p14:cNvContentPartPr/>
                <p14:nvPr/>
              </p14:nvContentPartPr>
              <p14:xfrm>
                <a:off x="9669093" y="2490533"/>
                <a:ext cx="31320" cy="4179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0F49179-8221-1859-860F-5C06F9C14891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653973" y="2475413"/>
                  <a:ext cx="6192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08F67FD9-DB3C-1FB0-CA67-DFA93875D65F}"/>
                    </a:ext>
                  </a:extLst>
                </p14:cNvPr>
                <p14:cNvContentPartPr/>
                <p14:nvPr/>
              </p14:nvContentPartPr>
              <p14:xfrm>
                <a:off x="9592053" y="2630933"/>
                <a:ext cx="88920" cy="363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08F67FD9-DB3C-1FB0-CA67-DFA93875D65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576933" y="2615813"/>
                  <a:ext cx="1195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547D3D7-D1F9-1505-ABD6-5810FC23466D}"/>
                    </a:ext>
                  </a:extLst>
                </p14:cNvPr>
                <p14:cNvContentPartPr/>
                <p14:nvPr/>
              </p14:nvContentPartPr>
              <p14:xfrm>
                <a:off x="9707253" y="2480093"/>
                <a:ext cx="298080" cy="4039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547D3D7-D1F9-1505-ABD6-5810FC23466D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692133" y="2464973"/>
                  <a:ext cx="32832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71E804F-F2BE-6CBC-ADB2-92B5E74BCD6D}"/>
                    </a:ext>
                  </a:extLst>
                </p14:cNvPr>
                <p14:cNvContentPartPr/>
                <p14:nvPr/>
              </p14:nvContentPartPr>
              <p14:xfrm>
                <a:off x="9924333" y="2627693"/>
                <a:ext cx="41040" cy="82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71E804F-F2BE-6CBC-ADB2-92B5E74BCD6D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909213" y="2612213"/>
                  <a:ext cx="712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27D8BAB-B0C0-7D78-1596-3DAAB2FFA2BE}"/>
                    </a:ext>
                  </a:extLst>
                </p14:cNvPr>
                <p14:cNvContentPartPr/>
                <p14:nvPr/>
              </p14:nvContentPartPr>
              <p14:xfrm>
                <a:off x="10254453" y="2438333"/>
                <a:ext cx="87120" cy="5198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27D8BAB-B0C0-7D78-1596-3DAAB2FFA2BE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239333" y="2423213"/>
                  <a:ext cx="11736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B5C67D1-E051-309D-B9A7-B2BA6FE94B2D}"/>
                    </a:ext>
                  </a:extLst>
                </p14:cNvPr>
                <p14:cNvContentPartPr/>
                <p14:nvPr/>
              </p14:nvContentPartPr>
              <p14:xfrm>
                <a:off x="10201533" y="2509613"/>
                <a:ext cx="497880" cy="3873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B5C67D1-E051-309D-B9A7-B2BA6FE94B2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186053" y="2494493"/>
                  <a:ext cx="52848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F559F59-51FE-CE1B-5E8A-AB67D08AE7A6}"/>
                    </a:ext>
                  </a:extLst>
                </p14:cNvPr>
                <p14:cNvContentPartPr/>
                <p14:nvPr/>
              </p14:nvContentPartPr>
              <p14:xfrm>
                <a:off x="10658373" y="2693933"/>
                <a:ext cx="45000" cy="453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F559F59-51FE-CE1B-5E8A-AB67D08AE7A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643253" y="2678453"/>
                  <a:ext cx="756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298BED6-29A6-B327-5913-34491C6B5FB4}"/>
                    </a:ext>
                  </a:extLst>
                </p14:cNvPr>
                <p14:cNvContentPartPr/>
                <p14:nvPr/>
              </p14:nvContentPartPr>
              <p14:xfrm>
                <a:off x="10758093" y="2665133"/>
                <a:ext cx="192600" cy="4647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298BED6-29A6-B327-5913-34491C6B5FB4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742973" y="2649653"/>
                  <a:ext cx="22284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F9BE934-3EF0-C9C1-FC70-3EADA9D6004C}"/>
                    </a:ext>
                  </a:extLst>
                </p14:cNvPr>
                <p14:cNvContentPartPr/>
                <p14:nvPr/>
              </p14:nvContentPartPr>
              <p14:xfrm>
                <a:off x="10990293" y="2764133"/>
                <a:ext cx="38160" cy="1652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F9BE934-3EF0-C9C1-FC70-3EADA9D6004C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975173" y="2749013"/>
                  <a:ext cx="687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93E34E91-DF88-6D04-539B-19F3A38264ED}"/>
                    </a:ext>
                  </a:extLst>
                </p14:cNvPr>
                <p14:cNvContentPartPr/>
                <p14:nvPr/>
              </p14:nvContentPartPr>
              <p14:xfrm>
                <a:off x="11118813" y="2523293"/>
                <a:ext cx="113760" cy="4431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93E34E91-DF88-6D04-539B-19F3A38264E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1103333" y="2508173"/>
                  <a:ext cx="14436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64BAFF8-3A15-BCF9-C19B-3B919E86E1FE}"/>
                    </a:ext>
                  </a:extLst>
                </p14:cNvPr>
                <p14:cNvContentPartPr/>
                <p14:nvPr/>
              </p14:nvContentPartPr>
              <p14:xfrm>
                <a:off x="11204853" y="3060413"/>
                <a:ext cx="19800" cy="115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64BAFF8-3A15-BCF9-C19B-3B919E86E1FE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1189733" y="3045293"/>
                  <a:ext cx="504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73B8875-49FA-1CA3-B049-94B1924B4FDC}"/>
                    </a:ext>
                  </a:extLst>
                </p14:cNvPr>
                <p14:cNvContentPartPr/>
                <p14:nvPr/>
              </p14:nvContentPartPr>
              <p14:xfrm>
                <a:off x="5307333" y="3643973"/>
                <a:ext cx="331920" cy="3358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73B8875-49FA-1CA3-B049-94B1924B4FD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292213" y="3628853"/>
                  <a:ext cx="3625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4884B207-BF9F-E76A-7E90-133430CCEC75}"/>
                    </a:ext>
                  </a:extLst>
                </p14:cNvPr>
                <p14:cNvContentPartPr/>
                <p14:nvPr/>
              </p14:nvContentPartPr>
              <p14:xfrm>
                <a:off x="5704053" y="3478373"/>
                <a:ext cx="679320" cy="4698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4884B207-BF9F-E76A-7E90-133430CCEC7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688933" y="3463253"/>
                  <a:ext cx="70992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ABD8CDB8-2071-4E5D-BB5D-BC17BF6F8242}"/>
                    </a:ext>
                  </a:extLst>
                </p14:cNvPr>
                <p14:cNvContentPartPr/>
                <p14:nvPr/>
              </p14:nvContentPartPr>
              <p14:xfrm>
                <a:off x="6426213" y="3623453"/>
                <a:ext cx="388080" cy="2847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ABD8CDB8-2071-4E5D-BB5D-BC17BF6F824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410733" y="3608333"/>
                  <a:ext cx="4183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3C28D83D-9F2D-0F2D-E1A7-DD95E32BAF47}"/>
                    </a:ext>
                  </a:extLst>
                </p14:cNvPr>
                <p14:cNvContentPartPr/>
                <p14:nvPr/>
              </p14:nvContentPartPr>
              <p14:xfrm>
                <a:off x="7423773" y="3634613"/>
                <a:ext cx="204480" cy="3034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3C28D83D-9F2D-0F2D-E1A7-DD95E32BAF4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408653" y="3619493"/>
                  <a:ext cx="2347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9C99480-CF63-DE63-8C90-864228158C10}"/>
                    </a:ext>
                  </a:extLst>
                </p14:cNvPr>
                <p14:cNvContentPartPr/>
                <p14:nvPr/>
              </p14:nvContentPartPr>
              <p14:xfrm>
                <a:off x="7699173" y="3712733"/>
                <a:ext cx="123120" cy="1278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9C99480-CF63-DE63-8C90-864228158C10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684053" y="3697613"/>
                  <a:ext cx="1537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E16C3138-27E5-F9D0-3720-29042E765B97}"/>
                    </a:ext>
                  </a:extLst>
                </p14:cNvPr>
                <p14:cNvContentPartPr/>
                <p14:nvPr/>
              </p14:nvContentPartPr>
              <p14:xfrm>
                <a:off x="7873053" y="3667373"/>
                <a:ext cx="115920" cy="2401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E16C3138-27E5-F9D0-3720-29042E765B9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857573" y="3652253"/>
                  <a:ext cx="1465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A457AD07-AE37-88A5-AC7E-618AAA3D5FCE}"/>
                    </a:ext>
                  </a:extLst>
                </p14:cNvPr>
                <p14:cNvContentPartPr/>
                <p14:nvPr/>
              </p14:nvContentPartPr>
              <p14:xfrm>
                <a:off x="8166813" y="3538853"/>
                <a:ext cx="417600" cy="7131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A457AD07-AE37-88A5-AC7E-618AAA3D5FCE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151333" y="3523733"/>
                  <a:ext cx="448200" cy="74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51E9E4F9-FF63-CC74-7FC4-CC2F9EFD93D2}"/>
                    </a:ext>
                  </a:extLst>
                </p14:cNvPr>
                <p14:cNvContentPartPr/>
                <p14:nvPr/>
              </p14:nvContentPartPr>
              <p14:xfrm>
                <a:off x="7721853" y="4079213"/>
                <a:ext cx="445680" cy="406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51E9E4F9-FF63-CC74-7FC4-CC2F9EFD93D2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706733" y="4064093"/>
                  <a:ext cx="4759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530BC856-42FD-D7E8-8753-BA8FDFD25530}"/>
                    </a:ext>
                  </a:extLst>
                </p14:cNvPr>
                <p14:cNvContentPartPr/>
                <p14:nvPr/>
              </p14:nvContentPartPr>
              <p14:xfrm>
                <a:off x="8863773" y="3730733"/>
                <a:ext cx="266400" cy="522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530BC856-42FD-D7E8-8753-BA8FDFD25530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848293" y="3715613"/>
                  <a:ext cx="2966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195D4B7-BA02-DEAF-FFAC-EB698AD7ABFD}"/>
                    </a:ext>
                  </a:extLst>
                </p14:cNvPr>
                <p14:cNvContentPartPr/>
                <p14:nvPr/>
              </p14:nvContentPartPr>
              <p14:xfrm>
                <a:off x="9093453" y="3660893"/>
                <a:ext cx="125280" cy="1987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195D4B7-BA02-DEAF-FFAC-EB698AD7ABF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078333" y="3645773"/>
                  <a:ext cx="1558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95CF341-3021-4582-F861-DAF4CF947BC4}"/>
                    </a:ext>
                  </a:extLst>
                </p14:cNvPr>
                <p14:cNvContentPartPr/>
                <p14:nvPr/>
              </p14:nvContentPartPr>
              <p14:xfrm>
                <a:off x="9397653" y="3557213"/>
                <a:ext cx="119520" cy="3844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95CF341-3021-4582-F861-DAF4CF947BC4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382173" y="3542093"/>
                  <a:ext cx="15012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2D56D1EC-38BC-BD50-185D-CF91301C349E}"/>
                    </a:ext>
                  </a:extLst>
                </p14:cNvPr>
                <p14:cNvContentPartPr/>
                <p14:nvPr/>
              </p14:nvContentPartPr>
              <p14:xfrm>
                <a:off x="9589893" y="3764573"/>
                <a:ext cx="99360" cy="1357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2D56D1EC-38BC-BD50-185D-CF91301C349E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574413" y="3749453"/>
                  <a:ext cx="1299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539AA78C-005A-DB32-165D-77474887EEBF}"/>
                    </a:ext>
                  </a:extLst>
                </p14:cNvPr>
                <p14:cNvContentPartPr/>
                <p14:nvPr/>
              </p14:nvContentPartPr>
              <p14:xfrm>
                <a:off x="9757653" y="3740093"/>
                <a:ext cx="86400" cy="1569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539AA78C-005A-DB32-165D-77474887EEBF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742533" y="3724973"/>
                  <a:ext cx="1170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F5364779-F417-7C3A-897D-52F25A4E0342}"/>
                    </a:ext>
                  </a:extLst>
                </p14:cNvPr>
                <p14:cNvContentPartPr/>
                <p14:nvPr/>
              </p14:nvContentPartPr>
              <p14:xfrm>
                <a:off x="10010013" y="3607253"/>
                <a:ext cx="185760" cy="3495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F5364779-F417-7C3A-897D-52F25A4E0342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994533" y="3592133"/>
                  <a:ext cx="21636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5BA7C7B4-7FEF-CE0D-C000-978CDA36513C}"/>
                    </a:ext>
                  </a:extLst>
                </p14:cNvPr>
                <p14:cNvContentPartPr/>
                <p14:nvPr/>
              </p14:nvContentPartPr>
              <p14:xfrm>
                <a:off x="10289733" y="3613733"/>
                <a:ext cx="15480" cy="3639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5BA7C7B4-7FEF-CE0D-C000-978CDA36513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274613" y="3598253"/>
                  <a:ext cx="460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BBE143DA-0F77-D6BA-15FE-A520802AFB3A}"/>
                    </a:ext>
                  </a:extLst>
                </p14:cNvPr>
                <p14:cNvContentPartPr/>
                <p14:nvPr/>
              </p14:nvContentPartPr>
              <p14:xfrm>
                <a:off x="10191453" y="3637853"/>
                <a:ext cx="208800" cy="2682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BBE143DA-0F77-D6BA-15FE-A520802AFB3A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175973" y="3622733"/>
                  <a:ext cx="2394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CD88DD23-70E7-A98D-BD13-0073E758A90D}"/>
                    </a:ext>
                  </a:extLst>
                </p14:cNvPr>
                <p14:cNvContentPartPr/>
                <p14:nvPr/>
              </p14:nvContentPartPr>
              <p14:xfrm>
                <a:off x="10440213" y="3803093"/>
                <a:ext cx="115560" cy="2023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CD88DD23-70E7-A98D-BD13-0073E758A90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424733" y="3787613"/>
                  <a:ext cx="1461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7962C1FA-59F9-CA98-1C22-1A0A4EC8CC13}"/>
                    </a:ext>
                  </a:extLst>
                </p14:cNvPr>
                <p14:cNvContentPartPr/>
                <p14:nvPr/>
              </p14:nvContentPartPr>
              <p14:xfrm>
                <a:off x="10665933" y="3868253"/>
                <a:ext cx="5760" cy="687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7962C1FA-59F9-CA98-1C22-1A0A4EC8CC13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650453" y="3853133"/>
                  <a:ext cx="360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BFB20FE5-994A-868D-268E-8DAD17FA8A3E}"/>
                    </a:ext>
                  </a:extLst>
                </p14:cNvPr>
                <p14:cNvContentPartPr/>
                <p14:nvPr/>
              </p14:nvContentPartPr>
              <p14:xfrm>
                <a:off x="10435533" y="3785093"/>
                <a:ext cx="218880" cy="2685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BFB20FE5-994A-868D-268E-8DAD17FA8A3E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420413" y="3769973"/>
                  <a:ext cx="2494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E8E22495-E4CE-5354-819F-A4765696602B}"/>
                    </a:ext>
                  </a:extLst>
                </p14:cNvPr>
                <p14:cNvContentPartPr/>
                <p14:nvPr/>
              </p14:nvContentPartPr>
              <p14:xfrm>
                <a:off x="9322053" y="3197933"/>
                <a:ext cx="1347840" cy="119988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E8E22495-E4CE-5354-819F-A4765696602B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306933" y="3182813"/>
                  <a:ext cx="1378080" cy="12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EA3A2613-31C9-AEAC-BA48-1D3D57ED8145}"/>
                    </a:ext>
                  </a:extLst>
                </p14:cNvPr>
                <p14:cNvContentPartPr/>
                <p14:nvPr/>
              </p14:nvContentPartPr>
              <p14:xfrm>
                <a:off x="7257453" y="3091373"/>
                <a:ext cx="1425600" cy="14245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EA3A2613-31C9-AEAC-BA48-1D3D57ED8145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241973" y="3076253"/>
                  <a:ext cx="1455840" cy="14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989E665-12DC-0EC6-C307-0E8133C625C4}"/>
                    </a:ext>
                  </a:extLst>
                </p14:cNvPr>
                <p14:cNvContentPartPr/>
                <p14:nvPr/>
              </p14:nvContentPartPr>
              <p14:xfrm>
                <a:off x="5970453" y="4106573"/>
                <a:ext cx="330840" cy="5407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989E665-12DC-0EC6-C307-0E8133C625C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955333" y="4091093"/>
                  <a:ext cx="36144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99DFB65F-2D3C-7220-05FA-032F563EA7A8}"/>
                    </a:ext>
                  </a:extLst>
                </p14:cNvPr>
                <p14:cNvContentPartPr/>
                <p14:nvPr/>
              </p14:nvContentPartPr>
              <p14:xfrm>
                <a:off x="6263493" y="4500413"/>
                <a:ext cx="137880" cy="2044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99DFB65F-2D3C-7220-05FA-032F563EA7A8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248013" y="4485293"/>
                  <a:ext cx="1684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1343B10-EF18-C294-30EB-35144317529E}"/>
                    </a:ext>
                  </a:extLst>
                </p14:cNvPr>
                <p14:cNvContentPartPr/>
                <p14:nvPr/>
              </p14:nvContentPartPr>
              <p14:xfrm>
                <a:off x="7055853" y="4486733"/>
                <a:ext cx="1740600" cy="10738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1343B10-EF18-C294-30EB-35144317529E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7040733" y="4471613"/>
                  <a:ext cx="1771200" cy="11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AE5069E-308B-311D-074C-273CC7AB2307}"/>
                    </a:ext>
                  </a:extLst>
                </p14:cNvPr>
                <p14:cNvContentPartPr/>
                <p14:nvPr/>
              </p14:nvContentPartPr>
              <p14:xfrm>
                <a:off x="7349613" y="4137533"/>
                <a:ext cx="2617560" cy="136080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AE5069E-308B-311D-074C-273CC7AB2307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334493" y="4122413"/>
                  <a:ext cx="2648160" cy="13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C825FF0F-0FA2-AC90-71D8-FBA348C8BA3A}"/>
                    </a:ext>
                  </a:extLst>
                </p14:cNvPr>
                <p14:cNvContentPartPr/>
                <p14:nvPr/>
              </p14:nvContentPartPr>
              <p14:xfrm>
                <a:off x="8761893" y="5401133"/>
                <a:ext cx="1311480" cy="565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C825FF0F-0FA2-AC90-71D8-FBA348C8BA3A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746773" y="5386013"/>
                  <a:ext cx="13417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2DED406C-32B6-E533-A02F-30F65B81F190}"/>
                    </a:ext>
                  </a:extLst>
                </p14:cNvPr>
                <p14:cNvContentPartPr/>
                <p14:nvPr/>
              </p14:nvContentPartPr>
              <p14:xfrm>
                <a:off x="7051173" y="4414373"/>
                <a:ext cx="237960" cy="3096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2DED406C-32B6-E533-A02F-30F65B81F190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036053" y="4398893"/>
                  <a:ext cx="2685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9BD091BC-7A73-4F63-6F86-7E7CDE06C922}"/>
                    </a:ext>
                  </a:extLst>
                </p14:cNvPr>
                <p14:cNvContentPartPr/>
                <p14:nvPr/>
              </p14:nvContentPartPr>
              <p14:xfrm>
                <a:off x="10047453" y="5315813"/>
                <a:ext cx="145080" cy="2152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9BD091BC-7A73-4F63-6F86-7E7CDE06C922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031973" y="5300333"/>
                  <a:ext cx="1756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B55E59A0-1047-379C-975D-F2E76D6CE7EA}"/>
                    </a:ext>
                  </a:extLst>
                </p14:cNvPr>
                <p14:cNvContentPartPr/>
                <p14:nvPr/>
              </p14:nvContentPartPr>
              <p14:xfrm>
                <a:off x="6021573" y="4684733"/>
                <a:ext cx="396720" cy="13089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B55E59A0-1047-379C-975D-F2E76D6CE7EA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6006093" y="4669253"/>
                  <a:ext cx="427320" cy="13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2F6318BD-573E-CBAF-5142-415C47CB2A47}"/>
                    </a:ext>
                  </a:extLst>
                </p14:cNvPr>
                <p14:cNvContentPartPr/>
                <p14:nvPr/>
              </p14:nvContentPartPr>
              <p14:xfrm>
                <a:off x="6342693" y="5883173"/>
                <a:ext cx="218520" cy="9900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2F6318BD-573E-CBAF-5142-415C47CB2A4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327213" y="5868053"/>
                  <a:ext cx="2487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EDF3B3A8-5841-3BE3-685F-DE9D6B845BA4}"/>
                    </a:ext>
                  </a:extLst>
                </p14:cNvPr>
                <p14:cNvContentPartPr/>
                <p14:nvPr/>
              </p14:nvContentPartPr>
              <p14:xfrm>
                <a:off x="6915813" y="5869853"/>
                <a:ext cx="65160" cy="3153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EDF3B3A8-5841-3BE3-685F-DE9D6B845BA4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900333" y="5854733"/>
                  <a:ext cx="954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F771991-1F8E-33EF-2D82-6BE83204E952}"/>
                    </a:ext>
                  </a:extLst>
                </p14:cNvPr>
                <p14:cNvContentPartPr/>
                <p14:nvPr/>
              </p14:nvContentPartPr>
              <p14:xfrm>
                <a:off x="6932013" y="5809733"/>
                <a:ext cx="226440" cy="3830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F771991-1F8E-33EF-2D82-6BE83204E952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916893" y="5794613"/>
                  <a:ext cx="25704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35B0E9CC-D453-6EB4-06A0-A7937E19436B}"/>
                    </a:ext>
                  </a:extLst>
                </p14:cNvPr>
                <p14:cNvContentPartPr/>
                <p14:nvPr/>
              </p14:nvContentPartPr>
              <p14:xfrm>
                <a:off x="7241253" y="5730173"/>
                <a:ext cx="354960" cy="42876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35B0E9CC-D453-6EB4-06A0-A7937E19436B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225773" y="5714693"/>
                  <a:ext cx="38520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DF7F09CD-9D24-FA84-C863-CC7D4201BEE7}"/>
                    </a:ext>
                  </a:extLst>
                </p14:cNvPr>
                <p14:cNvContentPartPr/>
                <p14:nvPr/>
              </p14:nvContentPartPr>
              <p14:xfrm>
                <a:off x="7477053" y="5967053"/>
                <a:ext cx="278640" cy="1677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DF7F09CD-9D24-FA84-C863-CC7D4201BEE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7461933" y="5951933"/>
                  <a:ext cx="3088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6345717D-7C3A-ACA2-4AD4-6E9A3C52226A}"/>
                    </a:ext>
                  </a:extLst>
                </p14:cNvPr>
                <p14:cNvContentPartPr/>
                <p14:nvPr/>
              </p14:nvContentPartPr>
              <p14:xfrm>
                <a:off x="8144133" y="5694533"/>
                <a:ext cx="186480" cy="5022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6345717D-7C3A-ACA2-4AD4-6E9A3C52226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8129013" y="5679413"/>
                  <a:ext cx="21708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75439759-04E8-DA2D-DFBF-0E476344A3FF}"/>
                    </a:ext>
                  </a:extLst>
                </p14:cNvPr>
                <p14:cNvContentPartPr/>
                <p14:nvPr/>
              </p14:nvContentPartPr>
              <p14:xfrm>
                <a:off x="8174013" y="5634413"/>
                <a:ext cx="937080" cy="71424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75439759-04E8-DA2D-DFBF-0E476344A3FF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8158893" y="5619293"/>
                  <a:ext cx="96768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FD94BC5C-BDBC-8DAD-8B87-1FDE217B2080}"/>
                    </a:ext>
                  </a:extLst>
                </p14:cNvPr>
                <p14:cNvContentPartPr/>
                <p14:nvPr/>
              </p14:nvContentPartPr>
              <p14:xfrm>
                <a:off x="9200013" y="6056693"/>
                <a:ext cx="75960" cy="17856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FD94BC5C-BDBC-8DAD-8B87-1FDE217B2080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184533" y="6041213"/>
                  <a:ext cx="1065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AB5629D1-0F26-7E48-E43B-76BC58E5CFF5}"/>
                    </a:ext>
                  </a:extLst>
                </p14:cNvPr>
                <p14:cNvContentPartPr/>
                <p14:nvPr/>
              </p14:nvContentPartPr>
              <p14:xfrm>
                <a:off x="9380373" y="5759333"/>
                <a:ext cx="77400" cy="38340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AB5629D1-0F26-7E48-E43B-76BC58E5CFF5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364893" y="5744213"/>
                  <a:ext cx="10800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66763926-202A-FE10-59BF-7347C0712E26}"/>
                    </a:ext>
                  </a:extLst>
                </p14:cNvPr>
                <p14:cNvContentPartPr/>
                <p14:nvPr/>
              </p14:nvContentPartPr>
              <p14:xfrm>
                <a:off x="9361653" y="5949413"/>
                <a:ext cx="75240" cy="165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66763926-202A-FE10-59BF-7347C0712E26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9346533" y="5933933"/>
                  <a:ext cx="1058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944451C2-E03C-BF97-D385-8F4B149DBA89}"/>
                    </a:ext>
                  </a:extLst>
                </p14:cNvPr>
                <p14:cNvContentPartPr/>
                <p14:nvPr/>
              </p14:nvContentPartPr>
              <p14:xfrm>
                <a:off x="9627693" y="6137333"/>
                <a:ext cx="14400" cy="792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944451C2-E03C-BF97-D385-8F4B149DBA8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9612573" y="6122213"/>
                  <a:ext cx="45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8A21D2E4-7D88-3521-625E-8C6916FB499E}"/>
                    </a:ext>
                  </a:extLst>
                </p14:cNvPr>
                <p14:cNvContentPartPr/>
                <p14:nvPr/>
              </p14:nvContentPartPr>
              <p14:xfrm>
                <a:off x="10098933" y="5615333"/>
                <a:ext cx="211680" cy="82008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8A21D2E4-7D88-3521-625E-8C6916FB499E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0083453" y="5600213"/>
                  <a:ext cx="241920" cy="85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9F82F414-460C-87D3-0F41-E879D52E049B}"/>
                    </a:ext>
                  </a:extLst>
                </p14:cNvPr>
                <p14:cNvContentPartPr/>
                <p14:nvPr/>
              </p14:nvContentPartPr>
              <p14:xfrm>
                <a:off x="10673853" y="5528933"/>
                <a:ext cx="14400" cy="35316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9F82F414-460C-87D3-0F41-E879D52E049B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0658733" y="5513453"/>
                  <a:ext cx="450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8EF91D48-5493-B1F0-677F-0F58AF2C8A27}"/>
                    </a:ext>
                  </a:extLst>
                </p14:cNvPr>
                <p14:cNvContentPartPr/>
                <p14:nvPr/>
              </p14:nvContentPartPr>
              <p14:xfrm>
                <a:off x="10520493" y="5362253"/>
                <a:ext cx="259560" cy="2188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8EF91D48-5493-B1F0-677F-0F58AF2C8A27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0505373" y="5347133"/>
                  <a:ext cx="2901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AE427CE2-7E44-2025-615A-BD3EA72881D5}"/>
                    </a:ext>
                  </a:extLst>
                </p14:cNvPr>
                <p14:cNvContentPartPr/>
                <p14:nvPr/>
              </p14:nvContentPartPr>
              <p14:xfrm>
                <a:off x="10864293" y="5681933"/>
                <a:ext cx="68400" cy="20412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AE427CE2-7E44-2025-615A-BD3EA72881D5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0849173" y="5666813"/>
                  <a:ext cx="990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3DD93469-0B47-093A-9ABF-7FDDE5CC79B1}"/>
                    </a:ext>
                  </a:extLst>
                </p14:cNvPr>
                <p14:cNvContentPartPr/>
                <p14:nvPr/>
              </p14:nvContentPartPr>
              <p14:xfrm>
                <a:off x="11015853" y="5652773"/>
                <a:ext cx="411840" cy="20736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3DD93469-0B47-093A-9ABF-7FDDE5CC79B1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1000373" y="5637653"/>
                  <a:ext cx="4424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BB2AE5D3-36B1-D2C3-B434-E4265CA4A60E}"/>
                    </a:ext>
                  </a:extLst>
                </p14:cNvPr>
                <p14:cNvContentPartPr/>
                <p14:nvPr/>
              </p14:nvContentPartPr>
              <p14:xfrm>
                <a:off x="2475213" y="4717133"/>
                <a:ext cx="189720" cy="3636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BB2AE5D3-36B1-D2C3-B434-E4265CA4A60E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2460093" y="4702013"/>
                  <a:ext cx="2203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505B3D10-6E00-121D-5192-454427ECF49D}"/>
                    </a:ext>
                  </a:extLst>
                </p14:cNvPr>
                <p14:cNvContentPartPr/>
                <p14:nvPr/>
              </p14:nvContentPartPr>
              <p14:xfrm>
                <a:off x="2606613" y="4636853"/>
                <a:ext cx="100080" cy="2019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505B3D10-6E00-121D-5192-454427ECF49D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2591133" y="4621373"/>
                  <a:ext cx="1306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27164891-0C08-5C4F-743D-AD7BB746D431}"/>
                    </a:ext>
                  </a:extLst>
                </p14:cNvPr>
                <p14:cNvContentPartPr/>
                <p14:nvPr/>
              </p14:nvContentPartPr>
              <p14:xfrm>
                <a:off x="3013413" y="4537133"/>
                <a:ext cx="333360" cy="40428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27164891-0C08-5C4F-743D-AD7BB746D431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2997933" y="4522013"/>
                  <a:ext cx="36396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0027A8E2-71CE-912D-2BA3-3D563DD925A8}"/>
                    </a:ext>
                  </a:extLst>
                </p14:cNvPr>
                <p14:cNvContentPartPr/>
                <p14:nvPr/>
              </p14:nvContentPartPr>
              <p14:xfrm>
                <a:off x="3380973" y="4443533"/>
                <a:ext cx="612360" cy="46440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0027A8E2-71CE-912D-2BA3-3D563DD925A8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3365493" y="4428413"/>
                  <a:ext cx="64296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8F4A870-61DB-D3D4-BE1E-0CAE0DE49578}"/>
                    </a:ext>
                  </a:extLst>
                </p14:cNvPr>
                <p14:cNvContentPartPr/>
                <p14:nvPr/>
              </p14:nvContentPartPr>
              <p14:xfrm>
                <a:off x="3992253" y="4467653"/>
                <a:ext cx="176040" cy="37116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8F4A870-61DB-D3D4-BE1E-0CAE0DE4957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3976773" y="4452533"/>
                  <a:ext cx="2062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EB3E13C5-9125-CB50-B8A5-B14E48C4EEFC}"/>
                    </a:ext>
                  </a:extLst>
                </p14:cNvPr>
                <p14:cNvContentPartPr/>
                <p14:nvPr/>
              </p14:nvContentPartPr>
              <p14:xfrm>
                <a:off x="4211493" y="4925213"/>
                <a:ext cx="22680" cy="936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EB3E13C5-9125-CB50-B8A5-B14E48C4EEFC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196373" y="4909733"/>
                  <a:ext cx="53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FFEA471A-2CCE-40AA-CABE-F827F19F0D08}"/>
                    </a:ext>
                  </a:extLst>
                </p14:cNvPr>
                <p14:cNvContentPartPr/>
                <p14:nvPr/>
              </p14:nvContentPartPr>
              <p14:xfrm>
                <a:off x="3300333" y="5079653"/>
                <a:ext cx="541080" cy="11952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FFEA471A-2CCE-40AA-CABE-F827F19F0D08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3285213" y="5064173"/>
                  <a:ext cx="5716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D50D2E10-A07B-846D-717D-6AD040F0B3DA}"/>
                    </a:ext>
                  </a:extLst>
                </p14:cNvPr>
                <p14:cNvContentPartPr/>
                <p14:nvPr/>
              </p14:nvContentPartPr>
              <p14:xfrm>
                <a:off x="4400493" y="4656293"/>
                <a:ext cx="281880" cy="48240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D50D2E10-A07B-846D-717D-6AD040F0B3DA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4385373" y="4641173"/>
                  <a:ext cx="31212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6DC0E89-B376-BB07-7947-287AF34A0641}"/>
                    </a:ext>
                  </a:extLst>
                </p14:cNvPr>
                <p14:cNvContentPartPr/>
                <p14:nvPr/>
              </p14:nvContentPartPr>
              <p14:xfrm>
                <a:off x="4743213" y="4442813"/>
                <a:ext cx="555120" cy="60336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6DC0E89-B376-BB07-7947-287AF34A0641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4727733" y="4427693"/>
                  <a:ext cx="58536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6350D1FD-E398-26F5-093E-62E452516CAC}"/>
                    </a:ext>
                  </a:extLst>
                </p14:cNvPr>
                <p14:cNvContentPartPr/>
                <p14:nvPr/>
              </p14:nvContentPartPr>
              <p14:xfrm>
                <a:off x="5328933" y="4403213"/>
                <a:ext cx="232200" cy="47988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6350D1FD-E398-26F5-093E-62E452516CAC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313813" y="4388093"/>
                  <a:ext cx="26280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4170815C-F062-721E-ECEC-CAADCF5515BC}"/>
                    </a:ext>
                  </a:extLst>
                </p14:cNvPr>
                <p14:cNvContentPartPr/>
                <p14:nvPr/>
              </p14:nvContentPartPr>
              <p14:xfrm>
                <a:off x="5605773" y="4726493"/>
                <a:ext cx="209880" cy="13932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4170815C-F062-721E-ECEC-CAADCF5515BC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5590653" y="4711373"/>
                  <a:ext cx="2404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5A7377FA-A723-3BE3-FBA6-7A1AEE1A6972}"/>
                    </a:ext>
                  </a:extLst>
                </p14:cNvPr>
                <p14:cNvContentPartPr/>
                <p14:nvPr/>
              </p14:nvContentPartPr>
              <p14:xfrm>
                <a:off x="5726013" y="4409693"/>
                <a:ext cx="124920" cy="35604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5A7377FA-A723-3BE3-FBA6-7A1AEE1A6972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5710893" y="4394573"/>
                  <a:ext cx="15552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CCFD89BC-6ED9-C634-C1FA-A1131F116AA4}"/>
                    </a:ext>
                  </a:extLst>
                </p14:cNvPr>
                <p14:cNvContentPartPr/>
                <p14:nvPr/>
              </p14:nvContentPartPr>
              <p14:xfrm>
                <a:off x="5921493" y="4895693"/>
                <a:ext cx="5040" cy="144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CCFD89BC-6ED9-C634-C1FA-A1131F116AA4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5906373" y="4880573"/>
                  <a:ext cx="35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42021135-CC28-E5B7-019B-583029F9DD4F}"/>
                    </a:ext>
                  </a:extLst>
                </p14:cNvPr>
                <p14:cNvContentPartPr/>
                <p14:nvPr/>
              </p14:nvContentPartPr>
              <p14:xfrm>
                <a:off x="4656453" y="4938173"/>
                <a:ext cx="1110240" cy="44712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42021135-CC28-E5B7-019B-583029F9DD4F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4640973" y="4923053"/>
                  <a:ext cx="114048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334DED10-3D29-855D-180B-F56418E2EB40}"/>
                    </a:ext>
                  </a:extLst>
                </p14:cNvPr>
                <p14:cNvContentPartPr/>
                <p14:nvPr/>
              </p14:nvContentPartPr>
              <p14:xfrm>
                <a:off x="2569173" y="5709293"/>
                <a:ext cx="219600" cy="4428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334DED10-3D29-855D-180B-F56418E2EB40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2554053" y="5694173"/>
                  <a:ext cx="2502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2C3AD6E3-C409-D671-C88D-AC6370AC41A3}"/>
                    </a:ext>
                  </a:extLst>
                </p14:cNvPr>
                <p14:cNvContentPartPr/>
                <p14:nvPr/>
              </p14:nvContentPartPr>
              <p14:xfrm>
                <a:off x="2747373" y="5662133"/>
                <a:ext cx="149760" cy="18180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2C3AD6E3-C409-D671-C88D-AC6370AC41A3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2731893" y="5646653"/>
                  <a:ext cx="1803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F8883F3D-64B0-2F26-69CF-44C8EAFF2107}"/>
                    </a:ext>
                  </a:extLst>
                </p14:cNvPr>
                <p14:cNvContentPartPr/>
                <p14:nvPr/>
              </p14:nvContentPartPr>
              <p14:xfrm>
                <a:off x="3118173" y="5719733"/>
                <a:ext cx="394920" cy="25632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F8883F3D-64B0-2F26-69CF-44C8EAFF2107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3103053" y="5704613"/>
                  <a:ext cx="4255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E06B4933-1AFC-F862-FB07-96B56C6E0D52}"/>
                    </a:ext>
                  </a:extLst>
                </p14:cNvPr>
                <p14:cNvContentPartPr/>
                <p14:nvPr/>
              </p14:nvContentPartPr>
              <p14:xfrm>
                <a:off x="3454053" y="5890013"/>
                <a:ext cx="203400" cy="20628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E06B4933-1AFC-F862-FB07-96B56C6E0D52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3438933" y="5874893"/>
                  <a:ext cx="2336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43FBC4BF-2D37-11D3-4868-999AF1070641}"/>
                    </a:ext>
                  </a:extLst>
                </p14:cNvPr>
                <p14:cNvContentPartPr/>
                <p14:nvPr/>
              </p14:nvContentPartPr>
              <p14:xfrm>
                <a:off x="3843213" y="5671853"/>
                <a:ext cx="104400" cy="63900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43FBC4BF-2D37-11D3-4868-999AF1070641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3828093" y="5656373"/>
                  <a:ext cx="135000" cy="66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A96828CD-8A3A-46B4-8E36-ABC2116334ED}"/>
                    </a:ext>
                  </a:extLst>
                </p14:cNvPr>
                <p14:cNvContentPartPr/>
                <p14:nvPr/>
              </p14:nvContentPartPr>
              <p14:xfrm>
                <a:off x="3812973" y="5908733"/>
                <a:ext cx="732240" cy="23760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A96828CD-8A3A-46B4-8E36-ABC2116334ED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3797853" y="5893613"/>
                  <a:ext cx="7628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70013247-0FD4-A362-71BE-FF8631FB686F}"/>
                    </a:ext>
                  </a:extLst>
                </p14:cNvPr>
                <p14:cNvContentPartPr/>
                <p14:nvPr/>
              </p14:nvContentPartPr>
              <p14:xfrm>
                <a:off x="3670773" y="5449373"/>
                <a:ext cx="983880" cy="100440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70013247-0FD4-A362-71BE-FF8631FB686F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3655653" y="5434253"/>
                  <a:ext cx="1014120" cy="10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56D7DCB6-0C6B-5CDF-2165-63209F1452BF}"/>
                    </a:ext>
                  </a:extLst>
                </p14:cNvPr>
                <p14:cNvContentPartPr/>
                <p14:nvPr/>
              </p14:nvContentPartPr>
              <p14:xfrm>
                <a:off x="4865613" y="5796413"/>
                <a:ext cx="87840" cy="59796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56D7DCB6-0C6B-5CDF-2165-63209F1452BF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4850133" y="5780933"/>
                  <a:ext cx="11844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83D0583D-B6FA-DE55-8F41-913362D37EB0}"/>
                    </a:ext>
                  </a:extLst>
                </p14:cNvPr>
                <p14:cNvContentPartPr/>
                <p14:nvPr/>
              </p14:nvContentPartPr>
              <p14:xfrm>
                <a:off x="4838253" y="6190613"/>
                <a:ext cx="229680" cy="10980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83D0583D-B6FA-DE55-8F41-913362D37EB0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4823133" y="6175493"/>
                  <a:ext cx="2602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B86D6761-72B9-3220-7C76-CA73839ECBA2}"/>
                    </a:ext>
                  </a:extLst>
                </p14:cNvPr>
                <p14:cNvContentPartPr/>
                <p14:nvPr/>
              </p14:nvContentPartPr>
              <p14:xfrm>
                <a:off x="5072613" y="6121133"/>
                <a:ext cx="29520" cy="3132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B86D6761-72B9-3220-7C76-CA73839ECBA2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5057493" y="6105653"/>
                  <a:ext cx="597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AE26FE95-4D9A-5F09-6CD0-153C597914C1}"/>
                    </a:ext>
                  </a:extLst>
                </p14:cNvPr>
                <p14:cNvContentPartPr/>
                <p14:nvPr/>
              </p14:nvContentPartPr>
              <p14:xfrm>
                <a:off x="5112573" y="5860853"/>
                <a:ext cx="253440" cy="45324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AE26FE95-4D9A-5F09-6CD0-153C597914C1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5097453" y="5845373"/>
                  <a:ext cx="28404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F0C9DD43-01C2-7587-C78D-2B51452EDF74}"/>
                    </a:ext>
                  </a:extLst>
                </p14:cNvPr>
                <p14:cNvContentPartPr/>
                <p14:nvPr/>
              </p14:nvContentPartPr>
              <p14:xfrm>
                <a:off x="5516133" y="6273773"/>
                <a:ext cx="10080" cy="11808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F0C9DD43-01C2-7587-C78D-2B51452EDF74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5500653" y="6258653"/>
                  <a:ext cx="403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63A36F10-81DD-8356-1D7C-82D84BFEBC50}"/>
                    </a:ext>
                  </a:extLst>
                </p14:cNvPr>
                <p14:cNvContentPartPr/>
                <p14:nvPr/>
              </p14:nvContentPartPr>
              <p14:xfrm>
                <a:off x="5674893" y="5996213"/>
                <a:ext cx="513360" cy="43344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63A36F10-81DD-8356-1D7C-82D84BFEBC50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5659773" y="5980733"/>
                  <a:ext cx="54360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7CD2A3C2-913C-EBAC-4C90-C92AC2FC86F8}"/>
                    </a:ext>
                  </a:extLst>
                </p14:cNvPr>
                <p14:cNvContentPartPr/>
                <p14:nvPr/>
              </p14:nvContentPartPr>
              <p14:xfrm>
                <a:off x="6255573" y="6345773"/>
                <a:ext cx="31320" cy="1224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7CD2A3C2-913C-EBAC-4C90-C92AC2FC86F8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6240093" y="6330293"/>
                  <a:ext cx="619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38C1D652-E8AC-910B-9C6D-39BC215D7E23}"/>
                    </a:ext>
                  </a:extLst>
                </p14:cNvPr>
                <p14:cNvContentPartPr/>
                <p14:nvPr/>
              </p14:nvContentPartPr>
              <p14:xfrm>
                <a:off x="6336933" y="6429653"/>
                <a:ext cx="15120" cy="6336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38C1D652-E8AC-910B-9C6D-39BC215D7E23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6321453" y="6414533"/>
                  <a:ext cx="45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0904E10D-DDA7-3883-5CA7-8B80E5B69D68}"/>
                    </a:ext>
                  </a:extLst>
                </p14:cNvPr>
                <p14:cNvContentPartPr/>
                <p14:nvPr/>
              </p14:nvContentPartPr>
              <p14:xfrm>
                <a:off x="6451773" y="6190613"/>
                <a:ext cx="158760" cy="36900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0904E10D-DDA7-3883-5CA7-8B80E5B69D68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6436653" y="6175493"/>
                  <a:ext cx="1893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B42AA2C1-DBB1-03F8-D480-2349AF8020DE}"/>
                    </a:ext>
                  </a:extLst>
                </p14:cNvPr>
                <p14:cNvContentPartPr/>
                <p14:nvPr/>
              </p14:nvContentPartPr>
              <p14:xfrm>
                <a:off x="6659133" y="6376013"/>
                <a:ext cx="68760" cy="14580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B42AA2C1-DBB1-03F8-D480-2349AF8020DE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6644013" y="6360533"/>
                  <a:ext cx="993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CC4464FD-5153-EE1C-5032-A6CA1C0695C1}"/>
                    </a:ext>
                  </a:extLst>
                </p14:cNvPr>
                <p14:cNvContentPartPr/>
                <p14:nvPr/>
              </p14:nvContentPartPr>
              <p14:xfrm>
                <a:off x="6819333" y="6430733"/>
                <a:ext cx="234000" cy="8928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CC4464FD-5153-EE1C-5032-A6CA1C0695C1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6804213" y="6415253"/>
                  <a:ext cx="264240" cy="11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18733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1079888C-9273-E33A-8F5F-5AD6AC95DAEB}"/>
              </a:ext>
            </a:extLst>
          </p:cNvPr>
          <p:cNvGrpSpPr/>
          <p:nvPr/>
        </p:nvGrpSpPr>
        <p:grpSpPr>
          <a:xfrm>
            <a:off x="941613" y="216053"/>
            <a:ext cx="11016360" cy="6013440"/>
            <a:chOff x="941613" y="216053"/>
            <a:chExt cx="11016360" cy="601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EF2918B-B12C-B6DE-6768-C8BCCF009E94}"/>
                    </a:ext>
                  </a:extLst>
                </p14:cNvPr>
                <p14:cNvContentPartPr/>
                <p14:nvPr/>
              </p14:nvContentPartPr>
              <p14:xfrm>
                <a:off x="941613" y="657773"/>
                <a:ext cx="306000" cy="169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EF2918B-B12C-B6DE-6768-C8BCCF009E9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26493" y="642653"/>
                  <a:ext cx="3362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0B261F0-8A40-81D2-6999-F9081E393134}"/>
                    </a:ext>
                  </a:extLst>
                </p14:cNvPr>
                <p14:cNvContentPartPr/>
                <p14:nvPr/>
              </p14:nvContentPartPr>
              <p14:xfrm>
                <a:off x="1258053" y="555173"/>
                <a:ext cx="107640" cy="214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0B261F0-8A40-81D2-6999-F9081E39313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2573" y="540053"/>
                  <a:ext cx="1378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B7CCE65-480D-72D0-DAB1-822B51910A83}"/>
                    </a:ext>
                  </a:extLst>
                </p14:cNvPr>
                <p14:cNvContentPartPr/>
                <p14:nvPr/>
              </p14:nvContentPartPr>
              <p14:xfrm>
                <a:off x="1071933" y="1078253"/>
                <a:ext cx="309960" cy="66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B7CCE65-480D-72D0-DAB1-822B51910A8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6453" y="1063133"/>
                  <a:ext cx="3405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B6DD610-A3EA-C7B6-9317-A28D34408739}"/>
                    </a:ext>
                  </a:extLst>
                </p14:cNvPr>
                <p14:cNvContentPartPr/>
                <p14:nvPr/>
              </p14:nvContentPartPr>
              <p14:xfrm>
                <a:off x="1268853" y="969533"/>
                <a:ext cx="212760" cy="140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B6DD610-A3EA-C7B6-9317-A28D3440873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53373" y="954053"/>
                  <a:ext cx="243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472CF67-E1A0-6FDD-3E33-1E9EC72AC369}"/>
                    </a:ext>
                  </a:extLst>
                </p14:cNvPr>
                <p14:cNvContentPartPr/>
                <p14:nvPr/>
              </p14:nvContentPartPr>
              <p14:xfrm>
                <a:off x="1049253" y="1976813"/>
                <a:ext cx="384120" cy="44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472CF67-E1A0-6FDD-3E33-1E9EC72AC36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33773" y="1961693"/>
                  <a:ext cx="4147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E48B276-1D66-87D8-4AAE-5E610C6758F1}"/>
                    </a:ext>
                  </a:extLst>
                </p14:cNvPr>
                <p14:cNvContentPartPr/>
                <p14:nvPr/>
              </p14:nvContentPartPr>
              <p14:xfrm>
                <a:off x="1317453" y="1879973"/>
                <a:ext cx="180360" cy="286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E48B276-1D66-87D8-4AAE-5E610C6758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02333" y="1864853"/>
                  <a:ext cx="2106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B3BE4C7-10FA-6137-DB4D-669DBE07C25C}"/>
                    </a:ext>
                  </a:extLst>
                </p14:cNvPr>
                <p14:cNvContentPartPr/>
                <p14:nvPr/>
              </p14:nvContentPartPr>
              <p14:xfrm>
                <a:off x="1129533" y="2408093"/>
                <a:ext cx="431640" cy="46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B3BE4C7-10FA-6137-DB4D-669DBE07C25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14413" y="2392973"/>
                  <a:ext cx="4622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B028BD2-9520-D6E3-97C2-7B4FC9530F65}"/>
                    </a:ext>
                  </a:extLst>
                </p14:cNvPr>
                <p14:cNvContentPartPr/>
                <p14:nvPr/>
              </p14:nvContentPartPr>
              <p14:xfrm>
                <a:off x="1427973" y="2369933"/>
                <a:ext cx="176760" cy="235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B028BD2-9520-D6E3-97C2-7B4FC9530F6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12853" y="2354453"/>
                  <a:ext cx="2073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4510211-A5ED-2BAD-D313-33F42AC7FBE3}"/>
                    </a:ext>
                  </a:extLst>
                </p14:cNvPr>
                <p14:cNvContentPartPr/>
                <p14:nvPr/>
              </p14:nvContentPartPr>
              <p14:xfrm>
                <a:off x="5031213" y="533573"/>
                <a:ext cx="67320" cy="358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4510211-A5ED-2BAD-D313-33F42AC7FB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15733" y="518093"/>
                  <a:ext cx="9792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4884B68-9993-C753-B19F-8755E40F1158}"/>
                    </a:ext>
                  </a:extLst>
                </p14:cNvPr>
                <p14:cNvContentPartPr/>
                <p14:nvPr/>
              </p14:nvContentPartPr>
              <p14:xfrm>
                <a:off x="5204733" y="695573"/>
                <a:ext cx="155520" cy="325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4884B68-9993-C753-B19F-8755E40F115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89253" y="680453"/>
                  <a:ext cx="1861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3C98570-4132-5BA2-B3AA-FDD58CE4B0F0}"/>
                    </a:ext>
                  </a:extLst>
                </p14:cNvPr>
                <p14:cNvContentPartPr/>
                <p14:nvPr/>
              </p14:nvContentPartPr>
              <p14:xfrm>
                <a:off x="5212293" y="665333"/>
                <a:ext cx="159840" cy="68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3C98570-4132-5BA2-B3AA-FDD58CE4B0F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96813" y="650213"/>
                  <a:ext cx="1904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DAA808E-6738-2837-5C45-461DA4AF4CF4}"/>
                    </a:ext>
                  </a:extLst>
                </p14:cNvPr>
                <p14:cNvContentPartPr/>
                <p14:nvPr/>
              </p14:nvContentPartPr>
              <p14:xfrm>
                <a:off x="4920333" y="301373"/>
                <a:ext cx="729360" cy="914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DAA808E-6738-2837-5C45-461DA4AF4CF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04853" y="285893"/>
                  <a:ext cx="759960" cy="9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9F6DE40-2F5E-0092-4E6A-DBB57A5BC629}"/>
                    </a:ext>
                  </a:extLst>
                </p14:cNvPr>
                <p14:cNvContentPartPr/>
                <p14:nvPr/>
              </p14:nvContentPartPr>
              <p14:xfrm>
                <a:off x="4974693" y="568493"/>
                <a:ext cx="39960" cy="123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9F6DE40-2F5E-0092-4E6A-DBB57A5BC62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59573" y="553373"/>
                  <a:ext cx="705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6CA668B-635A-BF05-90FB-CB87BDB26064}"/>
                    </a:ext>
                  </a:extLst>
                </p14:cNvPr>
                <p14:cNvContentPartPr/>
                <p14:nvPr/>
              </p14:nvContentPartPr>
              <p14:xfrm>
                <a:off x="5012133" y="523133"/>
                <a:ext cx="162360" cy="446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6CA668B-635A-BF05-90FB-CB87BDB2606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97013" y="508013"/>
                  <a:ext cx="19260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BB54E12-AB13-FC54-63CD-2C6531FCF95D}"/>
                    </a:ext>
                  </a:extLst>
                </p14:cNvPr>
                <p14:cNvContentPartPr/>
                <p14:nvPr/>
              </p14:nvContentPartPr>
              <p14:xfrm>
                <a:off x="2653773" y="369773"/>
                <a:ext cx="296280" cy="267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BB54E12-AB13-FC54-63CD-2C6531FCF95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38293" y="354293"/>
                  <a:ext cx="3268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38A516D-4FB5-4CA5-F99B-A2BB568C6FAB}"/>
                    </a:ext>
                  </a:extLst>
                </p14:cNvPr>
                <p14:cNvContentPartPr/>
                <p14:nvPr/>
              </p14:nvContentPartPr>
              <p14:xfrm>
                <a:off x="3124293" y="361493"/>
                <a:ext cx="34200" cy="307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38A516D-4FB5-4CA5-F99B-A2BB568C6FA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09173" y="346373"/>
                  <a:ext cx="648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628BD7A-FDB3-0A52-832C-91C7822DE06B}"/>
                    </a:ext>
                  </a:extLst>
                </p14:cNvPr>
                <p14:cNvContentPartPr/>
                <p14:nvPr/>
              </p14:nvContentPartPr>
              <p14:xfrm>
                <a:off x="3254253" y="420173"/>
                <a:ext cx="164880" cy="297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628BD7A-FDB3-0A52-832C-91C7822DE06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39133" y="404693"/>
                  <a:ext cx="1954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3C7CCB0-E7FC-FEE3-EB03-9D92659C65A4}"/>
                    </a:ext>
                  </a:extLst>
                </p14:cNvPr>
                <p14:cNvContentPartPr/>
                <p14:nvPr/>
              </p14:nvContentPartPr>
              <p14:xfrm>
                <a:off x="3249213" y="374093"/>
                <a:ext cx="218160" cy="64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3C7CCB0-E7FC-FEE3-EB03-9D92659C65A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33733" y="358973"/>
                  <a:ext cx="2487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EE10F9C-D0B6-DAEE-E568-D959814B2402}"/>
                    </a:ext>
                  </a:extLst>
                </p14:cNvPr>
                <p14:cNvContentPartPr/>
                <p14:nvPr/>
              </p14:nvContentPartPr>
              <p14:xfrm>
                <a:off x="3674733" y="377693"/>
                <a:ext cx="254880" cy="454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EE10F9C-D0B6-DAEE-E568-D959814B240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59253" y="362573"/>
                  <a:ext cx="28512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C50CB61-C395-3F77-3D10-506A259E0F46}"/>
                    </a:ext>
                  </a:extLst>
                </p14:cNvPr>
                <p14:cNvContentPartPr/>
                <p14:nvPr/>
              </p14:nvContentPartPr>
              <p14:xfrm>
                <a:off x="3013053" y="216053"/>
                <a:ext cx="619920" cy="795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C50CB61-C395-3F77-3D10-506A259E0F4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97933" y="200933"/>
                  <a:ext cx="650160" cy="82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BD2333B-319B-D93C-2339-E0C73F510E49}"/>
                    </a:ext>
                  </a:extLst>
                </p14:cNvPr>
                <p14:cNvContentPartPr/>
                <p14:nvPr/>
              </p14:nvContentPartPr>
              <p14:xfrm>
                <a:off x="3838893" y="295973"/>
                <a:ext cx="37080" cy="547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BD2333B-319B-D93C-2339-E0C73F510E4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23773" y="280853"/>
                  <a:ext cx="6732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7CB9407-EBC9-CFDB-D584-52C8D4325FAE}"/>
                    </a:ext>
                  </a:extLst>
                </p14:cNvPr>
                <p14:cNvContentPartPr/>
                <p14:nvPr/>
              </p14:nvContentPartPr>
              <p14:xfrm>
                <a:off x="2750613" y="374453"/>
                <a:ext cx="177120" cy="391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7CB9407-EBC9-CFDB-D584-52C8D4325FA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35493" y="359333"/>
                  <a:ext cx="20772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6A01EA5-4CC3-9E12-C9DF-71F30D6B7815}"/>
                    </a:ext>
                  </a:extLst>
                </p14:cNvPr>
                <p14:cNvContentPartPr/>
                <p14:nvPr/>
              </p14:nvContentPartPr>
              <p14:xfrm>
                <a:off x="1357773" y="3386933"/>
                <a:ext cx="236880" cy="69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6A01EA5-4CC3-9E12-C9DF-71F30D6B781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42653" y="3371813"/>
                  <a:ext cx="2671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E4EE43A-87F3-B037-5579-7B745679A497}"/>
                    </a:ext>
                  </a:extLst>
                </p14:cNvPr>
                <p14:cNvContentPartPr/>
                <p14:nvPr/>
              </p14:nvContentPartPr>
              <p14:xfrm>
                <a:off x="1415373" y="4005413"/>
                <a:ext cx="243000" cy="107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E4EE43A-87F3-B037-5579-7B745679A49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400253" y="3989933"/>
                  <a:ext cx="273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C40450F-3981-429E-FD72-20EDC3C5416F}"/>
                    </a:ext>
                  </a:extLst>
                </p14:cNvPr>
                <p14:cNvContentPartPr/>
                <p14:nvPr/>
              </p14:nvContentPartPr>
              <p14:xfrm>
                <a:off x="1540293" y="4451093"/>
                <a:ext cx="142920" cy="64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C40450F-3981-429E-FD72-20EDC3C5416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24813" y="4435613"/>
                  <a:ext cx="1735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D0DEEF4-10DE-86AB-3459-B8AA935E2511}"/>
                    </a:ext>
                  </a:extLst>
                </p14:cNvPr>
                <p14:cNvContentPartPr/>
                <p14:nvPr/>
              </p14:nvContentPartPr>
              <p14:xfrm>
                <a:off x="1521933" y="5085773"/>
                <a:ext cx="243000" cy="111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D0DEEF4-10DE-86AB-3459-B8AA935E251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06813" y="5070293"/>
                  <a:ext cx="2736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24921A7-D63C-D304-06A2-0F2AD5E0C80D}"/>
                    </a:ext>
                  </a:extLst>
                </p14:cNvPr>
                <p14:cNvContentPartPr/>
                <p14:nvPr/>
              </p14:nvContentPartPr>
              <p14:xfrm>
                <a:off x="1659813" y="5426333"/>
                <a:ext cx="179640" cy="121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24921A7-D63C-D304-06A2-0F2AD5E0C80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44693" y="5411213"/>
                  <a:ext cx="2102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3071780-DB0C-D7A4-509E-390EFE277508}"/>
                    </a:ext>
                  </a:extLst>
                </p14:cNvPr>
                <p14:cNvContentPartPr/>
                <p14:nvPr/>
              </p14:nvContentPartPr>
              <p14:xfrm>
                <a:off x="5714853" y="2185253"/>
                <a:ext cx="39960" cy="630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3071780-DB0C-D7A4-509E-390EFE27750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99373" y="2170133"/>
                  <a:ext cx="70560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75D0E22-9487-EADE-27A8-CA367BB6D0FB}"/>
                    </a:ext>
                  </a:extLst>
                </p14:cNvPr>
                <p14:cNvContentPartPr/>
                <p14:nvPr/>
              </p14:nvContentPartPr>
              <p14:xfrm>
                <a:off x="5484813" y="2130893"/>
                <a:ext cx="293760" cy="159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75D0E22-9487-EADE-27A8-CA367BB6D0F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69693" y="2115413"/>
                  <a:ext cx="3243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D1E832C-194D-B934-20F5-D2709A5F866E}"/>
                    </a:ext>
                  </a:extLst>
                </p14:cNvPr>
                <p14:cNvContentPartPr/>
                <p14:nvPr/>
              </p14:nvContentPartPr>
              <p14:xfrm>
                <a:off x="5942013" y="2545613"/>
                <a:ext cx="201600" cy="242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D1E832C-194D-B934-20F5-D2709A5F866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26893" y="2530133"/>
                  <a:ext cx="2322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85D1C7E-ED0E-F1F5-318F-7003C1470321}"/>
                    </a:ext>
                  </a:extLst>
                </p14:cNvPr>
                <p14:cNvContentPartPr/>
                <p14:nvPr/>
              </p14:nvContentPartPr>
              <p14:xfrm>
                <a:off x="6289773" y="2317373"/>
                <a:ext cx="261000" cy="702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85D1C7E-ED0E-F1F5-318F-7003C147032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74653" y="2302253"/>
                  <a:ext cx="291240" cy="73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EC43E50-F420-FED0-37DA-1F98B8ED240E}"/>
                    </a:ext>
                  </a:extLst>
                </p14:cNvPr>
                <p14:cNvContentPartPr/>
                <p14:nvPr/>
              </p14:nvContentPartPr>
              <p14:xfrm>
                <a:off x="7559853" y="2034053"/>
                <a:ext cx="69120" cy="533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EC43E50-F420-FED0-37DA-1F98B8ED240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44733" y="2018933"/>
                  <a:ext cx="9936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6FEB0EC-55F0-E212-2D02-CF6837866B3D}"/>
                    </a:ext>
                  </a:extLst>
                </p14:cNvPr>
                <p14:cNvContentPartPr/>
                <p14:nvPr/>
              </p14:nvContentPartPr>
              <p14:xfrm>
                <a:off x="7706013" y="2313413"/>
                <a:ext cx="199440" cy="269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6FEB0EC-55F0-E212-2D02-CF6837866B3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90893" y="2298293"/>
                  <a:ext cx="2300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BE2D233-1A3B-82A3-2B2D-F7C25ED29F07}"/>
                    </a:ext>
                  </a:extLst>
                </p14:cNvPr>
                <p14:cNvContentPartPr/>
                <p14:nvPr/>
              </p14:nvContentPartPr>
              <p14:xfrm>
                <a:off x="7277613" y="1652093"/>
                <a:ext cx="800280" cy="1305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BE2D233-1A3B-82A3-2B2D-F7C25ED29F0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262493" y="1636973"/>
                  <a:ext cx="830880" cy="13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73E4BC9-2ABD-9CFF-2F06-A510732A991C}"/>
                    </a:ext>
                  </a:extLst>
                </p14:cNvPr>
                <p14:cNvContentPartPr/>
                <p14:nvPr/>
              </p14:nvContentPartPr>
              <p14:xfrm>
                <a:off x="5955693" y="3772493"/>
                <a:ext cx="67680" cy="503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73E4BC9-2ABD-9CFF-2F06-A510732A991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40213" y="3757373"/>
                  <a:ext cx="9828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0CABF2F-428F-2D49-8D9C-4D53ADB24259}"/>
                    </a:ext>
                  </a:extLst>
                </p14:cNvPr>
                <p14:cNvContentPartPr/>
                <p14:nvPr/>
              </p14:nvContentPartPr>
              <p14:xfrm>
                <a:off x="5832573" y="3637133"/>
                <a:ext cx="295560" cy="128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0CABF2F-428F-2D49-8D9C-4D53ADB2425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17453" y="3622013"/>
                  <a:ext cx="3258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44EF8C5-FCB5-546D-1510-EFDFDCC9CF35}"/>
                    </a:ext>
                  </a:extLst>
                </p14:cNvPr>
                <p14:cNvContentPartPr/>
                <p14:nvPr/>
              </p14:nvContentPartPr>
              <p14:xfrm>
                <a:off x="6142893" y="3948173"/>
                <a:ext cx="210600" cy="182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44EF8C5-FCB5-546D-1510-EFDFDCC9CF3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127773" y="3933053"/>
                  <a:ext cx="241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995E224-F176-0C66-36F4-6BCBA18D468F}"/>
                    </a:ext>
                  </a:extLst>
                </p14:cNvPr>
                <p14:cNvContentPartPr/>
                <p14:nvPr/>
              </p14:nvContentPartPr>
              <p14:xfrm>
                <a:off x="6411093" y="3879053"/>
                <a:ext cx="217080" cy="779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995E224-F176-0C66-36F4-6BCBA18D468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395973" y="3863933"/>
                  <a:ext cx="247680" cy="80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523E785-3773-2473-46BB-8BEB8B23AE54}"/>
                    </a:ext>
                  </a:extLst>
                </p14:cNvPr>
                <p14:cNvContentPartPr/>
                <p14:nvPr/>
              </p14:nvContentPartPr>
              <p14:xfrm>
                <a:off x="7627533" y="3725693"/>
                <a:ext cx="185400" cy="476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523E785-3773-2473-46BB-8BEB8B23AE5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612053" y="3710213"/>
                  <a:ext cx="21600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A6D4799-0546-7F47-3C62-5C750FB17665}"/>
                    </a:ext>
                  </a:extLst>
                </p14:cNvPr>
                <p14:cNvContentPartPr/>
                <p14:nvPr/>
              </p14:nvContentPartPr>
              <p14:xfrm>
                <a:off x="7672893" y="3596813"/>
                <a:ext cx="289080" cy="180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A6D4799-0546-7F47-3C62-5C750FB1766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57773" y="3581333"/>
                  <a:ext cx="3193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EEC0A65-3204-6571-F53F-AC69B7DC0D12}"/>
                    </a:ext>
                  </a:extLst>
                </p14:cNvPr>
                <p14:cNvContentPartPr/>
                <p14:nvPr/>
              </p14:nvContentPartPr>
              <p14:xfrm>
                <a:off x="5780373" y="3236813"/>
                <a:ext cx="2928600" cy="2232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EEC0A65-3204-6571-F53F-AC69B7DC0D1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764893" y="3221333"/>
                  <a:ext cx="2958840" cy="22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F7BF0C6-8D49-F7B9-8574-CB5B3B64C39C}"/>
                    </a:ext>
                  </a:extLst>
                </p14:cNvPr>
                <p14:cNvContentPartPr/>
                <p14:nvPr/>
              </p14:nvContentPartPr>
              <p14:xfrm>
                <a:off x="2217453" y="1171493"/>
                <a:ext cx="2958480" cy="1510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F7BF0C6-8D49-F7B9-8574-CB5B3B64C39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202333" y="1156373"/>
                  <a:ext cx="2989080" cy="15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F669CAE-2495-C5B8-9647-0C4F25498ECC}"/>
                    </a:ext>
                  </a:extLst>
                </p14:cNvPr>
                <p14:cNvContentPartPr/>
                <p14:nvPr/>
              </p14:nvContentPartPr>
              <p14:xfrm>
                <a:off x="5038053" y="2453813"/>
                <a:ext cx="205920" cy="237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F669CAE-2495-C5B8-9647-0C4F25498EC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22573" y="2438693"/>
                  <a:ext cx="2365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E79A12C-63BE-DD88-5900-05058FB51107}"/>
                    </a:ext>
                  </a:extLst>
                </p14:cNvPr>
                <p14:cNvContentPartPr/>
                <p14:nvPr/>
              </p14:nvContentPartPr>
              <p14:xfrm>
                <a:off x="4247493" y="2499893"/>
                <a:ext cx="1243800" cy="1731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E79A12C-63BE-DD88-5900-05058FB5110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32013" y="2484773"/>
                  <a:ext cx="1274040" cy="176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FD56E86-B667-04CF-2238-17CDDC9EDE7F}"/>
                    </a:ext>
                  </a:extLst>
                </p14:cNvPr>
                <p14:cNvContentPartPr/>
                <p14:nvPr/>
              </p14:nvContentPartPr>
              <p14:xfrm>
                <a:off x="5371413" y="4068773"/>
                <a:ext cx="222840" cy="369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FD56E86-B667-04CF-2238-17CDDC9EDE7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56293" y="4053293"/>
                  <a:ext cx="2534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AD5C47E-EF36-120B-1630-C01CD8C8348E}"/>
                    </a:ext>
                  </a:extLst>
                </p14:cNvPr>
                <p14:cNvContentPartPr/>
                <p14:nvPr/>
              </p14:nvContentPartPr>
              <p14:xfrm>
                <a:off x="8027853" y="3619853"/>
                <a:ext cx="1621440" cy="435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AD5C47E-EF36-120B-1630-C01CD8C8348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012733" y="3604733"/>
                  <a:ext cx="165204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5F69E60-F206-1F1B-387E-241A885BE24E}"/>
                    </a:ext>
                  </a:extLst>
                </p14:cNvPr>
                <p14:cNvContentPartPr/>
                <p14:nvPr/>
              </p14:nvContentPartPr>
              <p14:xfrm>
                <a:off x="9443733" y="3535613"/>
                <a:ext cx="266760" cy="232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5F69E60-F206-1F1B-387E-241A885BE24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28613" y="3520493"/>
                  <a:ext cx="2970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F3C7997-317E-3EFD-1D4D-50336A6035FE}"/>
                    </a:ext>
                  </a:extLst>
                </p14:cNvPr>
                <p14:cNvContentPartPr/>
                <p14:nvPr/>
              </p14:nvContentPartPr>
              <p14:xfrm>
                <a:off x="9873573" y="2896253"/>
                <a:ext cx="790920" cy="750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F3C7997-317E-3EFD-1D4D-50336A6035F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858453" y="2881133"/>
                  <a:ext cx="821520" cy="78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0CE9532-A615-FB9C-FA2B-F83A4435D2E1}"/>
                    </a:ext>
                  </a:extLst>
                </p14:cNvPr>
                <p14:cNvContentPartPr/>
                <p14:nvPr/>
              </p14:nvContentPartPr>
              <p14:xfrm>
                <a:off x="10674933" y="2855573"/>
                <a:ext cx="631800" cy="775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0CE9532-A615-FB9C-FA2B-F83A4435D2E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659813" y="2840453"/>
                  <a:ext cx="662040" cy="80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CBE1207-69AD-B351-8707-963B4823891B}"/>
                    </a:ext>
                  </a:extLst>
                </p14:cNvPr>
                <p14:cNvContentPartPr/>
                <p14:nvPr/>
              </p14:nvContentPartPr>
              <p14:xfrm>
                <a:off x="11171373" y="3199013"/>
                <a:ext cx="94320" cy="36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CBE1207-69AD-B351-8707-963B4823891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155893" y="3183533"/>
                  <a:ext cx="1249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F20BCE4-7449-9251-D748-DACDD70254D2}"/>
                    </a:ext>
                  </a:extLst>
                </p14:cNvPr>
                <p14:cNvContentPartPr/>
                <p14:nvPr/>
              </p14:nvContentPartPr>
              <p14:xfrm>
                <a:off x="9585213" y="2286053"/>
                <a:ext cx="2046960" cy="1783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F20BCE4-7449-9251-D748-DACDD70254D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569733" y="2270933"/>
                  <a:ext cx="2077200" cy="18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0096FB5-F41D-0D45-AAA4-C73DBF9A8946}"/>
                    </a:ext>
                  </a:extLst>
                </p14:cNvPr>
                <p14:cNvContentPartPr/>
                <p14:nvPr/>
              </p14:nvContentPartPr>
              <p14:xfrm>
                <a:off x="10584213" y="3276773"/>
                <a:ext cx="6480" cy="140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0096FB5-F41D-0D45-AAA4-C73DBF9A894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569093" y="3261653"/>
                  <a:ext cx="370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F7C1198-EC31-9404-F5E7-720B75841B22}"/>
                    </a:ext>
                  </a:extLst>
                </p14:cNvPr>
                <p14:cNvContentPartPr/>
                <p14:nvPr/>
              </p14:nvContentPartPr>
              <p14:xfrm>
                <a:off x="9879693" y="4098293"/>
                <a:ext cx="246960" cy="1134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F7C1198-EC31-9404-F5E7-720B75841B2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864573" y="4083173"/>
                  <a:ext cx="277560" cy="11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0F3B40A-17DD-4849-6842-33135FFD1178}"/>
                    </a:ext>
                  </a:extLst>
                </p14:cNvPr>
                <p14:cNvContentPartPr/>
                <p14:nvPr/>
              </p14:nvContentPartPr>
              <p14:xfrm>
                <a:off x="9776373" y="5067413"/>
                <a:ext cx="246600" cy="197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0F3B40A-17DD-4849-6842-33135FFD11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761253" y="5051933"/>
                  <a:ext cx="2772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208A134-4DDB-7787-A31B-55DFE0F9B581}"/>
                    </a:ext>
                  </a:extLst>
                </p14:cNvPr>
                <p14:cNvContentPartPr/>
                <p14:nvPr/>
              </p14:nvContentPartPr>
              <p14:xfrm>
                <a:off x="9377853" y="5422013"/>
                <a:ext cx="146520" cy="478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208A134-4DDB-7787-A31B-55DFE0F9B58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362733" y="5406893"/>
                  <a:ext cx="17712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E651913-5FC8-6FF7-87BA-6B3F859CE542}"/>
                    </a:ext>
                  </a:extLst>
                </p14:cNvPr>
                <p14:cNvContentPartPr/>
                <p14:nvPr/>
              </p14:nvContentPartPr>
              <p14:xfrm>
                <a:off x="9610413" y="5503373"/>
                <a:ext cx="140760" cy="459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E651913-5FC8-6FF7-87BA-6B3F859CE54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595293" y="5487893"/>
                  <a:ext cx="17100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0FDB36A-6FFA-C1A2-1A6F-5C3378BF222E}"/>
                    </a:ext>
                  </a:extLst>
                </p14:cNvPr>
                <p14:cNvContentPartPr/>
                <p14:nvPr/>
              </p14:nvContentPartPr>
              <p14:xfrm>
                <a:off x="9495933" y="5613533"/>
                <a:ext cx="469440" cy="198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0FDB36A-6FFA-C1A2-1A6F-5C3378BF222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480813" y="5598053"/>
                  <a:ext cx="4996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1B258F1-76F2-E6B9-3D4A-FD738DBFB591}"/>
                    </a:ext>
                  </a:extLst>
                </p14:cNvPr>
                <p14:cNvContentPartPr/>
                <p14:nvPr/>
              </p14:nvContentPartPr>
              <p14:xfrm>
                <a:off x="10049973" y="5443973"/>
                <a:ext cx="203400" cy="547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1B258F1-76F2-E6B9-3D4A-FD738DBFB59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34853" y="5428493"/>
                  <a:ext cx="23400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6BF81B9-BE42-CE9D-20F6-5BDAEB6AC76B}"/>
                    </a:ext>
                  </a:extLst>
                </p14:cNvPr>
                <p14:cNvContentPartPr/>
                <p14:nvPr/>
              </p14:nvContentPartPr>
              <p14:xfrm>
                <a:off x="10299093" y="5256053"/>
                <a:ext cx="470880" cy="521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6BF81B9-BE42-CE9D-20F6-5BDAEB6AC76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283973" y="5240933"/>
                  <a:ext cx="50112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E5515CF-A03F-3294-0803-DEC9F7965939}"/>
                    </a:ext>
                  </a:extLst>
                </p14:cNvPr>
                <p14:cNvContentPartPr/>
                <p14:nvPr/>
              </p14:nvContentPartPr>
              <p14:xfrm>
                <a:off x="9864573" y="5418413"/>
                <a:ext cx="7560" cy="15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E5515CF-A03F-3294-0803-DEC9F796593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849453" y="5402933"/>
                  <a:ext cx="381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F7E82A8-CD2F-8E8A-CF97-A098A17171B4}"/>
                    </a:ext>
                  </a:extLst>
                </p14:cNvPr>
                <p14:cNvContentPartPr/>
                <p14:nvPr/>
              </p14:nvContentPartPr>
              <p14:xfrm>
                <a:off x="10977333" y="5120333"/>
                <a:ext cx="222840" cy="449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F7E82A8-CD2F-8E8A-CF97-A098A17171B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962213" y="5104853"/>
                  <a:ext cx="25344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E456CA1-B106-8B25-5B0A-9074194F1CFC}"/>
                    </a:ext>
                  </a:extLst>
                </p14:cNvPr>
                <p14:cNvContentPartPr/>
                <p14:nvPr/>
              </p14:nvContentPartPr>
              <p14:xfrm>
                <a:off x="11063373" y="4908653"/>
                <a:ext cx="736560" cy="7394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E456CA1-B106-8B25-5B0A-9074194F1CF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047893" y="4893533"/>
                  <a:ext cx="767160" cy="77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1D60BCB-95DE-E04F-13A2-5C40ED6FB7D0}"/>
                    </a:ext>
                  </a:extLst>
                </p14:cNvPr>
                <p14:cNvContentPartPr/>
                <p14:nvPr/>
              </p14:nvContentPartPr>
              <p14:xfrm>
                <a:off x="11849973" y="5304653"/>
                <a:ext cx="21240" cy="114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1D60BCB-95DE-E04F-13A2-5C40ED6FB7D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834493" y="5289533"/>
                  <a:ext cx="514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89C7865-4729-C273-9DAE-BE23A15F838A}"/>
                    </a:ext>
                  </a:extLst>
                </p14:cNvPr>
                <p14:cNvContentPartPr/>
                <p14:nvPr/>
              </p14:nvContentPartPr>
              <p14:xfrm>
                <a:off x="9211533" y="4749533"/>
                <a:ext cx="2746440" cy="1479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89C7865-4729-C273-9DAE-BE23A15F838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196413" y="4734053"/>
                  <a:ext cx="2776680" cy="15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53D4E4C-4A2B-A4E3-FCF3-D91C2C6EC2E6}"/>
                    </a:ext>
                  </a:extLst>
                </p14:cNvPr>
                <p14:cNvContentPartPr/>
                <p14:nvPr/>
              </p14:nvContentPartPr>
              <p14:xfrm>
                <a:off x="8249253" y="5737013"/>
                <a:ext cx="740160" cy="55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53D4E4C-4A2B-A4E3-FCF3-D91C2C6EC2E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234133" y="5721893"/>
                  <a:ext cx="7704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108CAF6-C49E-0271-D163-6B89ACF3C200}"/>
                    </a:ext>
                  </a:extLst>
                </p14:cNvPr>
                <p14:cNvContentPartPr/>
                <p14:nvPr/>
              </p14:nvContentPartPr>
              <p14:xfrm>
                <a:off x="8825613" y="5645213"/>
                <a:ext cx="144000" cy="169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108CAF6-C49E-0271-D163-6B89ACF3C20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810493" y="5629733"/>
                  <a:ext cx="174240" cy="19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56835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0</Words>
  <Application>Microsoft Macintosh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Aammar Tufail</dc:creator>
  <cp:lastModifiedBy>Muhammad Aammar Tufail</cp:lastModifiedBy>
  <cp:revision>1</cp:revision>
  <dcterms:created xsi:type="dcterms:W3CDTF">2023-03-24T18:03:06Z</dcterms:created>
  <dcterms:modified xsi:type="dcterms:W3CDTF">2023-03-25T03:27:44Z</dcterms:modified>
</cp:coreProperties>
</file>