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D37CB-FCBE-4ACE-9D5A-D3D46D1BC8B7}" v="3" dt="2024-10-25T09:49:26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71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anics test" userId="797eddfb6c94bbe5" providerId="LiveId" clId="{B457DC41-45FB-4EE0-A3BB-DEC6FCBEE9D3}"/>
    <pc:docChg chg="undo custSel addSld modSld">
      <pc:chgData name="Codanics test" userId="797eddfb6c94bbe5" providerId="LiveId" clId="{B457DC41-45FB-4EE0-A3BB-DEC6FCBEE9D3}" dt="2024-09-22T08:58:27.261" v="168" actId="26606"/>
      <pc:docMkLst>
        <pc:docMk/>
      </pc:docMkLst>
      <pc:sldChg chg="modSp new mod">
        <pc:chgData name="Codanics test" userId="797eddfb6c94bbe5" providerId="LiveId" clId="{B457DC41-45FB-4EE0-A3BB-DEC6FCBEE9D3}" dt="2024-09-22T08:54:44.816" v="85" actId="20577"/>
        <pc:sldMkLst>
          <pc:docMk/>
          <pc:sldMk cId="910550424" sldId="256"/>
        </pc:sldMkLst>
        <pc:spChg chg="mod">
          <ac:chgData name="Codanics test" userId="797eddfb6c94bbe5" providerId="LiveId" clId="{B457DC41-45FB-4EE0-A3BB-DEC6FCBEE9D3}" dt="2024-09-22T08:54:25.483" v="29" actId="20577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B457DC41-45FB-4EE0-A3BB-DEC6FCBEE9D3}" dt="2024-09-22T08:54:44.816" v="85" actId="20577"/>
          <ac:spMkLst>
            <pc:docMk/>
            <pc:sldMk cId="910550424" sldId="256"/>
            <ac:spMk id="3" creationId="{F068B06A-8523-AC74-B67E-9F6257B9DB77}"/>
          </ac:spMkLst>
        </pc:spChg>
      </pc:sldChg>
      <pc:sldChg chg="addSp delSp modSp new mod setBg">
        <pc:chgData name="Codanics test" userId="797eddfb6c94bbe5" providerId="LiveId" clId="{B457DC41-45FB-4EE0-A3BB-DEC6FCBEE9D3}" dt="2024-09-22T08:58:21.917" v="166" actId="26606"/>
        <pc:sldMkLst>
          <pc:docMk/>
          <pc:sldMk cId="2198893918" sldId="257"/>
        </pc:sldMkLst>
        <pc:spChg chg="mo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2" creationId="{D6DC0FCA-6FFA-9F00-8403-E810921CC005}"/>
          </ac:spMkLst>
        </pc:spChg>
        <pc:spChg chg="add del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4" creationId="{3C54F4CE-85F0-46ED-80DA-9518C9251AD1}"/>
          </ac:spMkLst>
        </pc:spChg>
        <pc:spChg chg="add del">
          <ac:chgData name="Codanics test" userId="797eddfb6c94bbe5" providerId="LiveId" clId="{B457DC41-45FB-4EE0-A3BB-DEC6FCBEE9D3}" dt="2024-09-22T08:58:21.901" v="165" actId="26606"/>
          <ac:spMkLst>
            <pc:docMk/>
            <pc:sldMk cId="2198893918" sldId="257"/>
            <ac:spMk id="56" creationId="{DADD1FCA-8ACB-4958-81DD-4CDD6D3E192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8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0" creationId="{C6F0F1BD-D7E0-40DE-8DBF-8152D3191EDE}"/>
          </ac:spMkLst>
        </pc:spChg>
        <pc:spChg chg="add">
          <ac:chgData name="Codanics test" userId="797eddfb6c94bbe5" providerId="LiveId" clId="{B457DC41-45FB-4EE0-A3BB-DEC6FCBEE9D3}" dt="2024-09-22T08:58:21.917" v="166" actId="26606"/>
          <ac:spMkLst>
            <pc:docMk/>
            <pc:sldMk cId="2198893918" sldId="257"/>
            <ac:spMk id="61" creationId="{669216FA-293F-4DFA-AF49-122081674F6E}"/>
          </ac:spMkLst>
        </pc:sp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3" creationId="{38CB78F2-DD51-1A65-A8D9-7E46472A1E22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4" creationId="{5D0B43A5-9A05-D4DE-10CC-6F155C57A121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5" creationId="{84360725-FB99-8616-48C4-2365BF7930E3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6" creationId="{EC0A0637-DAAD-1AF3-3B22-59BEA5DBA47E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7" creationId="{3E896D29-3815-476B-3EB9-0239CCC4E8E0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8" creationId="{D26D1778-E280-22A8-080D-29C234AE77B7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9" creationId="{0ED6B65F-3678-6E32-E66E-CDAEF216FD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0" creationId="{273DACDA-BD7A-B0BC-1E40-76AC019A1C4D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1" creationId="{3F037D4F-8AF4-8F36-7117-95CCAEF2FD89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2" creationId="{DE320935-CABB-937E-F472-56E62DA5DAE4}"/>
          </ac:graphicFrameMkLst>
        </pc:graphicFrameChg>
        <pc:graphicFrameChg chg="add mod">
          <ac:chgData name="Codanics test" userId="797eddfb6c94bbe5" providerId="LiveId" clId="{B457DC41-45FB-4EE0-A3BB-DEC6FCBEE9D3}" dt="2024-09-22T08:55:07.888" v="123"/>
          <ac:graphicFrameMkLst>
            <pc:docMk/>
            <pc:sldMk cId="2198893918" sldId="257"/>
            <ac:graphicFrameMk id="13" creationId="{37DE6F3D-33FA-9B5D-10A7-4C4605D39087}"/>
          </ac:graphicFrameMkLst>
        </pc:graphicFrameChg>
        <pc:graphicFrameChg chg="add mod modGraphic">
          <ac:chgData name="Codanics test" userId="797eddfb6c94bbe5" providerId="LiveId" clId="{B457DC41-45FB-4EE0-A3BB-DEC6FCBEE9D3}" dt="2024-09-22T08:55:15.497" v="125" actId="14100"/>
          <ac:graphicFrameMkLst>
            <pc:docMk/>
            <pc:sldMk cId="2198893918" sldId="257"/>
            <ac:graphicFrameMk id="14" creationId="{9FFE6E7B-86EB-EBEE-EE09-A62FBA0FD66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5" creationId="{98990BFA-1711-0FAB-FA07-EBD56ADF4269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6" creationId="{D3B72CB4-A964-2082-543F-3DD88BE022EE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7" creationId="{5553B55E-7927-87BA-6682-D9AA35C21DA1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8" creationId="{7D7A5E28-D1BD-A6A0-DABB-A0F7ADE50E7D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19" creationId="{92309F97-9944-0548-E8DB-2B55187EB23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0" creationId="{022C802A-555B-9FF1-7002-94741F0E5FE6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1" creationId="{B0EF391C-344E-D315-5E87-8618FE7C57E2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2" creationId="{8DC1FBDF-20A9-7A6F-E8F3-41C804584475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3" creationId="{72B7F348-D30A-306A-B4C9-5EE2C8C0E197}"/>
          </ac:graphicFrameMkLst>
        </pc:graphicFrameChg>
        <pc:graphicFrameChg chg="add mod">
          <ac:chgData name="Codanics test" userId="797eddfb6c94bbe5" providerId="LiveId" clId="{B457DC41-45FB-4EE0-A3BB-DEC6FCBEE9D3}" dt="2024-09-22T08:55:24.623" v="126"/>
          <ac:graphicFrameMkLst>
            <pc:docMk/>
            <pc:sldMk cId="2198893918" sldId="257"/>
            <ac:graphicFrameMk id="24" creationId="{E387C0EA-E24B-5EBB-15D4-5153E0267584}"/>
          </ac:graphicFrameMkLst>
        </pc:graphicFrameChg>
        <pc:graphicFrameChg chg="add mod">
          <ac:chgData name="Codanics test" userId="797eddfb6c94bbe5" providerId="LiveId" clId="{B457DC41-45FB-4EE0-A3BB-DEC6FCBEE9D3}" dt="2024-09-22T08:55:34.529" v="129" actId="1076"/>
          <ac:graphicFrameMkLst>
            <pc:docMk/>
            <pc:sldMk cId="2198893918" sldId="257"/>
            <ac:graphicFrameMk id="25" creationId="{E527B0DE-608B-D198-EB24-5FBF6E49B474}"/>
          </ac:graphicFrameMkLst>
        </pc:graphicFrameChg>
        <pc:graphicFrameChg chg="add mod">
          <ac:chgData name="Codanics test" userId="797eddfb6c94bbe5" providerId="LiveId" clId="{B457DC41-45FB-4EE0-A3BB-DEC6FCBEE9D3}" dt="2024-09-22T08:55:34.842" v="130" actId="1076"/>
          <ac:graphicFrameMkLst>
            <pc:docMk/>
            <pc:sldMk cId="2198893918" sldId="257"/>
            <ac:graphicFrameMk id="26" creationId="{316192E7-96B1-D681-EC6D-FB4D7123C27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7" creationId="{28DBECF5-EF3B-9DB2-7534-0795FDCBA61C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8" creationId="{891934EA-9FEC-6A03-FCD9-6C6E64567F15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29" creationId="{C32898AB-A980-553A-3845-489444AEBE40}"/>
          </ac:graphicFrameMkLst>
        </pc:graphicFrameChg>
        <pc:graphicFrameChg chg="add del mod">
          <ac:chgData name="Codanics test" userId="797eddfb6c94bbe5" providerId="LiveId" clId="{B457DC41-45FB-4EE0-A3BB-DEC6FCBEE9D3}" dt="2024-09-22T08:56:10.109" v="138" actId="478"/>
          <ac:graphicFrameMkLst>
            <pc:docMk/>
            <pc:sldMk cId="2198893918" sldId="257"/>
            <ac:graphicFrameMk id="30" creationId="{6B1D3FFC-4C7C-1026-2E90-3FA9D5FAB97D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1" creationId="{FB7623C7-41D4-7A13-8146-D436EDFC04F4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2" creationId="{BC016E83-6C6F-E9B7-D56F-875C753791B6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3" creationId="{F60DC5E3-A953-D31F-21FB-7BF14EA619A2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4" creationId="{DB65FDFC-5A5A-8F89-7E75-4C62345D4D91}"/>
          </ac:graphicFrameMkLst>
        </pc:graphicFrameChg>
        <pc:graphicFrameChg chg="add del mod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5" creationId="{D177DCBB-A490-E79E-E17A-20CC19722C5F}"/>
          </ac:graphicFrameMkLst>
        </pc:graphicFrameChg>
        <pc:graphicFrameChg chg="add del mod modGraphic">
          <ac:chgData name="Codanics test" userId="797eddfb6c94bbe5" providerId="LiveId" clId="{B457DC41-45FB-4EE0-A3BB-DEC6FCBEE9D3}" dt="2024-09-22T08:56:19.088" v="140" actId="478"/>
          <ac:graphicFrameMkLst>
            <pc:docMk/>
            <pc:sldMk cId="2198893918" sldId="257"/>
            <ac:graphicFrameMk id="36" creationId="{57504B2B-4CD2-7156-36C5-026010EE90AF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7" creationId="{A0FC1E4E-118F-2A17-7E4D-4EB1E40219B0}"/>
          </ac:graphicFrameMkLst>
        </pc:graphicFrameChg>
        <pc:graphicFrameChg chg="add del mod">
          <ac:chgData name="Codanics test" userId="797eddfb6c94bbe5" providerId="LiveId" clId="{B457DC41-45FB-4EE0-A3BB-DEC6FCBEE9D3}" dt="2024-09-22T08:56:20.635" v="141" actId="478"/>
          <ac:graphicFrameMkLst>
            <pc:docMk/>
            <pc:sldMk cId="2198893918" sldId="257"/>
            <ac:graphicFrameMk id="38" creationId="{53406E34-D051-28B0-141A-9EE06E154B48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39" creationId="{33520647-EE79-6BB1-0CFF-4EA6A3A0513F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0" creationId="{21847E21-E721-0940-21F1-D7A27A156310}"/>
          </ac:graphicFrameMkLst>
        </pc:graphicFrameChg>
        <pc:graphicFrameChg chg="add mod">
          <ac:chgData name="Codanics test" userId="797eddfb6c94bbe5" providerId="LiveId" clId="{B457DC41-45FB-4EE0-A3BB-DEC6FCBEE9D3}" dt="2024-09-22T08:56:48.811" v="143"/>
          <ac:graphicFrameMkLst>
            <pc:docMk/>
            <pc:sldMk cId="2198893918" sldId="257"/>
            <ac:graphicFrameMk id="41" creationId="{0C2F2B27-3CC4-3414-DE2A-3A19BB03BF97}"/>
          </ac:graphicFrameMkLst>
        </pc:graphicFrameChg>
        <pc:graphicFrameChg chg="add mod">
          <ac:chgData name="Codanics test" userId="797eddfb6c94bbe5" providerId="LiveId" clId="{B457DC41-45FB-4EE0-A3BB-DEC6FCBEE9D3}" dt="2024-09-22T08:56:52.671" v="145" actId="1076"/>
          <ac:graphicFrameMkLst>
            <pc:docMk/>
            <pc:sldMk cId="2198893918" sldId="257"/>
            <ac:graphicFrameMk id="42" creationId="{5C41BA95-B89F-DEB5-0486-4FEED4FBC751}"/>
          </ac:graphicFrameMkLst>
        </pc:graphicFrameChg>
        <pc:picChg chg="add mod">
          <ac:chgData name="Codanics test" userId="797eddfb6c94bbe5" providerId="LiveId" clId="{B457DC41-45FB-4EE0-A3BB-DEC6FCBEE9D3}" dt="2024-09-22T08:58:21.917" v="166" actId="26606"/>
          <ac:picMkLst>
            <pc:docMk/>
            <pc:sldMk cId="2198893918" sldId="257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5.120" v="167" actId="26606"/>
        <pc:sldMkLst>
          <pc:docMk/>
          <pc:sldMk cId="345660629" sldId="258"/>
        </pc:sldMkLst>
        <pc:spChg chg="mo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4.192" v="159" actId="26606"/>
          <ac:spMkLst>
            <pc:docMk/>
            <pc:sldMk cId="345660629" sldId="258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5.120" v="167" actId="26606"/>
          <ac:spMkLst>
            <pc:docMk/>
            <pc:sldMk cId="345660629" sldId="258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5.120" v="167" actId="26606"/>
          <ac:picMkLst>
            <pc:docMk/>
            <pc:sldMk cId="345660629" sldId="258"/>
            <ac:picMk id="4" creationId="{E09A628E-2A35-B581-1FDF-06FB0C701B31}"/>
          </ac:picMkLst>
        </pc:picChg>
        <pc:picChg chg="del">
          <ac:chgData name="Codanics test" userId="797eddfb6c94bbe5" providerId="LiveId" clId="{B457DC41-45FB-4EE0-A3BB-DEC6FCBEE9D3}" dt="2024-09-22T08:57:47.911" v="154" actId="478"/>
          <ac:picMkLst>
            <pc:docMk/>
            <pc:sldMk cId="345660629" sldId="258"/>
            <ac:picMk id="44" creationId="{50AE17B2-4BB5-C659-5FB1-45B328F2AC99}"/>
          </ac:picMkLst>
        </pc:picChg>
      </pc:sldChg>
      <pc:sldChg chg="addSp delSp modSp add mod">
        <pc:chgData name="Codanics test" userId="797eddfb6c94bbe5" providerId="LiveId" clId="{B457DC41-45FB-4EE0-A3BB-DEC6FCBEE9D3}" dt="2024-09-22T08:58:27.261" v="168" actId="26606"/>
        <pc:sldMkLst>
          <pc:docMk/>
          <pc:sldMk cId="3327175145" sldId="259"/>
        </pc:sldMkLst>
        <pc:spChg chg="mo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2" creationId="{D6DC0FCA-6FFA-9F00-8403-E810921CC005}"/>
          </ac:spMkLst>
        </pc:spChg>
        <pc:spChg chg="del">
          <ac:chgData name="Codanics test" userId="797eddfb6c94bbe5" providerId="LiveId" clId="{B457DC41-45FB-4EE0-A3BB-DEC6FCBEE9D3}" dt="2024-09-22T08:57:58.976" v="163" actId="26606"/>
          <ac:spMkLst>
            <pc:docMk/>
            <pc:sldMk cId="3327175145" sldId="259"/>
            <ac:spMk id="49" creationId="{D4771268-CB57-404A-9271-370EB28F6090}"/>
          </ac:spMkLst>
        </pc:spChg>
        <pc:spChg chg="add del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4" creationId="{D4771268-CB57-404A-9271-370EB28F6090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59" creationId="{3C54F4CE-85F0-46ED-80DA-9518C9251AD1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1" creationId="{669216FA-293F-4DFA-AF49-122081674F6E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3" creationId="{885504CF-B07B-45CD-B2B9-77F91DFDF71B}"/>
          </ac:spMkLst>
        </pc:spChg>
        <pc:spChg chg="add">
          <ac:chgData name="Codanics test" userId="797eddfb6c94bbe5" providerId="LiveId" clId="{B457DC41-45FB-4EE0-A3BB-DEC6FCBEE9D3}" dt="2024-09-22T08:58:27.261" v="168" actId="26606"/>
          <ac:spMkLst>
            <pc:docMk/>
            <pc:sldMk cId="3327175145" sldId="259"/>
            <ac:spMk id="65" creationId="{C6F0F1BD-D7E0-40DE-8DBF-8152D3191EDE}"/>
          </ac:spMkLst>
        </pc:spChg>
        <pc:picChg chg="add mod">
          <ac:chgData name="Codanics test" userId="797eddfb6c94bbe5" providerId="LiveId" clId="{B457DC41-45FB-4EE0-A3BB-DEC6FCBEE9D3}" dt="2024-09-22T08:58:27.261" v="168" actId="26606"/>
          <ac:picMkLst>
            <pc:docMk/>
            <pc:sldMk cId="3327175145" sldId="259"/>
            <ac:picMk id="4" creationId="{DE65EE54-56F0-0076-CC39-04F6AA6D9178}"/>
          </ac:picMkLst>
        </pc:picChg>
        <pc:picChg chg="del">
          <ac:chgData name="Codanics test" userId="797eddfb6c94bbe5" providerId="LiveId" clId="{B457DC41-45FB-4EE0-A3BB-DEC6FCBEE9D3}" dt="2024-09-22T08:57:48.895" v="155" actId="478"/>
          <ac:picMkLst>
            <pc:docMk/>
            <pc:sldMk cId="3327175145" sldId="259"/>
            <ac:picMk id="44" creationId="{50AE17B2-4BB5-C659-5FB1-45B328F2AC99}"/>
          </ac:picMkLst>
        </pc:picChg>
      </pc:sldChg>
    </pc:docChg>
  </pc:docChgLst>
  <pc:docChgLst>
    <pc:chgData name="Codanics test" userId="797eddfb6c94bbe5" providerId="LiveId" clId="{8B9D37CB-FCBE-4ACE-9D5A-D3D46D1BC8B7}"/>
    <pc:docChg chg="undo custSel modSld">
      <pc:chgData name="Codanics test" userId="797eddfb6c94bbe5" providerId="LiveId" clId="{8B9D37CB-FCBE-4ACE-9D5A-D3D46D1BC8B7}" dt="2024-10-25T09:50:37.894" v="70" actId="113"/>
      <pc:docMkLst>
        <pc:docMk/>
      </pc:docMkLst>
      <pc:sldChg chg="addSp delSp modSp mod setBg">
        <pc:chgData name="Codanics test" userId="797eddfb6c94bbe5" providerId="LiveId" clId="{8B9D37CB-FCBE-4ACE-9D5A-D3D46D1BC8B7}" dt="2024-10-25T09:50:37.894" v="70" actId="113"/>
        <pc:sldMkLst>
          <pc:docMk/>
          <pc:sldMk cId="910550424" sldId="256"/>
        </pc:sldMkLst>
        <pc:spChg chg="mo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" creationId="{5415F862-93E1-B9CD-CA09-46A2B7C288D5}"/>
          </ac:spMkLst>
        </pc:spChg>
        <pc:spChg chg="mod">
          <ac:chgData name="Codanics test" userId="797eddfb6c94bbe5" providerId="LiveId" clId="{8B9D37CB-FCBE-4ACE-9D5A-D3D46D1BC8B7}" dt="2024-10-25T09:50:37.894" v="70" actId="113"/>
          <ac:spMkLst>
            <pc:docMk/>
            <pc:sldMk cId="910550424" sldId="256"/>
            <ac:spMk id="3" creationId="{F068B06A-8523-AC74-B67E-9F6257B9DB77}"/>
          </ac:spMkLst>
        </pc:spChg>
        <pc:spChg chg="add del">
          <ac:chgData name="Codanics test" userId="797eddfb6c94bbe5" providerId="LiveId" clId="{8B9D37CB-FCBE-4ACE-9D5A-D3D46D1BC8B7}" dt="2024-10-25T09:49:47.037" v="30" actId="26606"/>
          <ac:spMkLst>
            <pc:docMk/>
            <pc:sldMk cId="910550424" sldId="256"/>
            <ac:spMk id="7" creationId="{9180DE06-7362-4888-AADA-7AADD57AC49D}"/>
          </ac:spMkLst>
        </pc:spChg>
        <pc:spChg chg="add del">
          <ac:chgData name="Codanics test" userId="797eddfb6c94bbe5" providerId="LiveId" clId="{8B9D37CB-FCBE-4ACE-9D5A-D3D46D1BC8B7}" dt="2024-10-25T09:49:17.253" v="22" actId="26606"/>
          <ac:spMkLst>
            <pc:docMk/>
            <pc:sldMk cId="910550424" sldId="256"/>
            <ac:spMk id="10" creationId="{3C54F4CE-85F0-46ED-80DA-9518C9251AD1}"/>
          </ac:spMkLst>
        </pc:spChg>
        <pc:spChg chg="add del">
          <ac:chgData name="Codanics test" userId="797eddfb6c94bbe5" providerId="LiveId" clId="{8B9D37CB-FCBE-4ACE-9D5A-D3D46D1BC8B7}" dt="2024-10-25T09:49:17.253" v="22" actId="26606"/>
          <ac:spMkLst>
            <pc:docMk/>
            <pc:sldMk cId="910550424" sldId="256"/>
            <ac:spMk id="12" creationId="{DADD1FCA-8ACB-4958-81DD-4CDD6D3E1921}"/>
          </ac:spMkLst>
        </pc:spChg>
        <pc:spChg chg="add del">
          <ac:chgData name="Codanics test" userId="797eddfb6c94bbe5" providerId="LiveId" clId="{8B9D37CB-FCBE-4ACE-9D5A-D3D46D1BC8B7}" dt="2024-10-25T09:49:28.597" v="28" actId="26606"/>
          <ac:spMkLst>
            <pc:docMk/>
            <pc:sldMk cId="910550424" sldId="256"/>
            <ac:spMk id="14" creationId="{93245F62-CCC4-49E4-B95B-EA6C1E790510}"/>
          </ac:spMkLst>
        </pc:spChg>
        <pc:spChg chg="add del">
          <ac:chgData name="Codanics test" userId="797eddfb6c94bbe5" providerId="LiveId" clId="{8B9D37CB-FCBE-4ACE-9D5A-D3D46D1BC8B7}" dt="2024-10-25T09:49:28.597" v="28" actId="26606"/>
          <ac:spMkLst>
            <pc:docMk/>
            <pc:sldMk cId="910550424" sldId="256"/>
            <ac:spMk id="15" creationId="{E6C0DD6B-6AA3-448F-9B99-8386295BC1B4}"/>
          </ac:spMkLst>
        </pc:spChg>
        <pc:spChg chg="add del">
          <ac:chgData name="Codanics test" userId="797eddfb6c94bbe5" providerId="LiveId" clId="{8B9D37CB-FCBE-4ACE-9D5A-D3D46D1BC8B7}" dt="2024-10-25T09:49:47.037" v="30" actId="26606"/>
          <ac:spMkLst>
            <pc:docMk/>
            <pc:sldMk cId="910550424" sldId="256"/>
            <ac:spMk id="16" creationId="{04357C93-F0CB-4A1C-8F77-4E9063789819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0" creationId="{F0AED851-54B9-4765-92D2-F0BE443BEC91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1" creationId="{B81933D1-5615-42C7-9C0B-4EB7105CCE2D}"/>
          </ac:spMkLst>
        </pc:spChg>
        <pc:spChg chg="add del">
          <ac:chgData name="Codanics test" userId="797eddfb6c94bbe5" providerId="LiveId" clId="{8B9D37CB-FCBE-4ACE-9D5A-D3D46D1BC8B7}" dt="2024-10-25T09:49:50.671" v="32" actId="26606"/>
          <ac:spMkLst>
            <pc:docMk/>
            <pc:sldMk cId="910550424" sldId="256"/>
            <ac:spMk id="22" creationId="{19C9EAEA-39D0-4B0E-A0EB-51E7B26740B1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5" creationId="{0C0CCF94-9536-4A63-8FF2-E37827C92756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6" creationId="{C970655A-F4C2-4D7E-BAB6-D3BFC5CAE148}"/>
          </ac:spMkLst>
        </pc:spChg>
        <pc:spChg chg="add">
          <ac:chgData name="Codanics test" userId="797eddfb6c94bbe5" providerId="LiveId" clId="{8B9D37CB-FCBE-4ACE-9D5A-D3D46D1BC8B7}" dt="2024-10-25T09:49:50.703" v="33" actId="26606"/>
          <ac:spMkLst>
            <pc:docMk/>
            <pc:sldMk cId="910550424" sldId="256"/>
            <ac:spMk id="27" creationId="{3389D0BC-BA1D-4360-88F9-D9ECCBDAB50E}"/>
          </ac:spMkLst>
        </pc:spChg>
        <pc:grpChg chg="add del">
          <ac:chgData name="Codanics test" userId="797eddfb6c94bbe5" providerId="LiveId" clId="{8B9D37CB-FCBE-4ACE-9D5A-D3D46D1BC8B7}" dt="2024-10-25T09:49:47.037" v="30" actId="26606"/>
          <ac:grpSpMkLst>
            <pc:docMk/>
            <pc:sldMk cId="910550424" sldId="256"/>
            <ac:grpSpMk id="8" creationId="{3AF6A671-C637-4547-85F4-51B6D1881399}"/>
          </ac:grpSpMkLst>
        </pc:grpChg>
        <pc:grpChg chg="add del">
          <ac:chgData name="Codanics test" userId="797eddfb6c94bbe5" providerId="LiveId" clId="{8B9D37CB-FCBE-4ACE-9D5A-D3D46D1BC8B7}" dt="2024-10-25T09:49:50.671" v="32" actId="26606"/>
          <ac:grpSpMkLst>
            <pc:docMk/>
            <pc:sldMk cId="910550424" sldId="256"/>
            <ac:grpSpMk id="23" creationId="{032D8612-31EB-44CF-A1D0-14FD4C705424}"/>
          </ac:grpSpMkLst>
        </pc:grpChg>
        <pc:picChg chg="add mod">
          <ac:chgData name="Codanics test" userId="797eddfb6c94bbe5" providerId="LiveId" clId="{8B9D37CB-FCBE-4ACE-9D5A-D3D46D1BC8B7}" dt="2024-10-25T09:49:50.703" v="33" actId="26606"/>
          <ac:picMkLst>
            <pc:docMk/>
            <pc:sldMk cId="910550424" sldId="256"/>
            <ac:picMk id="5" creationId="{6B7B6189-2ABA-DE03-EE9C-3EE752A434A4}"/>
          </ac:picMkLst>
        </pc:picChg>
        <pc:picChg chg="add mod">
          <ac:chgData name="Codanics test" userId="797eddfb6c94bbe5" providerId="LiveId" clId="{8B9D37CB-FCBE-4ACE-9D5A-D3D46D1BC8B7}" dt="2024-10-25T09:49:26.363" v="26" actId="571"/>
          <ac:picMkLst>
            <pc:docMk/>
            <pc:sldMk cId="910550424" sldId="256"/>
            <ac:picMk id="6" creationId="{FCE32815-EDE8-02FE-653B-6E1FCF2CE9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EA8E7-C06B-45CE-AFB8-75716E1BD693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58A4-DB87-4298-943B-E7437E694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358A4-DB87-4298-943B-E7437E69470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8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4AFC-D613-5756-B364-346B2C44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A1116-B3A6-7BAC-39E5-4ABC9A884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F4E1F-DC2C-5A0C-5AE6-9A9474EE9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5D53-A2D9-D6CE-06BB-132DE49E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6C83D-3E8B-01A4-28B5-077EC730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D62-6C4D-29CA-849D-8BE00D29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6A1B1-9F38-E6BF-6439-417B1467F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A97ED-C265-F06B-40D9-006E11E8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9B7A7-05A3-FE0C-3B84-0904FF6F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7A43-781B-2CBC-A812-E782F379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2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A9D37-444D-862B-3C39-ADB51DEE2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4CC23-DB0F-A131-BA08-4390879C1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E72A6-D4D0-404B-4E9C-7401D2AA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5730-88FC-DF39-25A2-38EBF2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A9E4A-B314-DEEB-3E18-5326B28A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2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8210F-ED81-3EB1-52C8-608DAEA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421E-27C8-D4AF-97F4-9AB77629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876A0-E583-D292-11B4-73092875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46E6B-346B-D786-A420-77C9FAFD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9C824-43B1-3CF2-3A14-5C5F9385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1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1D9A-0622-09BB-CE33-A61FBF7F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8DD17-22F6-7553-D77D-BAF58E410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D202-7485-CB87-49E4-9AEEDF2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BEF9-DBC4-FA2B-AF39-BC8719B4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0B14F-A219-0451-04D9-A64AE3F1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2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6347-3C3F-086F-8BA3-407AB86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52E4-6CA5-C981-6E95-85869FD9D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2FFC-F868-E2ED-3317-1B419B4AC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0C519-65B3-29B7-D6DA-DE57CA14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CBB7C-DDB6-86E4-AD2F-B1C2C288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24A0-C394-C04D-A700-DC0BC928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B0687-54B4-C922-809D-FCF931E4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74535-F428-B2C3-2337-71867671D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F577B-D657-8E8F-9D70-321D4445B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CFCE9-63D5-91A4-A282-9749F38DC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95DF4-E257-B93A-431B-B12A1FBF6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B6B11-CD21-1A76-5A65-A1EB71DDA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509B8-2D3F-88EA-0565-8BB7C4B1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375D4A-9336-4001-3BDC-F0322C6D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7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AAE1-1973-D00B-7688-68BE2170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93FDF-359A-05E6-A48D-6159CB216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38F84B-685D-5F3E-2A58-4FC0C449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4EB62-3FF0-8DEA-F7EF-632FD3EE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2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55F12-4BB3-45DF-3902-98A49A87F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B7D37-650E-C129-BE70-C03D795E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2D4A3-5107-C020-4F46-7EA2078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6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68B0-0A68-A9B2-634C-510B611F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DC58B-000F-6AAB-BC72-5135E590B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9073D-DFC6-7C57-3F54-AE5C0702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C546-AEB7-AE0A-E8D7-EAFA2739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AC060-A28F-1DDB-E611-5CEA86A3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AC498-E0FC-6224-D83A-96A0FF1C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8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8C292-01BC-CE7F-FE24-1C8879B9A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5322B6-F90B-9F37-F7E9-1570DD13D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5DF35-6C40-E360-004D-74E8FED4F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5ADE2-9241-D7B2-3450-55DCD478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D641C-E5B8-C125-CA68-908322977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49738-24BA-619E-23BB-2138E5365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A0013-E861-99A2-D385-B881987A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74B67-87A8-4FD1-9BC9-DD8C1703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0F08F-F816-4676-650F-514F2BA7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2B1B46-315E-4B88-8669-66B15C6B45BB}" type="datetimeFigureOut">
              <a:rPr lang="en-US" smtClean="0"/>
              <a:t>25-Oct-24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0108E-FB45-6658-DC9E-15A667AC8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59708-ACEB-7AE2-DFDE-0FA31B1A4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63B5F1-65C2-4FB6-B644-92F2ACA8B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5F862-93E1-B9CD-CA09-46A2B7C28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744" y="5198168"/>
            <a:ext cx="9859618" cy="642797"/>
          </a:xfrm>
        </p:spPr>
        <p:txBody>
          <a:bodyPr>
            <a:normAutofit/>
          </a:bodyPr>
          <a:lstStyle/>
          <a:p>
            <a:r>
              <a:rPr lang="en-US" sz="3600" dirty="0"/>
              <a:t>.csv vs. </a:t>
            </a:r>
            <a:r>
              <a:rPr lang="en-US" sz="3600"/>
              <a:t>xlsx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8B06A-8523-AC74-B67E-9F6257B9D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250" y="5847138"/>
            <a:ext cx="7667985" cy="717925"/>
          </a:xfrm>
        </p:spPr>
        <p:txBody>
          <a:bodyPr>
            <a:normAutofit/>
          </a:bodyPr>
          <a:lstStyle/>
          <a:p>
            <a:r>
              <a:rPr lang="en-US" sz="1600" b="1" dirty="0"/>
              <a:t>Dr. Aammar Tufail</a:t>
            </a:r>
          </a:p>
          <a:p>
            <a:r>
              <a:rPr lang="en-US" sz="1600" dirty="0"/>
              <a:t>CEO/Founder at Codanics.com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blue background&#10;&#10;Description automatically generated">
            <a:extLst>
              <a:ext uri="{FF2B5EF4-FFF2-40B4-BE49-F238E27FC236}">
                <a16:creationId xmlns:a16="http://schemas.microsoft.com/office/drawing/2014/main" id="{6B7B6189-2ABA-DE03-EE9C-3EE752A4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742" y="805516"/>
            <a:ext cx="7872515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5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4" name="Picture 43" descr="A table of information&#10;&#10;Description automatically generated">
            <a:extLst>
              <a:ext uri="{FF2B5EF4-FFF2-40B4-BE49-F238E27FC236}">
                <a16:creationId xmlns:a16="http://schemas.microsoft.com/office/drawing/2014/main" id="{50AE17B2-4BB5-C659-5FB1-45B328F2A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14" y="846483"/>
            <a:ext cx="6022872" cy="513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09A628E-2A35-B581-1FDF-06FB0C701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9" y="1099846"/>
            <a:ext cx="6129502" cy="46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669216FA-293F-4DFA-AF49-122081674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7814528" cy="6858000"/>
          </a:xfrm>
          <a:custGeom>
            <a:avLst/>
            <a:gdLst>
              <a:gd name="connsiteX0" fmla="*/ 7814528 w 7814528"/>
              <a:gd name="connsiteY0" fmla="*/ 0 h 6858000"/>
              <a:gd name="connsiteX1" fmla="*/ 4918634 w 7814528"/>
              <a:gd name="connsiteY1" fmla="*/ 0 h 6858000"/>
              <a:gd name="connsiteX2" fmla="*/ 3846377 w 7814528"/>
              <a:gd name="connsiteY2" fmla="*/ 0 h 6858000"/>
              <a:gd name="connsiteX3" fmla="*/ 1560224 w 7814528"/>
              <a:gd name="connsiteY3" fmla="*/ 0 h 6858000"/>
              <a:gd name="connsiteX4" fmla="*/ 1545811 w 7814528"/>
              <a:gd name="connsiteY4" fmla="*/ 52964 h 6858000"/>
              <a:gd name="connsiteX5" fmla="*/ 1507504 w 7814528"/>
              <a:gd name="connsiteY5" fmla="*/ 89121 h 6858000"/>
              <a:gd name="connsiteX6" fmla="*/ 1509331 w 7814528"/>
              <a:gd name="connsiteY6" fmla="*/ 143623 h 6858000"/>
              <a:gd name="connsiteX7" fmla="*/ 1476497 w 7814528"/>
              <a:gd name="connsiteY7" fmla="*/ 182099 h 6858000"/>
              <a:gd name="connsiteX8" fmla="*/ 1448939 w 7814528"/>
              <a:gd name="connsiteY8" fmla="*/ 236597 h 6858000"/>
              <a:gd name="connsiteX9" fmla="*/ 1420047 w 7814528"/>
              <a:gd name="connsiteY9" fmla="*/ 334926 h 6858000"/>
              <a:gd name="connsiteX10" fmla="*/ 1379508 w 7814528"/>
              <a:gd name="connsiteY10" fmla="*/ 455615 h 6858000"/>
              <a:gd name="connsiteX11" fmla="*/ 1387994 w 7814528"/>
              <a:gd name="connsiteY11" fmla="*/ 515581 h 6858000"/>
              <a:gd name="connsiteX12" fmla="*/ 1369494 w 7814528"/>
              <a:gd name="connsiteY12" fmla="*/ 600848 h 6858000"/>
              <a:gd name="connsiteX13" fmla="*/ 1385058 w 7814528"/>
              <a:gd name="connsiteY13" fmla="*/ 712462 h 6858000"/>
              <a:gd name="connsiteX14" fmla="*/ 1312535 w 7814528"/>
              <a:gd name="connsiteY14" fmla="*/ 779617 h 6858000"/>
              <a:gd name="connsiteX15" fmla="*/ 1327355 w 7814528"/>
              <a:gd name="connsiteY15" fmla="*/ 890133 h 6858000"/>
              <a:gd name="connsiteX16" fmla="*/ 1366472 w 7814528"/>
              <a:gd name="connsiteY16" fmla="*/ 950605 h 6858000"/>
              <a:gd name="connsiteX17" fmla="*/ 1386886 w 7814528"/>
              <a:gd name="connsiteY17" fmla="*/ 1051638 h 6858000"/>
              <a:gd name="connsiteX18" fmla="*/ 1370890 w 7814528"/>
              <a:gd name="connsiteY18" fmla="*/ 1102487 h 6858000"/>
              <a:gd name="connsiteX19" fmla="*/ 1341022 w 7814528"/>
              <a:gd name="connsiteY19" fmla="*/ 1164961 h 6858000"/>
              <a:gd name="connsiteX20" fmla="*/ 1342836 w 7814528"/>
              <a:gd name="connsiteY20" fmla="*/ 1249089 h 6858000"/>
              <a:gd name="connsiteX21" fmla="*/ 1306738 w 7814528"/>
              <a:gd name="connsiteY21" fmla="*/ 1345177 h 6858000"/>
              <a:gd name="connsiteX22" fmla="*/ 1300572 w 7814528"/>
              <a:gd name="connsiteY22" fmla="*/ 1349556 h 6858000"/>
              <a:gd name="connsiteX23" fmla="*/ 1299545 w 7814528"/>
              <a:gd name="connsiteY23" fmla="*/ 1357170 h 6858000"/>
              <a:gd name="connsiteX24" fmla="*/ 1303870 w 7814528"/>
              <a:gd name="connsiteY24" fmla="*/ 1361656 h 6858000"/>
              <a:gd name="connsiteX25" fmla="*/ 1291699 w 7814528"/>
              <a:gd name="connsiteY25" fmla="*/ 1421105 h 6858000"/>
              <a:gd name="connsiteX26" fmla="*/ 1268505 w 7814528"/>
              <a:gd name="connsiteY26" fmla="*/ 1489998 h 6858000"/>
              <a:gd name="connsiteX27" fmla="*/ 1273852 w 7814528"/>
              <a:gd name="connsiteY27" fmla="*/ 1558391 h 6858000"/>
              <a:gd name="connsiteX28" fmla="*/ 1269886 w 7814528"/>
              <a:gd name="connsiteY28" fmla="*/ 1634781 h 6858000"/>
              <a:gd name="connsiteX29" fmla="*/ 1267725 w 7814528"/>
              <a:gd name="connsiteY29" fmla="*/ 1680343 h 6858000"/>
              <a:gd name="connsiteX30" fmla="*/ 1245845 w 7814528"/>
              <a:gd name="connsiteY30" fmla="*/ 1810891 h 6858000"/>
              <a:gd name="connsiteX31" fmla="*/ 1197494 w 7814528"/>
              <a:gd name="connsiteY31" fmla="*/ 1985855 h 6858000"/>
              <a:gd name="connsiteX32" fmla="*/ 1180450 w 7814528"/>
              <a:gd name="connsiteY32" fmla="*/ 2025741 h 6858000"/>
              <a:gd name="connsiteX33" fmla="*/ 1180389 w 7814528"/>
              <a:gd name="connsiteY33" fmla="*/ 2031780 h 6858000"/>
              <a:gd name="connsiteX34" fmla="*/ 1173755 w 7814528"/>
              <a:gd name="connsiteY34" fmla="*/ 2064932 h 6858000"/>
              <a:gd name="connsiteX35" fmla="*/ 1178518 w 7814528"/>
              <a:gd name="connsiteY35" fmla="*/ 2118139 h 6858000"/>
              <a:gd name="connsiteX36" fmla="*/ 1185141 w 7814528"/>
              <a:gd name="connsiteY36" fmla="*/ 2154737 h 6858000"/>
              <a:gd name="connsiteX37" fmla="*/ 1185020 w 7814528"/>
              <a:gd name="connsiteY37" fmla="*/ 2259305 h 6858000"/>
              <a:gd name="connsiteX38" fmla="*/ 1178049 w 7814528"/>
              <a:gd name="connsiteY38" fmla="*/ 2517573 h 6858000"/>
              <a:gd name="connsiteX39" fmla="*/ 1179496 w 7814528"/>
              <a:gd name="connsiteY39" fmla="*/ 2636046 h 6858000"/>
              <a:gd name="connsiteX40" fmla="*/ 1192574 w 7814528"/>
              <a:gd name="connsiteY40" fmla="*/ 2780324 h 6858000"/>
              <a:gd name="connsiteX41" fmla="*/ 1158036 w 7814528"/>
              <a:gd name="connsiteY41" fmla="*/ 3022588 h 6858000"/>
              <a:gd name="connsiteX42" fmla="*/ 1150044 w 7814528"/>
              <a:gd name="connsiteY42" fmla="*/ 3399727 h 6858000"/>
              <a:gd name="connsiteX43" fmla="*/ 1150150 w 7814528"/>
              <a:gd name="connsiteY43" fmla="*/ 3673177 h 6858000"/>
              <a:gd name="connsiteX44" fmla="*/ 1151174 w 7814528"/>
              <a:gd name="connsiteY44" fmla="*/ 3675779 h 6858000"/>
              <a:gd name="connsiteX45" fmla="*/ 1149664 w 7814528"/>
              <a:gd name="connsiteY45" fmla="*/ 3703595 h 6858000"/>
              <a:gd name="connsiteX46" fmla="*/ 1132881 w 7814528"/>
              <a:gd name="connsiteY46" fmla="*/ 3833633 h 6858000"/>
              <a:gd name="connsiteX47" fmla="*/ 1134815 w 7814528"/>
              <a:gd name="connsiteY47" fmla="*/ 3841018 h 6858000"/>
              <a:gd name="connsiteX48" fmla="*/ 1120250 w 7814528"/>
              <a:gd name="connsiteY48" fmla="*/ 3887430 h 6858000"/>
              <a:gd name="connsiteX49" fmla="*/ 1102131 w 7814528"/>
              <a:gd name="connsiteY49" fmla="*/ 4004432 h 6858000"/>
              <a:gd name="connsiteX50" fmla="*/ 1023613 w 7814528"/>
              <a:gd name="connsiteY50" fmla="*/ 4326337 h 6858000"/>
              <a:gd name="connsiteX51" fmla="*/ 978637 w 7814528"/>
              <a:gd name="connsiteY51" fmla="*/ 4400454 h 6858000"/>
              <a:gd name="connsiteX52" fmla="*/ 965082 w 7814528"/>
              <a:gd name="connsiteY52" fmla="*/ 4458968 h 6858000"/>
              <a:gd name="connsiteX53" fmla="*/ 920188 w 7814528"/>
              <a:gd name="connsiteY53" fmla="*/ 4639226 h 6858000"/>
              <a:gd name="connsiteX54" fmla="*/ 742368 w 7814528"/>
              <a:gd name="connsiteY54" fmla="*/ 4844222 h 6858000"/>
              <a:gd name="connsiteX55" fmla="*/ 607456 w 7814528"/>
              <a:gd name="connsiteY55" fmla="*/ 4966224 h 6858000"/>
              <a:gd name="connsiteX56" fmla="*/ 508178 w 7814528"/>
              <a:gd name="connsiteY56" fmla="*/ 5187685 h 6858000"/>
              <a:gd name="connsiteX57" fmla="*/ 534294 w 7814528"/>
              <a:gd name="connsiteY57" fmla="*/ 5284615 h 6858000"/>
              <a:gd name="connsiteX58" fmla="*/ 447707 w 7814528"/>
              <a:gd name="connsiteY58" fmla="*/ 5395474 h 6858000"/>
              <a:gd name="connsiteX59" fmla="*/ 387935 w 7814528"/>
              <a:gd name="connsiteY59" fmla="*/ 5513206 h 6858000"/>
              <a:gd name="connsiteX60" fmla="*/ 292998 w 7814528"/>
              <a:gd name="connsiteY60" fmla="*/ 5606846 h 6858000"/>
              <a:gd name="connsiteX61" fmla="*/ 312720 w 7814528"/>
              <a:gd name="connsiteY61" fmla="*/ 5718432 h 6858000"/>
              <a:gd name="connsiteX62" fmla="*/ 303403 w 7814528"/>
              <a:gd name="connsiteY62" fmla="*/ 5763866 h 6858000"/>
              <a:gd name="connsiteX63" fmla="*/ 274115 w 7814528"/>
              <a:gd name="connsiteY63" fmla="*/ 5897456 h 6858000"/>
              <a:gd name="connsiteX64" fmla="*/ 267877 w 7814528"/>
              <a:gd name="connsiteY64" fmla="*/ 5939124 h 6858000"/>
              <a:gd name="connsiteX65" fmla="*/ 258663 w 7814528"/>
              <a:gd name="connsiteY65" fmla="*/ 6050242 h 6858000"/>
              <a:gd name="connsiteX66" fmla="*/ 283914 w 7814528"/>
              <a:gd name="connsiteY66" fmla="*/ 6117636 h 6858000"/>
              <a:gd name="connsiteX67" fmla="*/ 322438 w 7814528"/>
              <a:gd name="connsiteY67" fmla="*/ 6227890 h 6858000"/>
              <a:gd name="connsiteX68" fmla="*/ 311534 w 7814528"/>
              <a:gd name="connsiteY68" fmla="*/ 6270812 h 6858000"/>
              <a:gd name="connsiteX69" fmla="*/ 280671 w 7814528"/>
              <a:gd name="connsiteY69" fmla="*/ 6223342 h 6858000"/>
              <a:gd name="connsiteX70" fmla="*/ 280789 w 7814528"/>
              <a:gd name="connsiteY70" fmla="*/ 6292076 h 6858000"/>
              <a:gd name="connsiteX71" fmla="*/ 278411 w 7814528"/>
              <a:gd name="connsiteY71" fmla="*/ 6346762 h 6858000"/>
              <a:gd name="connsiteX72" fmla="*/ 196833 w 7814528"/>
              <a:gd name="connsiteY72" fmla="*/ 6404216 h 6858000"/>
              <a:gd name="connsiteX73" fmla="*/ 186183 w 7814528"/>
              <a:gd name="connsiteY73" fmla="*/ 6460270 h 6858000"/>
              <a:gd name="connsiteX74" fmla="*/ 134005 w 7814528"/>
              <a:gd name="connsiteY74" fmla="*/ 6493382 h 6858000"/>
              <a:gd name="connsiteX75" fmla="*/ 131368 w 7814528"/>
              <a:gd name="connsiteY75" fmla="*/ 6500603 h 6858000"/>
              <a:gd name="connsiteX76" fmla="*/ 134632 w 7814528"/>
              <a:gd name="connsiteY76" fmla="*/ 6505906 h 6858000"/>
              <a:gd name="connsiteX77" fmla="*/ 109997 w 7814528"/>
              <a:gd name="connsiteY77" fmla="*/ 6561395 h 6858000"/>
              <a:gd name="connsiteX78" fmla="*/ 97687 w 7814528"/>
              <a:gd name="connsiteY78" fmla="*/ 6623770 h 6858000"/>
              <a:gd name="connsiteX79" fmla="*/ 53082 w 7814528"/>
              <a:gd name="connsiteY79" fmla="*/ 6696748 h 6858000"/>
              <a:gd name="connsiteX80" fmla="*/ 42878 w 7814528"/>
              <a:gd name="connsiteY80" fmla="*/ 6765511 h 6858000"/>
              <a:gd name="connsiteX81" fmla="*/ 30999 w 7814528"/>
              <a:gd name="connsiteY81" fmla="*/ 6809563 h 6858000"/>
              <a:gd name="connsiteX82" fmla="*/ 154 w 7814528"/>
              <a:gd name="connsiteY82" fmla="*/ 6857440 h 6858000"/>
              <a:gd name="connsiteX83" fmla="*/ 0 w 7814528"/>
              <a:gd name="connsiteY83" fmla="*/ 6858000 h 6858000"/>
              <a:gd name="connsiteX84" fmla="*/ 3846377 w 7814528"/>
              <a:gd name="connsiteY84" fmla="*/ 6858000 h 6858000"/>
              <a:gd name="connsiteX85" fmla="*/ 4918634 w 7814528"/>
              <a:gd name="connsiteY85" fmla="*/ 6858000 h 6858000"/>
              <a:gd name="connsiteX86" fmla="*/ 7814528 w 7814528"/>
              <a:gd name="connsiteY8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7814528" h="6858000">
                <a:moveTo>
                  <a:pt x="7814528" y="0"/>
                </a:moveTo>
                <a:lnTo>
                  <a:pt x="4918634" y="0"/>
                </a:lnTo>
                <a:lnTo>
                  <a:pt x="3846377" y="0"/>
                </a:lnTo>
                <a:lnTo>
                  <a:pt x="1560224" y="0"/>
                </a:lnTo>
                <a:lnTo>
                  <a:pt x="1545811" y="52964"/>
                </a:lnTo>
                <a:cubicBezTo>
                  <a:pt x="1528410" y="78177"/>
                  <a:pt x="1517810" y="67775"/>
                  <a:pt x="1507504" y="89121"/>
                </a:cubicBezTo>
                <a:cubicBezTo>
                  <a:pt x="1508113" y="107288"/>
                  <a:pt x="1508722" y="125456"/>
                  <a:pt x="1509331" y="143623"/>
                </a:cubicBezTo>
                <a:cubicBezTo>
                  <a:pt x="1506516" y="157505"/>
                  <a:pt x="1450948" y="154163"/>
                  <a:pt x="1476497" y="182099"/>
                </a:cubicBezTo>
                <a:cubicBezTo>
                  <a:pt x="1477289" y="203409"/>
                  <a:pt x="1453597" y="215198"/>
                  <a:pt x="1448939" y="236597"/>
                </a:cubicBezTo>
                <a:cubicBezTo>
                  <a:pt x="1404813" y="323811"/>
                  <a:pt x="1432514" y="275061"/>
                  <a:pt x="1420047" y="334926"/>
                </a:cubicBezTo>
                <a:cubicBezTo>
                  <a:pt x="1410313" y="400073"/>
                  <a:pt x="1422800" y="355936"/>
                  <a:pt x="1379508" y="455615"/>
                </a:cubicBezTo>
                <a:cubicBezTo>
                  <a:pt x="1385931" y="489229"/>
                  <a:pt x="1380690" y="490382"/>
                  <a:pt x="1387994" y="515581"/>
                </a:cubicBezTo>
                <a:cubicBezTo>
                  <a:pt x="1405790" y="523813"/>
                  <a:pt x="1354208" y="591261"/>
                  <a:pt x="1369494" y="600848"/>
                </a:cubicBezTo>
                <a:cubicBezTo>
                  <a:pt x="1369503" y="646426"/>
                  <a:pt x="1385049" y="666884"/>
                  <a:pt x="1385058" y="712462"/>
                </a:cubicBezTo>
                <a:cubicBezTo>
                  <a:pt x="1371578" y="737413"/>
                  <a:pt x="1301411" y="773001"/>
                  <a:pt x="1312535" y="779617"/>
                </a:cubicBezTo>
                <a:cubicBezTo>
                  <a:pt x="1306880" y="822322"/>
                  <a:pt x="1322795" y="848662"/>
                  <a:pt x="1327355" y="890133"/>
                </a:cubicBezTo>
                <a:cubicBezTo>
                  <a:pt x="1310340" y="948105"/>
                  <a:pt x="1361739" y="906205"/>
                  <a:pt x="1366472" y="950605"/>
                </a:cubicBezTo>
                <a:lnTo>
                  <a:pt x="1386886" y="1051638"/>
                </a:lnTo>
                <a:lnTo>
                  <a:pt x="1370890" y="1102487"/>
                </a:lnTo>
                <a:lnTo>
                  <a:pt x="1341022" y="1164961"/>
                </a:lnTo>
                <a:cubicBezTo>
                  <a:pt x="1325635" y="1231008"/>
                  <a:pt x="1335585" y="1221954"/>
                  <a:pt x="1342836" y="1249089"/>
                </a:cubicBezTo>
                <a:cubicBezTo>
                  <a:pt x="1331059" y="1279763"/>
                  <a:pt x="1300805" y="1310433"/>
                  <a:pt x="1306738" y="1345177"/>
                </a:cubicBezTo>
                <a:cubicBezTo>
                  <a:pt x="1303557" y="1343687"/>
                  <a:pt x="1301735" y="1345624"/>
                  <a:pt x="1300572" y="1349556"/>
                </a:cubicBezTo>
                <a:lnTo>
                  <a:pt x="1299545" y="1357170"/>
                </a:lnTo>
                <a:lnTo>
                  <a:pt x="1303870" y="1361656"/>
                </a:lnTo>
                <a:cubicBezTo>
                  <a:pt x="1318344" y="1380369"/>
                  <a:pt x="1296755" y="1386887"/>
                  <a:pt x="1291699" y="1421105"/>
                </a:cubicBezTo>
                <a:cubicBezTo>
                  <a:pt x="1288206" y="1437353"/>
                  <a:pt x="1272286" y="1493313"/>
                  <a:pt x="1268505" y="1489998"/>
                </a:cubicBezTo>
                <a:lnTo>
                  <a:pt x="1273852" y="1558391"/>
                </a:lnTo>
                <a:cubicBezTo>
                  <a:pt x="1249752" y="1600697"/>
                  <a:pt x="1278105" y="1594593"/>
                  <a:pt x="1269886" y="1634781"/>
                </a:cubicBezTo>
                <a:cubicBezTo>
                  <a:pt x="1260574" y="1657385"/>
                  <a:pt x="1258711" y="1670409"/>
                  <a:pt x="1267725" y="1680343"/>
                </a:cubicBezTo>
                <a:cubicBezTo>
                  <a:pt x="1222526" y="1786031"/>
                  <a:pt x="1264454" y="1728006"/>
                  <a:pt x="1245845" y="1810891"/>
                </a:cubicBezTo>
                <a:cubicBezTo>
                  <a:pt x="1231459" y="1866045"/>
                  <a:pt x="1220375" y="1923519"/>
                  <a:pt x="1197494" y="1985855"/>
                </a:cubicBezTo>
                <a:lnTo>
                  <a:pt x="1180450" y="2025741"/>
                </a:lnTo>
                <a:lnTo>
                  <a:pt x="1180389" y="2031780"/>
                </a:lnTo>
                <a:cubicBezTo>
                  <a:pt x="1179373" y="2043912"/>
                  <a:pt x="1177313" y="2055306"/>
                  <a:pt x="1173755" y="2064932"/>
                </a:cubicBezTo>
                <a:cubicBezTo>
                  <a:pt x="1187987" y="2054984"/>
                  <a:pt x="1167308" y="2109329"/>
                  <a:pt x="1178518" y="2118139"/>
                </a:cubicBezTo>
                <a:cubicBezTo>
                  <a:pt x="1187958" y="2122956"/>
                  <a:pt x="1183883" y="2140566"/>
                  <a:pt x="1185141" y="2154737"/>
                </a:cubicBezTo>
                <a:cubicBezTo>
                  <a:pt x="1193612" y="2166165"/>
                  <a:pt x="1190732" y="2235860"/>
                  <a:pt x="1185020" y="2259305"/>
                </a:cubicBezTo>
                <a:lnTo>
                  <a:pt x="1178049" y="2517573"/>
                </a:lnTo>
                <a:cubicBezTo>
                  <a:pt x="1177128" y="2580363"/>
                  <a:pt x="1171628" y="2600315"/>
                  <a:pt x="1179496" y="2636046"/>
                </a:cubicBezTo>
                <a:cubicBezTo>
                  <a:pt x="1184616" y="2688494"/>
                  <a:pt x="1163332" y="2741828"/>
                  <a:pt x="1192574" y="2780324"/>
                </a:cubicBezTo>
                <a:cubicBezTo>
                  <a:pt x="1179558" y="2884035"/>
                  <a:pt x="1185698" y="2922794"/>
                  <a:pt x="1158036" y="3022588"/>
                </a:cubicBezTo>
                <a:cubicBezTo>
                  <a:pt x="1152947" y="3137700"/>
                  <a:pt x="1151991" y="3299532"/>
                  <a:pt x="1150044" y="3399727"/>
                </a:cubicBezTo>
                <a:cubicBezTo>
                  <a:pt x="1150079" y="3490877"/>
                  <a:pt x="1150115" y="3582027"/>
                  <a:pt x="1150150" y="3673177"/>
                </a:cubicBezTo>
                <a:lnTo>
                  <a:pt x="1151174" y="3675779"/>
                </a:lnTo>
                <a:cubicBezTo>
                  <a:pt x="1153016" y="3688315"/>
                  <a:pt x="1151974" y="3696849"/>
                  <a:pt x="1149664" y="3703595"/>
                </a:cubicBezTo>
                <a:lnTo>
                  <a:pt x="1132881" y="3833633"/>
                </a:lnTo>
                <a:lnTo>
                  <a:pt x="1134815" y="3841018"/>
                </a:lnTo>
                <a:lnTo>
                  <a:pt x="1120250" y="3887430"/>
                </a:lnTo>
                <a:cubicBezTo>
                  <a:pt x="1105791" y="3928762"/>
                  <a:pt x="1111561" y="3966554"/>
                  <a:pt x="1102131" y="4004432"/>
                </a:cubicBezTo>
                <a:cubicBezTo>
                  <a:pt x="1064064" y="4136055"/>
                  <a:pt x="1040701" y="4260393"/>
                  <a:pt x="1023613" y="4326337"/>
                </a:cubicBezTo>
                <a:cubicBezTo>
                  <a:pt x="1011608" y="4366877"/>
                  <a:pt x="986978" y="4380936"/>
                  <a:pt x="978637" y="4400454"/>
                </a:cubicBezTo>
                <a:cubicBezTo>
                  <a:pt x="973638" y="4417006"/>
                  <a:pt x="948720" y="4442947"/>
                  <a:pt x="965082" y="4458968"/>
                </a:cubicBezTo>
                <a:cubicBezTo>
                  <a:pt x="925918" y="4546524"/>
                  <a:pt x="944438" y="4565414"/>
                  <a:pt x="920188" y="4639226"/>
                </a:cubicBezTo>
                <a:lnTo>
                  <a:pt x="742368" y="4844222"/>
                </a:lnTo>
                <a:lnTo>
                  <a:pt x="607456" y="4966224"/>
                </a:lnTo>
                <a:cubicBezTo>
                  <a:pt x="552467" y="5030691"/>
                  <a:pt x="542133" y="5141843"/>
                  <a:pt x="508178" y="5187685"/>
                </a:cubicBezTo>
                <a:lnTo>
                  <a:pt x="534294" y="5284615"/>
                </a:lnTo>
                <a:lnTo>
                  <a:pt x="447707" y="5395474"/>
                </a:lnTo>
                <a:cubicBezTo>
                  <a:pt x="437363" y="5431641"/>
                  <a:pt x="402113" y="5463532"/>
                  <a:pt x="387935" y="5513206"/>
                </a:cubicBezTo>
                <a:cubicBezTo>
                  <a:pt x="364458" y="5574781"/>
                  <a:pt x="356661" y="5518667"/>
                  <a:pt x="292998" y="5606846"/>
                </a:cubicBezTo>
                <a:cubicBezTo>
                  <a:pt x="292067" y="5641050"/>
                  <a:pt x="310984" y="5692261"/>
                  <a:pt x="312720" y="5718432"/>
                </a:cubicBezTo>
                <a:cubicBezTo>
                  <a:pt x="328340" y="5730258"/>
                  <a:pt x="290524" y="5751252"/>
                  <a:pt x="303403" y="5763866"/>
                </a:cubicBezTo>
                <a:lnTo>
                  <a:pt x="274115" y="5897456"/>
                </a:lnTo>
                <a:cubicBezTo>
                  <a:pt x="255595" y="5918965"/>
                  <a:pt x="258427" y="5930296"/>
                  <a:pt x="267877" y="5939124"/>
                </a:cubicBezTo>
                <a:cubicBezTo>
                  <a:pt x="253196" y="5979642"/>
                  <a:pt x="263098" y="6008758"/>
                  <a:pt x="258663" y="6050242"/>
                </a:cubicBezTo>
                <a:cubicBezTo>
                  <a:pt x="229611" y="6103262"/>
                  <a:pt x="288809" y="6073252"/>
                  <a:pt x="283914" y="6117636"/>
                </a:cubicBezTo>
                <a:lnTo>
                  <a:pt x="322438" y="6227890"/>
                </a:lnTo>
                <a:lnTo>
                  <a:pt x="311534" y="6270812"/>
                </a:lnTo>
                <a:lnTo>
                  <a:pt x="280671" y="6223342"/>
                </a:lnTo>
                <a:lnTo>
                  <a:pt x="280789" y="6292076"/>
                </a:lnTo>
                <a:lnTo>
                  <a:pt x="278411" y="6346762"/>
                </a:lnTo>
                <a:cubicBezTo>
                  <a:pt x="249219" y="6408016"/>
                  <a:pt x="195566" y="6376164"/>
                  <a:pt x="196833" y="6404216"/>
                </a:cubicBezTo>
                <a:cubicBezTo>
                  <a:pt x="178751" y="6431680"/>
                  <a:pt x="187838" y="6425066"/>
                  <a:pt x="186183" y="6460270"/>
                </a:cubicBezTo>
                <a:cubicBezTo>
                  <a:pt x="183397" y="6458140"/>
                  <a:pt x="135985" y="6489789"/>
                  <a:pt x="134005" y="6493382"/>
                </a:cubicBezTo>
                <a:lnTo>
                  <a:pt x="131368" y="6500603"/>
                </a:lnTo>
                <a:lnTo>
                  <a:pt x="134632" y="6505906"/>
                </a:lnTo>
                <a:cubicBezTo>
                  <a:pt x="144760" y="6527264"/>
                  <a:pt x="122272" y="6529041"/>
                  <a:pt x="109997" y="6561395"/>
                </a:cubicBezTo>
                <a:cubicBezTo>
                  <a:pt x="103101" y="6576527"/>
                  <a:pt x="100671" y="6627814"/>
                  <a:pt x="97687" y="6623770"/>
                </a:cubicBezTo>
                <a:lnTo>
                  <a:pt x="53082" y="6696748"/>
                </a:lnTo>
                <a:cubicBezTo>
                  <a:pt x="20465" y="6732956"/>
                  <a:pt x="59523" y="6727996"/>
                  <a:pt x="42878" y="6765511"/>
                </a:cubicBezTo>
                <a:cubicBezTo>
                  <a:pt x="28934" y="6785613"/>
                  <a:pt x="24323" y="6797941"/>
                  <a:pt x="30999" y="6809563"/>
                </a:cubicBezTo>
                <a:cubicBezTo>
                  <a:pt x="14295" y="6832974"/>
                  <a:pt x="5105" y="6847546"/>
                  <a:pt x="154" y="6857440"/>
                </a:cubicBezTo>
                <a:lnTo>
                  <a:pt x="0" y="6858000"/>
                </a:lnTo>
                <a:lnTo>
                  <a:pt x="3846377" y="6858000"/>
                </a:lnTo>
                <a:lnTo>
                  <a:pt x="4918634" y="6858000"/>
                </a:lnTo>
                <a:lnTo>
                  <a:pt x="7814528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C0FCA-6FFA-9F00-8403-E810921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.xlsx </a:t>
            </a:r>
            <a:r>
              <a:rPr lang="en-US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vs. </a:t>
            </a:r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.csv files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85504CF-B07B-45CD-B2B9-77F91DFDF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5522" y="578738"/>
            <a:ext cx="6596369" cy="5615588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C6F0F1BD-D7E0-40DE-8DBF-8152D3191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5159" y="255475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E65EE54-56F0-0076-CC39-04F6AA6D9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899" y="1881356"/>
            <a:ext cx="6129502" cy="306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</Words>
  <Application>Microsoft Office PowerPoint</Application>
  <PresentationFormat>Widescreen</PresentationFormat>
  <Paragraphs>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.csv vs. xlsx file</vt:lpstr>
      <vt:lpstr>.xlsx vs. .csv files</vt:lpstr>
      <vt:lpstr>.xlsx vs. .csv files</vt:lpstr>
      <vt:lpstr>.xlsx vs. .csv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Codanics test</dc:creator>
  <cp:lastModifiedBy>Codanics test</cp:lastModifiedBy>
  <cp:revision>1</cp:revision>
  <dcterms:created xsi:type="dcterms:W3CDTF">2024-09-22T08:54:13Z</dcterms:created>
  <dcterms:modified xsi:type="dcterms:W3CDTF">2024-10-25T09:50:39Z</dcterms:modified>
</cp:coreProperties>
</file>