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D88CF-C555-482A-83E5-B9890041B425}" v="12" dt="2024-10-25T13:22:02.482"/>
    <p1510:client id="{8B9D37CB-FCBE-4ACE-9D5A-D3D46D1BC8B7}" v="3" dt="2024-10-25T09:49:26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7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anics test" userId="797eddfb6c94bbe5" providerId="LiveId" clId="{88DD88CF-C555-482A-83E5-B9890041B425}"/>
    <pc:docChg chg="undo custSel addSld delSld modSld">
      <pc:chgData name="Codanics test" userId="797eddfb6c94bbe5" providerId="LiveId" clId="{88DD88CF-C555-482A-83E5-B9890041B425}" dt="2024-10-25T13:22:48.795" v="259" actId="14100"/>
      <pc:docMkLst>
        <pc:docMk/>
      </pc:docMkLst>
      <pc:sldChg chg="addSp delSp modSp mod">
        <pc:chgData name="Codanics test" userId="797eddfb6c94bbe5" providerId="LiveId" clId="{88DD88CF-C555-482A-83E5-B9890041B425}" dt="2024-10-25T13:17:11.812" v="7" actId="20577"/>
        <pc:sldMkLst>
          <pc:docMk/>
          <pc:sldMk cId="910550424" sldId="256"/>
        </pc:sldMkLst>
        <pc:spChg chg="mod">
          <ac:chgData name="Codanics test" userId="797eddfb6c94bbe5" providerId="LiveId" clId="{88DD88CF-C555-482A-83E5-B9890041B425}" dt="2024-10-25T13:17:11.812" v="7" actId="20577"/>
          <ac:spMkLst>
            <pc:docMk/>
            <pc:sldMk cId="910550424" sldId="256"/>
            <ac:spMk id="2" creationId="{5415F862-93E1-B9CD-CA09-46A2B7C288D5}"/>
          </ac:spMkLst>
        </pc:spChg>
        <pc:spChg chg="mod">
          <ac:chgData name="Codanics test" userId="797eddfb6c94bbe5" providerId="LiveId" clId="{88DD88CF-C555-482A-83E5-B9890041B425}" dt="2024-10-25T13:17:07.545" v="1" actId="26606"/>
          <ac:spMkLst>
            <pc:docMk/>
            <pc:sldMk cId="910550424" sldId="256"/>
            <ac:spMk id="3" creationId="{F068B06A-8523-AC74-B67E-9F6257B9DB77}"/>
          </ac:spMkLst>
        </pc:spChg>
        <pc:spChg chg="del">
          <ac:chgData name="Codanics test" userId="797eddfb6c94bbe5" providerId="LiveId" clId="{88DD88CF-C555-482A-83E5-B9890041B425}" dt="2024-10-25T13:17:07.545" v="1" actId="26606"/>
          <ac:spMkLst>
            <pc:docMk/>
            <pc:sldMk cId="910550424" sldId="256"/>
            <ac:spMk id="25" creationId="{0C0CCF94-9536-4A63-8FF2-E37827C92756}"/>
          </ac:spMkLst>
        </pc:spChg>
        <pc:spChg chg="del">
          <ac:chgData name="Codanics test" userId="797eddfb6c94bbe5" providerId="LiveId" clId="{88DD88CF-C555-482A-83E5-B9890041B425}" dt="2024-10-25T13:17:07.545" v="1" actId="26606"/>
          <ac:spMkLst>
            <pc:docMk/>
            <pc:sldMk cId="910550424" sldId="256"/>
            <ac:spMk id="26" creationId="{C970655A-F4C2-4D7E-BAB6-D3BFC5CAE148}"/>
          </ac:spMkLst>
        </pc:spChg>
        <pc:spChg chg="del">
          <ac:chgData name="Codanics test" userId="797eddfb6c94bbe5" providerId="LiveId" clId="{88DD88CF-C555-482A-83E5-B9890041B425}" dt="2024-10-25T13:17:07.545" v="1" actId="26606"/>
          <ac:spMkLst>
            <pc:docMk/>
            <pc:sldMk cId="910550424" sldId="256"/>
            <ac:spMk id="27" creationId="{3389D0BC-BA1D-4360-88F9-D9ECCBDAB50E}"/>
          </ac:spMkLst>
        </pc:spChg>
        <pc:spChg chg="add">
          <ac:chgData name="Codanics test" userId="797eddfb6c94bbe5" providerId="LiveId" clId="{88DD88CF-C555-482A-83E5-B9890041B425}" dt="2024-10-25T13:17:07.545" v="1" actId="26606"/>
          <ac:spMkLst>
            <pc:docMk/>
            <pc:sldMk cId="910550424" sldId="256"/>
            <ac:spMk id="32" creationId="{943CAA20-3569-4189-9E48-239A229A86CA}"/>
          </ac:spMkLst>
        </pc:spChg>
        <pc:spChg chg="add">
          <ac:chgData name="Codanics test" userId="797eddfb6c94bbe5" providerId="LiveId" clId="{88DD88CF-C555-482A-83E5-B9890041B425}" dt="2024-10-25T13:17:07.545" v="1" actId="26606"/>
          <ac:spMkLst>
            <pc:docMk/>
            <pc:sldMk cId="910550424" sldId="256"/>
            <ac:spMk id="34" creationId="{DA542B6D-E775-4832-91DC-2D20F857813A}"/>
          </ac:spMkLst>
        </pc:spChg>
        <pc:picChg chg="del">
          <ac:chgData name="Codanics test" userId="797eddfb6c94bbe5" providerId="LiveId" clId="{88DD88CF-C555-482A-83E5-B9890041B425}" dt="2024-10-25T13:16:57.827" v="0" actId="478"/>
          <ac:picMkLst>
            <pc:docMk/>
            <pc:sldMk cId="910550424" sldId="256"/>
            <ac:picMk id="5" creationId="{6B7B6189-2ABA-DE03-EE9C-3EE752A434A4}"/>
          </ac:picMkLst>
        </pc:picChg>
      </pc:sldChg>
      <pc:sldChg chg="addSp delSp modSp new mod setBg">
        <pc:chgData name="Codanics test" userId="797eddfb6c94bbe5" providerId="LiveId" clId="{88DD88CF-C555-482A-83E5-B9890041B425}" dt="2024-10-25T13:18:26.622" v="51" actId="20577"/>
        <pc:sldMkLst>
          <pc:docMk/>
          <pc:sldMk cId="691723005" sldId="257"/>
        </pc:sldMkLst>
        <pc:spChg chg="mod">
          <ac:chgData name="Codanics test" userId="797eddfb6c94bbe5" providerId="LiveId" clId="{88DD88CF-C555-482A-83E5-B9890041B425}" dt="2024-10-25T13:18:26.622" v="51" actId="20577"/>
          <ac:spMkLst>
            <pc:docMk/>
            <pc:sldMk cId="691723005" sldId="257"/>
            <ac:spMk id="2" creationId="{748E67DB-9B8C-FCA7-448C-65D179EEB6CC}"/>
          </ac:spMkLst>
        </pc:spChg>
        <pc:spChg chg="del">
          <ac:chgData name="Codanics test" userId="797eddfb6c94bbe5" providerId="LiveId" clId="{88DD88CF-C555-482A-83E5-B9890041B425}" dt="2024-10-25T13:17:46.453" v="47" actId="478"/>
          <ac:spMkLst>
            <pc:docMk/>
            <pc:sldMk cId="691723005" sldId="257"/>
            <ac:spMk id="3" creationId="{58ADE0E2-8BC1-B970-58BD-81A98831CBCE}"/>
          </ac:spMkLst>
        </pc:spChg>
        <pc:spChg chg="add ord">
          <ac:chgData name="Codanics test" userId="797eddfb6c94bbe5" providerId="LiveId" clId="{88DD88CF-C555-482A-83E5-B9890041B425}" dt="2024-10-25T13:18:03.624" v="49" actId="26606"/>
          <ac:spMkLst>
            <pc:docMk/>
            <pc:sldMk cId="691723005" sldId="257"/>
            <ac:spMk id="4" creationId="{FD60199B-B88B-D94B-E752-93D643668D63}"/>
          </ac:spMkLst>
        </pc:spChg>
        <pc:spChg chg="add">
          <ac:chgData name="Codanics test" userId="797eddfb6c94bbe5" providerId="LiveId" clId="{88DD88CF-C555-482A-83E5-B9890041B425}" dt="2024-10-25T13:18:03.624" v="49" actId="26606"/>
          <ac:spMkLst>
            <pc:docMk/>
            <pc:sldMk cId="691723005" sldId="257"/>
            <ac:spMk id="11" creationId="{D4771268-CB57-404A-9271-370EB28F6090}"/>
          </ac:spMkLst>
        </pc:spChg>
        <pc:picChg chg="add mod">
          <ac:chgData name="Codanics test" userId="797eddfb6c94bbe5" providerId="LiveId" clId="{88DD88CF-C555-482A-83E5-B9890041B425}" dt="2024-10-25T13:18:03.624" v="49" actId="26606"/>
          <ac:picMkLst>
            <pc:docMk/>
            <pc:sldMk cId="691723005" sldId="257"/>
            <ac:picMk id="6" creationId="{C5B51DAA-8227-77E5-5FD8-5F0FCC3041D5}"/>
          </ac:picMkLst>
        </pc:picChg>
      </pc:sldChg>
      <pc:sldChg chg="delSp del mod">
        <pc:chgData name="Codanics test" userId="797eddfb6c94bbe5" providerId="LiveId" clId="{88DD88CF-C555-482A-83E5-B9890041B425}" dt="2024-10-25T13:17:18.608" v="9" actId="47"/>
        <pc:sldMkLst>
          <pc:docMk/>
          <pc:sldMk cId="2198893918" sldId="257"/>
        </pc:sldMkLst>
        <pc:picChg chg="del">
          <ac:chgData name="Codanics test" userId="797eddfb6c94bbe5" providerId="LiveId" clId="{88DD88CF-C555-482A-83E5-B9890041B425}" dt="2024-10-25T13:17:16.812" v="8" actId="478"/>
          <ac:picMkLst>
            <pc:docMk/>
            <pc:sldMk cId="2198893918" sldId="257"/>
            <ac:picMk id="44" creationId="{50AE17B2-4BB5-C659-5FB1-45B328F2AC99}"/>
          </ac:picMkLst>
        </pc:picChg>
      </pc:sldChg>
      <pc:sldChg chg="del">
        <pc:chgData name="Codanics test" userId="797eddfb6c94bbe5" providerId="LiveId" clId="{88DD88CF-C555-482A-83E5-B9890041B425}" dt="2024-10-25T13:17:18.936" v="10" actId="47"/>
        <pc:sldMkLst>
          <pc:docMk/>
          <pc:sldMk cId="345660629" sldId="258"/>
        </pc:sldMkLst>
      </pc:sldChg>
      <pc:sldChg chg="addSp delSp modSp add mod">
        <pc:chgData name="Codanics test" userId="797eddfb6c94bbe5" providerId="LiveId" clId="{88DD88CF-C555-482A-83E5-B9890041B425}" dt="2024-10-25T13:19:15.044" v="110" actId="20577"/>
        <pc:sldMkLst>
          <pc:docMk/>
          <pc:sldMk cId="1379873911" sldId="258"/>
        </pc:sldMkLst>
        <pc:spChg chg="mod">
          <ac:chgData name="Codanics test" userId="797eddfb6c94bbe5" providerId="LiveId" clId="{88DD88CF-C555-482A-83E5-B9890041B425}" dt="2024-10-25T13:19:15.044" v="110" actId="20577"/>
          <ac:spMkLst>
            <pc:docMk/>
            <pc:sldMk cId="1379873911" sldId="258"/>
            <ac:spMk id="2" creationId="{748E67DB-9B8C-FCA7-448C-65D179EEB6CC}"/>
          </ac:spMkLst>
        </pc:spChg>
        <pc:spChg chg="ord">
          <ac:chgData name="Codanics test" userId="797eddfb6c94bbe5" providerId="LiveId" clId="{88DD88CF-C555-482A-83E5-B9890041B425}" dt="2024-10-25T13:18:43.794" v="55" actId="26606"/>
          <ac:spMkLst>
            <pc:docMk/>
            <pc:sldMk cId="1379873911" sldId="258"/>
            <ac:spMk id="4" creationId="{FD60199B-B88B-D94B-E752-93D643668D63}"/>
          </ac:spMkLst>
        </pc:spChg>
        <pc:spChg chg="add mod">
          <ac:chgData name="Codanics test" userId="797eddfb6c94bbe5" providerId="LiveId" clId="{88DD88CF-C555-482A-83E5-B9890041B425}" dt="2024-10-25T13:18:50.825" v="56"/>
          <ac:spMkLst>
            <pc:docMk/>
            <pc:sldMk cId="1379873911" sldId="258"/>
            <ac:spMk id="7" creationId="{0E089899-0CA5-597F-ADDE-B4E83F060115}"/>
          </ac:spMkLst>
        </pc:spChg>
        <pc:spChg chg="add">
          <ac:chgData name="Codanics test" userId="797eddfb6c94bbe5" providerId="LiveId" clId="{88DD88CF-C555-482A-83E5-B9890041B425}" dt="2024-10-25T13:18:57.403" v="57"/>
          <ac:spMkLst>
            <pc:docMk/>
            <pc:sldMk cId="1379873911" sldId="258"/>
            <ac:spMk id="8" creationId="{BF56AB03-2BE6-B614-3CC7-FCDED7CDACAD}"/>
          </ac:spMkLst>
        </pc:spChg>
        <pc:spChg chg="del">
          <ac:chgData name="Codanics test" userId="797eddfb6c94bbe5" providerId="LiveId" clId="{88DD88CF-C555-482A-83E5-B9890041B425}" dt="2024-10-25T13:18:43.794" v="55" actId="26606"/>
          <ac:spMkLst>
            <pc:docMk/>
            <pc:sldMk cId="1379873911" sldId="258"/>
            <ac:spMk id="11" creationId="{D4771268-CB57-404A-9271-370EB28F6090}"/>
          </ac:spMkLst>
        </pc:spChg>
        <pc:spChg chg="add">
          <ac:chgData name="Codanics test" userId="797eddfb6c94bbe5" providerId="LiveId" clId="{88DD88CF-C555-482A-83E5-B9890041B425}" dt="2024-10-25T13:18:43.794" v="55" actId="26606"/>
          <ac:spMkLst>
            <pc:docMk/>
            <pc:sldMk cId="1379873911" sldId="258"/>
            <ac:spMk id="16" creationId="{D4771268-CB57-404A-9271-370EB28F6090}"/>
          </ac:spMkLst>
        </pc:spChg>
        <pc:picChg chg="add mod">
          <ac:chgData name="Codanics test" userId="797eddfb6c94bbe5" providerId="LiveId" clId="{88DD88CF-C555-482A-83E5-B9890041B425}" dt="2024-10-25T13:18:43.794" v="55" actId="26606"/>
          <ac:picMkLst>
            <pc:docMk/>
            <pc:sldMk cId="1379873911" sldId="258"/>
            <ac:picMk id="5" creationId="{CC236F65-F14E-37BC-A110-B3DC6C03D32A}"/>
          </ac:picMkLst>
        </pc:picChg>
        <pc:picChg chg="del">
          <ac:chgData name="Codanics test" userId="797eddfb6c94bbe5" providerId="LiveId" clId="{88DD88CF-C555-482A-83E5-B9890041B425}" dt="2024-10-25T13:18:31.450" v="53" actId="478"/>
          <ac:picMkLst>
            <pc:docMk/>
            <pc:sldMk cId="1379873911" sldId="258"/>
            <ac:picMk id="6" creationId="{C5B51DAA-8227-77E5-5FD8-5F0FCC3041D5}"/>
          </ac:picMkLst>
        </pc:picChg>
      </pc:sldChg>
      <pc:sldChg chg="addSp delSp modSp new mod setBg">
        <pc:chgData name="Codanics test" userId="797eddfb6c94bbe5" providerId="LiveId" clId="{88DD88CF-C555-482A-83E5-B9890041B425}" dt="2024-10-25T13:20:07.622" v="158" actId="26606"/>
        <pc:sldMkLst>
          <pc:docMk/>
          <pc:sldMk cId="577590795" sldId="259"/>
        </pc:sldMkLst>
        <pc:spChg chg="mod">
          <ac:chgData name="Codanics test" userId="797eddfb6c94bbe5" providerId="LiveId" clId="{88DD88CF-C555-482A-83E5-B9890041B425}" dt="2024-10-25T13:20:07.622" v="158" actId="26606"/>
          <ac:spMkLst>
            <pc:docMk/>
            <pc:sldMk cId="577590795" sldId="259"/>
            <ac:spMk id="2" creationId="{5F3B048C-C7B0-9CC7-FA6C-40D2D501FAE1}"/>
          </ac:spMkLst>
        </pc:spChg>
        <pc:spChg chg="del">
          <ac:chgData name="Codanics test" userId="797eddfb6c94bbe5" providerId="LiveId" clId="{88DD88CF-C555-482A-83E5-B9890041B425}" dt="2024-10-25T13:19:44.498" v="150" actId="478"/>
          <ac:spMkLst>
            <pc:docMk/>
            <pc:sldMk cId="577590795" sldId="259"/>
            <ac:spMk id="3" creationId="{2B42F406-C19B-5C62-D4C5-83E1D46F3E7D}"/>
          </ac:spMkLst>
        </pc:spChg>
        <pc:spChg chg="add">
          <ac:chgData name="Codanics test" userId="797eddfb6c94bbe5" providerId="LiveId" clId="{88DD88CF-C555-482A-83E5-B9890041B425}" dt="2024-10-25T13:20:07.622" v="158" actId="26606"/>
          <ac:spMkLst>
            <pc:docMk/>
            <pc:sldMk cId="577590795" sldId="259"/>
            <ac:spMk id="7" creationId="{C4879EFC-8E62-4E00-973C-C45EE9EC676D}"/>
          </ac:spMkLst>
        </pc:spChg>
        <pc:spChg chg="add">
          <ac:chgData name="Codanics test" userId="797eddfb6c94bbe5" providerId="LiveId" clId="{88DD88CF-C555-482A-83E5-B9890041B425}" dt="2024-10-25T13:20:07.622" v="158" actId="26606"/>
          <ac:spMkLst>
            <pc:docMk/>
            <pc:sldMk cId="577590795" sldId="259"/>
            <ac:spMk id="8" creationId="{D6A9C53F-5F90-40A5-8C85-5412D39C8C68}"/>
          </ac:spMkLst>
        </pc:spChg>
        <pc:spChg chg="add del">
          <ac:chgData name="Codanics test" userId="797eddfb6c94bbe5" providerId="LiveId" clId="{88DD88CF-C555-482A-83E5-B9890041B425}" dt="2024-10-25T13:20:06.872" v="157" actId="26606"/>
          <ac:spMkLst>
            <pc:docMk/>
            <pc:sldMk cId="577590795" sldId="259"/>
            <ac:spMk id="10" creationId="{521C4EA8-6B83-4338-913D-D75D3C4F34D6}"/>
          </ac:spMkLst>
        </pc:spChg>
        <pc:spChg chg="add del">
          <ac:chgData name="Codanics test" userId="797eddfb6c94bbe5" providerId="LiveId" clId="{88DD88CF-C555-482A-83E5-B9890041B425}" dt="2024-10-25T13:20:06.872" v="157" actId="26606"/>
          <ac:spMkLst>
            <pc:docMk/>
            <pc:sldMk cId="577590795" sldId="259"/>
            <ac:spMk id="16" creationId="{04357C93-F0CB-4A1C-8F77-4E9063789819}"/>
          </ac:spMkLst>
        </pc:spChg>
        <pc:grpChg chg="add del">
          <ac:chgData name="Codanics test" userId="797eddfb6c94bbe5" providerId="LiveId" clId="{88DD88CF-C555-482A-83E5-B9890041B425}" dt="2024-10-25T13:20:06.872" v="157" actId="26606"/>
          <ac:grpSpMkLst>
            <pc:docMk/>
            <pc:sldMk cId="577590795" sldId="259"/>
            <ac:grpSpMk id="12" creationId="{3AF6A671-C637-4547-85F4-51B6D1881399}"/>
          </ac:grpSpMkLst>
        </pc:grpChg>
        <pc:picChg chg="add mod ord">
          <ac:chgData name="Codanics test" userId="797eddfb6c94bbe5" providerId="LiveId" clId="{88DD88CF-C555-482A-83E5-B9890041B425}" dt="2024-10-25T13:20:07.622" v="158" actId="26606"/>
          <ac:picMkLst>
            <pc:docMk/>
            <pc:sldMk cId="577590795" sldId="259"/>
            <ac:picMk id="4" creationId="{154EDD01-8251-3CBC-5116-5749303D36CD}"/>
          </ac:picMkLst>
        </pc:picChg>
        <pc:picChg chg="add mod">
          <ac:chgData name="Codanics test" userId="797eddfb6c94bbe5" providerId="LiveId" clId="{88DD88CF-C555-482A-83E5-B9890041B425}" dt="2024-10-25T13:20:07.622" v="158" actId="26606"/>
          <ac:picMkLst>
            <pc:docMk/>
            <pc:sldMk cId="577590795" sldId="259"/>
            <ac:picMk id="5" creationId="{689A6030-0B4C-A357-23CC-1815438202AD}"/>
          </ac:picMkLst>
        </pc:picChg>
      </pc:sldChg>
      <pc:sldChg chg="del">
        <pc:chgData name="Codanics test" userId="797eddfb6c94bbe5" providerId="LiveId" clId="{88DD88CF-C555-482A-83E5-B9890041B425}" dt="2024-10-25T13:17:19.311" v="11" actId="47"/>
        <pc:sldMkLst>
          <pc:docMk/>
          <pc:sldMk cId="3327175145" sldId="259"/>
        </pc:sldMkLst>
      </pc:sldChg>
      <pc:sldChg chg="addSp delSp modSp new mod">
        <pc:chgData name="Codanics test" userId="797eddfb6c94bbe5" providerId="LiveId" clId="{88DD88CF-C555-482A-83E5-B9890041B425}" dt="2024-10-25T13:21:04.513" v="192" actId="1076"/>
        <pc:sldMkLst>
          <pc:docMk/>
          <pc:sldMk cId="2475101872" sldId="260"/>
        </pc:sldMkLst>
        <pc:spChg chg="mod">
          <ac:chgData name="Codanics test" userId="797eddfb6c94bbe5" providerId="LiveId" clId="{88DD88CF-C555-482A-83E5-B9890041B425}" dt="2024-10-25T13:20:31.763" v="188" actId="20577"/>
          <ac:spMkLst>
            <pc:docMk/>
            <pc:sldMk cId="2475101872" sldId="260"/>
            <ac:spMk id="2" creationId="{8B0AD995-18DB-C94A-7107-C07C210C8F15}"/>
          </ac:spMkLst>
        </pc:spChg>
        <pc:spChg chg="del">
          <ac:chgData name="Codanics test" userId="797eddfb6c94bbe5" providerId="LiveId" clId="{88DD88CF-C555-482A-83E5-B9890041B425}" dt="2024-10-25T13:20:59.405" v="189" actId="478"/>
          <ac:spMkLst>
            <pc:docMk/>
            <pc:sldMk cId="2475101872" sldId="260"/>
            <ac:spMk id="3" creationId="{5B4D5ADC-3305-3384-802B-E572E21C3A2D}"/>
          </ac:spMkLst>
        </pc:spChg>
        <pc:picChg chg="add del mod">
          <ac:chgData name="Codanics test" userId="797eddfb6c94bbe5" providerId="LiveId" clId="{88DD88CF-C555-482A-83E5-B9890041B425}" dt="2024-10-25T13:20:24.715" v="161" actId="478"/>
          <ac:picMkLst>
            <pc:docMk/>
            <pc:sldMk cId="2475101872" sldId="260"/>
            <ac:picMk id="4" creationId="{0B60BE3D-DFC0-16EC-D880-A8DC4610F633}"/>
          </ac:picMkLst>
        </pc:picChg>
        <pc:picChg chg="add mod">
          <ac:chgData name="Codanics test" userId="797eddfb6c94bbe5" providerId="LiveId" clId="{88DD88CF-C555-482A-83E5-B9890041B425}" dt="2024-10-25T13:21:04.513" v="192" actId="1076"/>
          <ac:picMkLst>
            <pc:docMk/>
            <pc:sldMk cId="2475101872" sldId="260"/>
            <ac:picMk id="6" creationId="{3DFBC28A-36B6-0E27-881E-31A80485B6D3}"/>
          </ac:picMkLst>
        </pc:picChg>
      </pc:sldChg>
      <pc:sldChg chg="addSp delSp modSp new mod">
        <pc:chgData name="Codanics test" userId="797eddfb6c94bbe5" providerId="LiveId" clId="{88DD88CF-C555-482A-83E5-B9890041B425}" dt="2024-10-25T13:22:31.029" v="245" actId="20577"/>
        <pc:sldMkLst>
          <pc:docMk/>
          <pc:sldMk cId="3158281201" sldId="261"/>
        </pc:sldMkLst>
        <pc:spChg chg="mod">
          <ac:chgData name="Codanics test" userId="797eddfb6c94bbe5" providerId="LiveId" clId="{88DD88CF-C555-482A-83E5-B9890041B425}" dt="2024-10-25T13:22:31.029" v="245" actId="20577"/>
          <ac:spMkLst>
            <pc:docMk/>
            <pc:sldMk cId="3158281201" sldId="261"/>
            <ac:spMk id="2" creationId="{E37E7272-E301-BFB2-1CF7-3894DB3553A5}"/>
          </ac:spMkLst>
        </pc:spChg>
        <pc:spChg chg="del">
          <ac:chgData name="Codanics test" userId="797eddfb6c94bbe5" providerId="LiveId" clId="{88DD88CF-C555-482A-83E5-B9890041B425}" dt="2024-10-25T13:21:50.263" v="202" actId="478"/>
          <ac:spMkLst>
            <pc:docMk/>
            <pc:sldMk cId="3158281201" sldId="261"/>
            <ac:spMk id="3" creationId="{B488030D-65AE-62EC-8E02-3016E9A4B34B}"/>
          </ac:spMkLst>
        </pc:spChg>
        <pc:spChg chg="add">
          <ac:chgData name="Codanics test" userId="797eddfb6c94bbe5" providerId="LiveId" clId="{88DD88CF-C555-482A-83E5-B9890041B425}" dt="2024-10-25T13:21:45.186" v="200"/>
          <ac:spMkLst>
            <pc:docMk/>
            <pc:sldMk cId="3158281201" sldId="261"/>
            <ac:spMk id="4" creationId="{07313255-0E67-CF4E-CEC5-DAA779460A44}"/>
          </ac:spMkLst>
        </pc:spChg>
        <pc:spChg chg="add mod">
          <ac:chgData name="Codanics test" userId="797eddfb6c94bbe5" providerId="LiveId" clId="{88DD88CF-C555-482A-83E5-B9890041B425}" dt="2024-10-25T13:21:47.138" v="201"/>
          <ac:spMkLst>
            <pc:docMk/>
            <pc:sldMk cId="3158281201" sldId="261"/>
            <ac:spMk id="5" creationId="{4748F7CE-92A8-7F00-219C-C9D3A7CAA439}"/>
          </ac:spMkLst>
        </pc:spChg>
        <pc:picChg chg="add mod">
          <ac:chgData name="Codanics test" userId="797eddfb6c94bbe5" providerId="LiveId" clId="{88DD88CF-C555-482A-83E5-B9890041B425}" dt="2024-10-25T13:22:06.826" v="219" actId="1076"/>
          <ac:picMkLst>
            <pc:docMk/>
            <pc:sldMk cId="3158281201" sldId="261"/>
            <ac:picMk id="7" creationId="{89C04CD6-942C-32A0-CA1B-C707C09E39BD}"/>
          </ac:picMkLst>
        </pc:picChg>
      </pc:sldChg>
      <pc:sldChg chg="modSp add mod">
        <pc:chgData name="Codanics test" userId="797eddfb6c94bbe5" providerId="LiveId" clId="{88DD88CF-C555-482A-83E5-B9890041B425}" dt="2024-10-25T13:22:48.795" v="259" actId="14100"/>
        <pc:sldMkLst>
          <pc:docMk/>
          <pc:sldMk cId="239064338" sldId="262"/>
        </pc:sldMkLst>
        <pc:spChg chg="mod">
          <ac:chgData name="Codanics test" userId="797eddfb6c94bbe5" providerId="LiveId" clId="{88DD88CF-C555-482A-83E5-B9890041B425}" dt="2024-10-25T13:22:48.795" v="259" actId="14100"/>
          <ac:spMkLst>
            <pc:docMk/>
            <pc:sldMk cId="239064338" sldId="262"/>
            <ac:spMk id="2" creationId="{E37E7272-E301-BFB2-1CF7-3894DB3553A5}"/>
          </ac:spMkLst>
        </pc:spChg>
      </pc:sldChg>
    </pc:docChg>
  </pc:docChgLst>
  <pc:docChgLst>
    <pc:chgData name="Codanics test" userId="797eddfb6c94bbe5" providerId="LiveId" clId="{B457DC41-45FB-4EE0-A3BB-DEC6FCBEE9D3}"/>
    <pc:docChg chg="undo custSel addSld modSld">
      <pc:chgData name="Codanics test" userId="797eddfb6c94bbe5" providerId="LiveId" clId="{B457DC41-45FB-4EE0-A3BB-DEC6FCBEE9D3}" dt="2024-09-22T08:58:27.261" v="168" actId="26606"/>
      <pc:docMkLst>
        <pc:docMk/>
      </pc:docMkLst>
      <pc:sldChg chg="modSp new mod">
        <pc:chgData name="Codanics test" userId="797eddfb6c94bbe5" providerId="LiveId" clId="{B457DC41-45FB-4EE0-A3BB-DEC6FCBEE9D3}" dt="2024-09-22T08:54:44.816" v="85" actId="20577"/>
        <pc:sldMkLst>
          <pc:docMk/>
          <pc:sldMk cId="910550424" sldId="256"/>
        </pc:sldMkLst>
        <pc:spChg chg="mod">
          <ac:chgData name="Codanics test" userId="797eddfb6c94bbe5" providerId="LiveId" clId="{B457DC41-45FB-4EE0-A3BB-DEC6FCBEE9D3}" dt="2024-09-22T08:54:25.483" v="29" actId="20577"/>
          <ac:spMkLst>
            <pc:docMk/>
            <pc:sldMk cId="910550424" sldId="256"/>
            <ac:spMk id="2" creationId="{5415F862-93E1-B9CD-CA09-46A2B7C288D5}"/>
          </ac:spMkLst>
        </pc:spChg>
        <pc:spChg chg="mod">
          <ac:chgData name="Codanics test" userId="797eddfb6c94bbe5" providerId="LiveId" clId="{B457DC41-45FB-4EE0-A3BB-DEC6FCBEE9D3}" dt="2024-09-22T08:54:44.816" v="85" actId="20577"/>
          <ac:spMkLst>
            <pc:docMk/>
            <pc:sldMk cId="910550424" sldId="256"/>
            <ac:spMk id="3" creationId="{F068B06A-8523-AC74-B67E-9F6257B9DB77}"/>
          </ac:spMkLst>
        </pc:spChg>
      </pc:sldChg>
      <pc:sldChg chg="addSp delSp modSp new mod setBg">
        <pc:chgData name="Codanics test" userId="797eddfb6c94bbe5" providerId="LiveId" clId="{B457DC41-45FB-4EE0-A3BB-DEC6FCBEE9D3}" dt="2024-09-22T08:58:21.917" v="166" actId="26606"/>
        <pc:sldMkLst>
          <pc:docMk/>
          <pc:sldMk cId="2198893918" sldId="257"/>
        </pc:sldMkLst>
        <pc:spChg chg="mo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2" creationId="{D6DC0FCA-6FFA-9F00-8403-E810921CC005}"/>
          </ac:spMkLst>
        </pc:spChg>
        <pc:spChg chg="add del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49" creationId="{D4771268-CB57-404A-9271-370EB28F6090}"/>
          </ac:spMkLst>
        </pc:spChg>
        <pc:spChg chg="add del">
          <ac:chgData name="Codanics test" userId="797eddfb6c94bbe5" providerId="LiveId" clId="{B457DC41-45FB-4EE0-A3BB-DEC6FCBEE9D3}" dt="2024-09-22T08:58:21.901" v="165" actId="26606"/>
          <ac:spMkLst>
            <pc:docMk/>
            <pc:sldMk cId="2198893918" sldId="257"/>
            <ac:spMk id="54" creationId="{3C54F4CE-85F0-46ED-80DA-9518C9251AD1}"/>
          </ac:spMkLst>
        </pc:spChg>
        <pc:spChg chg="add del">
          <ac:chgData name="Codanics test" userId="797eddfb6c94bbe5" providerId="LiveId" clId="{B457DC41-45FB-4EE0-A3BB-DEC6FCBEE9D3}" dt="2024-09-22T08:58:21.901" v="165" actId="26606"/>
          <ac:spMkLst>
            <pc:docMk/>
            <pc:sldMk cId="2198893918" sldId="257"/>
            <ac:spMk id="56" creationId="{DADD1FCA-8ACB-4958-81DD-4CDD6D3E1921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58" creationId="{885504CF-B07B-45CD-B2B9-77F91DFDF71B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59" creationId="{3C54F4CE-85F0-46ED-80DA-9518C9251AD1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60" creationId="{C6F0F1BD-D7E0-40DE-8DBF-8152D3191EDE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61" creationId="{669216FA-293F-4DFA-AF49-122081674F6E}"/>
          </ac:spMkLst>
        </pc:sp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3" creationId="{38CB78F2-DD51-1A65-A8D9-7E46472A1E22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4" creationId="{5D0B43A5-9A05-D4DE-10CC-6F155C57A121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5" creationId="{84360725-FB99-8616-48C4-2365BF7930E3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6" creationId="{EC0A0637-DAAD-1AF3-3B22-59BEA5DBA47E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7" creationId="{3E896D29-3815-476B-3EB9-0239CCC4E8E0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8" creationId="{D26D1778-E280-22A8-080D-29C234AE77B7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9" creationId="{0ED6B65F-3678-6E32-E66E-CDAEF216FDE4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0" creationId="{273DACDA-BD7A-B0BC-1E40-76AC019A1C4D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1" creationId="{3F037D4F-8AF4-8F36-7117-95CCAEF2FD89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2" creationId="{DE320935-CABB-937E-F472-56E62DA5DAE4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3" creationId="{37DE6F3D-33FA-9B5D-10A7-4C4605D39087}"/>
          </ac:graphicFrameMkLst>
        </pc:graphicFrameChg>
        <pc:graphicFrameChg chg="add mod modGraphic">
          <ac:chgData name="Codanics test" userId="797eddfb6c94bbe5" providerId="LiveId" clId="{B457DC41-45FB-4EE0-A3BB-DEC6FCBEE9D3}" dt="2024-09-22T08:55:15.497" v="125" actId="14100"/>
          <ac:graphicFrameMkLst>
            <pc:docMk/>
            <pc:sldMk cId="2198893918" sldId="257"/>
            <ac:graphicFrameMk id="14" creationId="{9FFE6E7B-86EB-EBEE-EE09-A62FBA0FD66E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5" creationId="{98990BFA-1711-0FAB-FA07-EBD56ADF4269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6" creationId="{D3B72CB4-A964-2082-543F-3DD88BE022EE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7" creationId="{5553B55E-7927-87BA-6682-D9AA35C21DA1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8" creationId="{7D7A5E28-D1BD-A6A0-DABB-A0F7ADE50E7D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9" creationId="{92309F97-9944-0548-E8DB-2B55187EB235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0" creationId="{022C802A-555B-9FF1-7002-94741F0E5FE6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1" creationId="{B0EF391C-344E-D315-5E87-8618FE7C57E2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2" creationId="{8DC1FBDF-20A9-7A6F-E8F3-41C804584475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3" creationId="{72B7F348-D30A-306A-B4C9-5EE2C8C0E197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4" creationId="{E387C0EA-E24B-5EBB-15D4-5153E0267584}"/>
          </ac:graphicFrameMkLst>
        </pc:graphicFrameChg>
        <pc:graphicFrameChg chg="add mod">
          <ac:chgData name="Codanics test" userId="797eddfb6c94bbe5" providerId="LiveId" clId="{B457DC41-45FB-4EE0-A3BB-DEC6FCBEE9D3}" dt="2024-09-22T08:55:34.529" v="129" actId="1076"/>
          <ac:graphicFrameMkLst>
            <pc:docMk/>
            <pc:sldMk cId="2198893918" sldId="257"/>
            <ac:graphicFrameMk id="25" creationId="{E527B0DE-608B-D198-EB24-5FBF6E49B474}"/>
          </ac:graphicFrameMkLst>
        </pc:graphicFrameChg>
        <pc:graphicFrameChg chg="add mod">
          <ac:chgData name="Codanics test" userId="797eddfb6c94bbe5" providerId="LiveId" clId="{B457DC41-45FB-4EE0-A3BB-DEC6FCBEE9D3}" dt="2024-09-22T08:55:34.842" v="130" actId="1076"/>
          <ac:graphicFrameMkLst>
            <pc:docMk/>
            <pc:sldMk cId="2198893918" sldId="257"/>
            <ac:graphicFrameMk id="26" creationId="{316192E7-96B1-D681-EC6D-FB4D7123C276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27" creationId="{28DBECF5-EF3B-9DB2-7534-0795FDCBA61C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28" creationId="{891934EA-9FEC-6A03-FCD9-6C6E64567F15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29" creationId="{C32898AB-A980-553A-3845-489444AEBE40}"/>
          </ac:graphicFrameMkLst>
        </pc:graphicFrameChg>
        <pc:graphicFrameChg chg="add del mod">
          <ac:chgData name="Codanics test" userId="797eddfb6c94bbe5" providerId="LiveId" clId="{B457DC41-45FB-4EE0-A3BB-DEC6FCBEE9D3}" dt="2024-09-22T08:56:10.109" v="138" actId="478"/>
          <ac:graphicFrameMkLst>
            <pc:docMk/>
            <pc:sldMk cId="2198893918" sldId="257"/>
            <ac:graphicFrameMk id="30" creationId="{6B1D3FFC-4C7C-1026-2E90-3FA9D5FAB97D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1" creationId="{FB7623C7-41D4-7A13-8146-D436EDFC04F4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2" creationId="{BC016E83-6C6F-E9B7-D56F-875C753791B6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3" creationId="{F60DC5E3-A953-D31F-21FB-7BF14EA619A2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4" creationId="{DB65FDFC-5A5A-8F89-7E75-4C62345D4D91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5" creationId="{D177DCBB-A490-E79E-E17A-20CC19722C5F}"/>
          </ac:graphicFrameMkLst>
        </pc:graphicFrameChg>
        <pc:graphicFrameChg chg="add del mod modGraphic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6" creationId="{57504B2B-4CD2-7156-36C5-026010EE90AF}"/>
          </ac:graphicFrameMkLst>
        </pc:graphicFrameChg>
        <pc:graphicFrameChg chg="add del mod">
          <ac:chgData name="Codanics test" userId="797eddfb6c94bbe5" providerId="LiveId" clId="{B457DC41-45FB-4EE0-A3BB-DEC6FCBEE9D3}" dt="2024-09-22T08:56:20.635" v="141" actId="478"/>
          <ac:graphicFrameMkLst>
            <pc:docMk/>
            <pc:sldMk cId="2198893918" sldId="257"/>
            <ac:graphicFrameMk id="37" creationId="{A0FC1E4E-118F-2A17-7E4D-4EB1E40219B0}"/>
          </ac:graphicFrameMkLst>
        </pc:graphicFrameChg>
        <pc:graphicFrameChg chg="add del mod">
          <ac:chgData name="Codanics test" userId="797eddfb6c94bbe5" providerId="LiveId" clId="{B457DC41-45FB-4EE0-A3BB-DEC6FCBEE9D3}" dt="2024-09-22T08:56:20.635" v="141" actId="478"/>
          <ac:graphicFrameMkLst>
            <pc:docMk/>
            <pc:sldMk cId="2198893918" sldId="257"/>
            <ac:graphicFrameMk id="38" creationId="{53406E34-D051-28B0-141A-9EE06E154B48}"/>
          </ac:graphicFrameMkLst>
        </pc:graphicFrameChg>
        <pc:graphicFrameChg chg="add mod">
          <ac:chgData name="Codanics test" userId="797eddfb6c94bbe5" providerId="LiveId" clId="{B457DC41-45FB-4EE0-A3BB-DEC6FCBEE9D3}" dt="2024-09-22T08:56:48.811" v="143"/>
          <ac:graphicFrameMkLst>
            <pc:docMk/>
            <pc:sldMk cId="2198893918" sldId="257"/>
            <ac:graphicFrameMk id="39" creationId="{33520647-EE79-6BB1-0CFF-4EA6A3A0513F}"/>
          </ac:graphicFrameMkLst>
        </pc:graphicFrameChg>
        <pc:graphicFrameChg chg="add mod">
          <ac:chgData name="Codanics test" userId="797eddfb6c94bbe5" providerId="LiveId" clId="{B457DC41-45FB-4EE0-A3BB-DEC6FCBEE9D3}" dt="2024-09-22T08:56:48.811" v="143"/>
          <ac:graphicFrameMkLst>
            <pc:docMk/>
            <pc:sldMk cId="2198893918" sldId="257"/>
            <ac:graphicFrameMk id="40" creationId="{21847E21-E721-0940-21F1-D7A27A156310}"/>
          </ac:graphicFrameMkLst>
        </pc:graphicFrameChg>
        <pc:graphicFrameChg chg="add mod">
          <ac:chgData name="Codanics test" userId="797eddfb6c94bbe5" providerId="LiveId" clId="{B457DC41-45FB-4EE0-A3BB-DEC6FCBEE9D3}" dt="2024-09-22T08:56:48.811" v="143"/>
          <ac:graphicFrameMkLst>
            <pc:docMk/>
            <pc:sldMk cId="2198893918" sldId="257"/>
            <ac:graphicFrameMk id="41" creationId="{0C2F2B27-3CC4-3414-DE2A-3A19BB03BF97}"/>
          </ac:graphicFrameMkLst>
        </pc:graphicFrameChg>
        <pc:graphicFrameChg chg="add mod">
          <ac:chgData name="Codanics test" userId="797eddfb6c94bbe5" providerId="LiveId" clId="{B457DC41-45FB-4EE0-A3BB-DEC6FCBEE9D3}" dt="2024-09-22T08:56:52.671" v="145" actId="1076"/>
          <ac:graphicFrameMkLst>
            <pc:docMk/>
            <pc:sldMk cId="2198893918" sldId="257"/>
            <ac:graphicFrameMk id="42" creationId="{5C41BA95-B89F-DEB5-0486-4FEED4FBC751}"/>
          </ac:graphicFrameMkLst>
        </pc:graphicFrameChg>
        <pc:picChg chg="add mod">
          <ac:chgData name="Codanics test" userId="797eddfb6c94bbe5" providerId="LiveId" clId="{B457DC41-45FB-4EE0-A3BB-DEC6FCBEE9D3}" dt="2024-09-22T08:58:21.917" v="166" actId="26606"/>
          <ac:picMkLst>
            <pc:docMk/>
            <pc:sldMk cId="2198893918" sldId="257"/>
            <ac:picMk id="44" creationId="{50AE17B2-4BB5-C659-5FB1-45B328F2AC99}"/>
          </ac:picMkLst>
        </pc:picChg>
      </pc:sldChg>
      <pc:sldChg chg="addSp delSp modSp add mod">
        <pc:chgData name="Codanics test" userId="797eddfb6c94bbe5" providerId="LiveId" clId="{B457DC41-45FB-4EE0-A3BB-DEC6FCBEE9D3}" dt="2024-09-22T08:58:25.120" v="167" actId="26606"/>
        <pc:sldMkLst>
          <pc:docMk/>
          <pc:sldMk cId="345660629" sldId="258"/>
        </pc:sldMkLst>
        <pc:spChg chg="mo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2" creationId="{D6DC0FCA-6FFA-9F00-8403-E810921CC005}"/>
          </ac:spMkLst>
        </pc:spChg>
        <pc:spChg chg="del">
          <ac:chgData name="Codanics test" userId="797eddfb6c94bbe5" providerId="LiveId" clId="{B457DC41-45FB-4EE0-A3BB-DEC6FCBEE9D3}" dt="2024-09-22T08:57:54.192" v="159" actId="26606"/>
          <ac:spMkLst>
            <pc:docMk/>
            <pc:sldMk cId="345660629" sldId="258"/>
            <ac:spMk id="49" creationId="{D4771268-CB57-404A-9271-370EB28F6090}"/>
          </ac:spMkLst>
        </pc:spChg>
        <pc:spChg chg="add del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54" creationId="{D4771268-CB57-404A-9271-370EB28F6090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59" creationId="{3C54F4CE-85F0-46ED-80DA-9518C9251AD1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61" creationId="{669216FA-293F-4DFA-AF49-122081674F6E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63" creationId="{885504CF-B07B-45CD-B2B9-77F91DFDF71B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65" creationId="{C6F0F1BD-D7E0-40DE-8DBF-8152D3191EDE}"/>
          </ac:spMkLst>
        </pc:spChg>
        <pc:picChg chg="add mod">
          <ac:chgData name="Codanics test" userId="797eddfb6c94bbe5" providerId="LiveId" clId="{B457DC41-45FB-4EE0-A3BB-DEC6FCBEE9D3}" dt="2024-09-22T08:58:25.120" v="167" actId="26606"/>
          <ac:picMkLst>
            <pc:docMk/>
            <pc:sldMk cId="345660629" sldId="258"/>
            <ac:picMk id="4" creationId="{E09A628E-2A35-B581-1FDF-06FB0C701B31}"/>
          </ac:picMkLst>
        </pc:picChg>
        <pc:picChg chg="del">
          <ac:chgData name="Codanics test" userId="797eddfb6c94bbe5" providerId="LiveId" clId="{B457DC41-45FB-4EE0-A3BB-DEC6FCBEE9D3}" dt="2024-09-22T08:57:47.911" v="154" actId="478"/>
          <ac:picMkLst>
            <pc:docMk/>
            <pc:sldMk cId="345660629" sldId="258"/>
            <ac:picMk id="44" creationId="{50AE17B2-4BB5-C659-5FB1-45B328F2AC99}"/>
          </ac:picMkLst>
        </pc:picChg>
      </pc:sldChg>
      <pc:sldChg chg="addSp delSp modSp add mod">
        <pc:chgData name="Codanics test" userId="797eddfb6c94bbe5" providerId="LiveId" clId="{B457DC41-45FB-4EE0-A3BB-DEC6FCBEE9D3}" dt="2024-09-22T08:58:27.261" v="168" actId="26606"/>
        <pc:sldMkLst>
          <pc:docMk/>
          <pc:sldMk cId="3327175145" sldId="259"/>
        </pc:sldMkLst>
        <pc:spChg chg="mo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2" creationId="{D6DC0FCA-6FFA-9F00-8403-E810921CC005}"/>
          </ac:spMkLst>
        </pc:spChg>
        <pc:spChg chg="del">
          <ac:chgData name="Codanics test" userId="797eddfb6c94bbe5" providerId="LiveId" clId="{B457DC41-45FB-4EE0-A3BB-DEC6FCBEE9D3}" dt="2024-09-22T08:57:58.976" v="163" actId="26606"/>
          <ac:spMkLst>
            <pc:docMk/>
            <pc:sldMk cId="3327175145" sldId="259"/>
            <ac:spMk id="49" creationId="{D4771268-CB57-404A-9271-370EB28F6090}"/>
          </ac:spMkLst>
        </pc:spChg>
        <pc:spChg chg="add del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54" creationId="{D4771268-CB57-404A-9271-370EB28F6090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59" creationId="{3C54F4CE-85F0-46ED-80DA-9518C9251AD1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61" creationId="{669216FA-293F-4DFA-AF49-122081674F6E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63" creationId="{885504CF-B07B-45CD-B2B9-77F91DFDF71B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65" creationId="{C6F0F1BD-D7E0-40DE-8DBF-8152D3191EDE}"/>
          </ac:spMkLst>
        </pc:spChg>
        <pc:picChg chg="add mod">
          <ac:chgData name="Codanics test" userId="797eddfb6c94bbe5" providerId="LiveId" clId="{B457DC41-45FB-4EE0-A3BB-DEC6FCBEE9D3}" dt="2024-09-22T08:58:27.261" v="168" actId="26606"/>
          <ac:picMkLst>
            <pc:docMk/>
            <pc:sldMk cId="3327175145" sldId="259"/>
            <ac:picMk id="4" creationId="{DE65EE54-56F0-0076-CC39-04F6AA6D9178}"/>
          </ac:picMkLst>
        </pc:picChg>
        <pc:picChg chg="del">
          <ac:chgData name="Codanics test" userId="797eddfb6c94bbe5" providerId="LiveId" clId="{B457DC41-45FB-4EE0-A3BB-DEC6FCBEE9D3}" dt="2024-09-22T08:57:48.895" v="155" actId="478"/>
          <ac:picMkLst>
            <pc:docMk/>
            <pc:sldMk cId="3327175145" sldId="259"/>
            <ac:picMk id="44" creationId="{50AE17B2-4BB5-C659-5FB1-45B328F2AC99}"/>
          </ac:picMkLst>
        </pc:picChg>
      </pc:sldChg>
    </pc:docChg>
  </pc:docChgLst>
  <pc:docChgLst>
    <pc:chgData name="Codanics test" userId="797eddfb6c94bbe5" providerId="LiveId" clId="{8B9D37CB-FCBE-4ACE-9D5A-D3D46D1BC8B7}"/>
    <pc:docChg chg="undo custSel modSld">
      <pc:chgData name="Codanics test" userId="797eddfb6c94bbe5" providerId="LiveId" clId="{8B9D37CB-FCBE-4ACE-9D5A-D3D46D1BC8B7}" dt="2024-10-25T09:50:37.894" v="70" actId="113"/>
      <pc:docMkLst>
        <pc:docMk/>
      </pc:docMkLst>
      <pc:sldChg chg="addSp delSp modSp mod setBg">
        <pc:chgData name="Codanics test" userId="797eddfb6c94bbe5" providerId="LiveId" clId="{8B9D37CB-FCBE-4ACE-9D5A-D3D46D1BC8B7}" dt="2024-10-25T09:50:37.894" v="70" actId="113"/>
        <pc:sldMkLst>
          <pc:docMk/>
          <pc:sldMk cId="910550424" sldId="256"/>
        </pc:sldMkLst>
        <pc:spChg chg="mod">
          <ac:chgData name="Codanics test" userId="797eddfb6c94bbe5" providerId="LiveId" clId="{8B9D37CB-FCBE-4ACE-9D5A-D3D46D1BC8B7}" dt="2024-10-25T09:49:50.703" v="33" actId="26606"/>
          <ac:spMkLst>
            <pc:docMk/>
            <pc:sldMk cId="910550424" sldId="256"/>
            <ac:spMk id="2" creationId="{5415F862-93E1-B9CD-CA09-46A2B7C288D5}"/>
          </ac:spMkLst>
        </pc:spChg>
        <pc:spChg chg="mod">
          <ac:chgData name="Codanics test" userId="797eddfb6c94bbe5" providerId="LiveId" clId="{8B9D37CB-FCBE-4ACE-9D5A-D3D46D1BC8B7}" dt="2024-10-25T09:50:37.894" v="70" actId="113"/>
          <ac:spMkLst>
            <pc:docMk/>
            <pc:sldMk cId="910550424" sldId="256"/>
            <ac:spMk id="3" creationId="{F068B06A-8523-AC74-B67E-9F6257B9DB77}"/>
          </ac:spMkLst>
        </pc:spChg>
        <pc:spChg chg="add del">
          <ac:chgData name="Codanics test" userId="797eddfb6c94bbe5" providerId="LiveId" clId="{8B9D37CB-FCBE-4ACE-9D5A-D3D46D1BC8B7}" dt="2024-10-25T09:49:47.037" v="30" actId="26606"/>
          <ac:spMkLst>
            <pc:docMk/>
            <pc:sldMk cId="910550424" sldId="256"/>
            <ac:spMk id="7" creationId="{9180DE06-7362-4888-AADA-7AADD57AC49D}"/>
          </ac:spMkLst>
        </pc:spChg>
        <pc:spChg chg="add del">
          <ac:chgData name="Codanics test" userId="797eddfb6c94bbe5" providerId="LiveId" clId="{8B9D37CB-FCBE-4ACE-9D5A-D3D46D1BC8B7}" dt="2024-10-25T09:49:17.253" v="22" actId="26606"/>
          <ac:spMkLst>
            <pc:docMk/>
            <pc:sldMk cId="910550424" sldId="256"/>
            <ac:spMk id="10" creationId="{3C54F4CE-85F0-46ED-80DA-9518C9251AD1}"/>
          </ac:spMkLst>
        </pc:spChg>
        <pc:spChg chg="add del">
          <ac:chgData name="Codanics test" userId="797eddfb6c94bbe5" providerId="LiveId" clId="{8B9D37CB-FCBE-4ACE-9D5A-D3D46D1BC8B7}" dt="2024-10-25T09:49:17.253" v="22" actId="26606"/>
          <ac:spMkLst>
            <pc:docMk/>
            <pc:sldMk cId="910550424" sldId="256"/>
            <ac:spMk id="12" creationId="{DADD1FCA-8ACB-4958-81DD-4CDD6D3E1921}"/>
          </ac:spMkLst>
        </pc:spChg>
        <pc:spChg chg="add del">
          <ac:chgData name="Codanics test" userId="797eddfb6c94bbe5" providerId="LiveId" clId="{8B9D37CB-FCBE-4ACE-9D5A-D3D46D1BC8B7}" dt="2024-10-25T09:49:28.597" v="28" actId="26606"/>
          <ac:spMkLst>
            <pc:docMk/>
            <pc:sldMk cId="910550424" sldId="256"/>
            <ac:spMk id="14" creationId="{93245F62-CCC4-49E4-B95B-EA6C1E790510}"/>
          </ac:spMkLst>
        </pc:spChg>
        <pc:spChg chg="add del">
          <ac:chgData name="Codanics test" userId="797eddfb6c94bbe5" providerId="LiveId" clId="{8B9D37CB-FCBE-4ACE-9D5A-D3D46D1BC8B7}" dt="2024-10-25T09:49:28.597" v="28" actId="26606"/>
          <ac:spMkLst>
            <pc:docMk/>
            <pc:sldMk cId="910550424" sldId="256"/>
            <ac:spMk id="15" creationId="{E6C0DD6B-6AA3-448F-9B99-8386295BC1B4}"/>
          </ac:spMkLst>
        </pc:spChg>
        <pc:spChg chg="add del">
          <ac:chgData name="Codanics test" userId="797eddfb6c94bbe5" providerId="LiveId" clId="{8B9D37CB-FCBE-4ACE-9D5A-D3D46D1BC8B7}" dt="2024-10-25T09:49:47.037" v="30" actId="26606"/>
          <ac:spMkLst>
            <pc:docMk/>
            <pc:sldMk cId="910550424" sldId="256"/>
            <ac:spMk id="16" creationId="{04357C93-F0CB-4A1C-8F77-4E9063789819}"/>
          </ac:spMkLst>
        </pc:spChg>
        <pc:spChg chg="add del">
          <ac:chgData name="Codanics test" userId="797eddfb6c94bbe5" providerId="LiveId" clId="{8B9D37CB-FCBE-4ACE-9D5A-D3D46D1BC8B7}" dt="2024-10-25T09:49:50.671" v="32" actId="26606"/>
          <ac:spMkLst>
            <pc:docMk/>
            <pc:sldMk cId="910550424" sldId="256"/>
            <ac:spMk id="20" creationId="{F0AED851-54B9-4765-92D2-F0BE443BEC91}"/>
          </ac:spMkLst>
        </pc:spChg>
        <pc:spChg chg="add del">
          <ac:chgData name="Codanics test" userId="797eddfb6c94bbe5" providerId="LiveId" clId="{8B9D37CB-FCBE-4ACE-9D5A-D3D46D1BC8B7}" dt="2024-10-25T09:49:50.671" v="32" actId="26606"/>
          <ac:spMkLst>
            <pc:docMk/>
            <pc:sldMk cId="910550424" sldId="256"/>
            <ac:spMk id="21" creationId="{B81933D1-5615-42C7-9C0B-4EB7105CCE2D}"/>
          </ac:spMkLst>
        </pc:spChg>
        <pc:spChg chg="add del">
          <ac:chgData name="Codanics test" userId="797eddfb6c94bbe5" providerId="LiveId" clId="{8B9D37CB-FCBE-4ACE-9D5A-D3D46D1BC8B7}" dt="2024-10-25T09:49:50.671" v="32" actId="26606"/>
          <ac:spMkLst>
            <pc:docMk/>
            <pc:sldMk cId="910550424" sldId="256"/>
            <ac:spMk id="22" creationId="{19C9EAEA-39D0-4B0E-A0EB-51E7B26740B1}"/>
          </ac:spMkLst>
        </pc:spChg>
        <pc:spChg chg="add">
          <ac:chgData name="Codanics test" userId="797eddfb6c94bbe5" providerId="LiveId" clId="{8B9D37CB-FCBE-4ACE-9D5A-D3D46D1BC8B7}" dt="2024-10-25T09:49:50.703" v="33" actId="26606"/>
          <ac:spMkLst>
            <pc:docMk/>
            <pc:sldMk cId="910550424" sldId="256"/>
            <ac:spMk id="25" creationId="{0C0CCF94-9536-4A63-8FF2-E37827C92756}"/>
          </ac:spMkLst>
        </pc:spChg>
        <pc:spChg chg="add">
          <ac:chgData name="Codanics test" userId="797eddfb6c94bbe5" providerId="LiveId" clId="{8B9D37CB-FCBE-4ACE-9D5A-D3D46D1BC8B7}" dt="2024-10-25T09:49:50.703" v="33" actId="26606"/>
          <ac:spMkLst>
            <pc:docMk/>
            <pc:sldMk cId="910550424" sldId="256"/>
            <ac:spMk id="26" creationId="{C970655A-F4C2-4D7E-BAB6-D3BFC5CAE148}"/>
          </ac:spMkLst>
        </pc:spChg>
        <pc:spChg chg="add">
          <ac:chgData name="Codanics test" userId="797eddfb6c94bbe5" providerId="LiveId" clId="{8B9D37CB-FCBE-4ACE-9D5A-D3D46D1BC8B7}" dt="2024-10-25T09:49:50.703" v="33" actId="26606"/>
          <ac:spMkLst>
            <pc:docMk/>
            <pc:sldMk cId="910550424" sldId="256"/>
            <ac:spMk id="27" creationId="{3389D0BC-BA1D-4360-88F9-D9ECCBDAB50E}"/>
          </ac:spMkLst>
        </pc:spChg>
        <pc:grpChg chg="add del">
          <ac:chgData name="Codanics test" userId="797eddfb6c94bbe5" providerId="LiveId" clId="{8B9D37CB-FCBE-4ACE-9D5A-D3D46D1BC8B7}" dt="2024-10-25T09:49:47.037" v="30" actId="26606"/>
          <ac:grpSpMkLst>
            <pc:docMk/>
            <pc:sldMk cId="910550424" sldId="256"/>
            <ac:grpSpMk id="8" creationId="{3AF6A671-C637-4547-85F4-51B6D1881399}"/>
          </ac:grpSpMkLst>
        </pc:grpChg>
        <pc:grpChg chg="add del">
          <ac:chgData name="Codanics test" userId="797eddfb6c94bbe5" providerId="LiveId" clId="{8B9D37CB-FCBE-4ACE-9D5A-D3D46D1BC8B7}" dt="2024-10-25T09:49:50.671" v="32" actId="26606"/>
          <ac:grpSpMkLst>
            <pc:docMk/>
            <pc:sldMk cId="910550424" sldId="256"/>
            <ac:grpSpMk id="23" creationId="{032D8612-31EB-44CF-A1D0-14FD4C705424}"/>
          </ac:grpSpMkLst>
        </pc:grpChg>
        <pc:picChg chg="add mod">
          <ac:chgData name="Codanics test" userId="797eddfb6c94bbe5" providerId="LiveId" clId="{8B9D37CB-FCBE-4ACE-9D5A-D3D46D1BC8B7}" dt="2024-10-25T09:49:50.703" v="33" actId="26606"/>
          <ac:picMkLst>
            <pc:docMk/>
            <pc:sldMk cId="910550424" sldId="256"/>
            <ac:picMk id="5" creationId="{6B7B6189-2ABA-DE03-EE9C-3EE752A434A4}"/>
          </ac:picMkLst>
        </pc:picChg>
        <pc:picChg chg="add mod">
          <ac:chgData name="Codanics test" userId="797eddfb6c94bbe5" providerId="LiveId" clId="{8B9D37CB-FCBE-4ACE-9D5A-D3D46D1BC8B7}" dt="2024-10-25T09:49:26.363" v="26" actId="571"/>
          <ac:picMkLst>
            <pc:docMk/>
            <pc:sldMk cId="910550424" sldId="256"/>
            <ac:picMk id="6" creationId="{FCE32815-EDE8-02FE-653B-6E1FCF2CE9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A8E7-C06B-45CE-AFB8-75716E1BD693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58A4-DB87-4298-943B-E7437E6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4AFC-D613-5756-B364-346B2C44F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1116-B3A6-7BAC-39E5-4ABC9A88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4E1F-DC2C-5A0C-5AE6-9A9474EE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5D53-A2D9-D6CE-06BB-132DE49E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C83D-3E8B-01A4-28B5-077EC730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ED62-6C4D-29CA-849D-8BE00D29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6A1B1-9F38-E6BF-6439-417B1467F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97ED-C265-F06B-40D9-006E11E8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B7A7-05A3-FE0C-3B84-0904FF6F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7A43-781B-2CBC-A812-E782F379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2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A9D37-444D-862B-3C39-ADB51DEE2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4CC23-DB0F-A131-BA08-4390879C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72A6-D4D0-404B-4E9C-7401D2AA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5730-88FC-DF39-25A2-38EBF2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9E4A-B314-DEEB-3E18-5326B28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210F-ED81-3EB1-52C8-608DAEA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421E-27C8-D4AF-97F4-9AB77629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876A0-E583-D292-11B4-73092875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6E6B-346B-D786-A420-77C9FAFD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C824-43B1-3CF2-3A14-5C5F9385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1D9A-0622-09BB-CE33-A61FBF7F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DD17-22F6-7553-D77D-BAF58E41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D202-7485-CB87-49E4-9AEEDF2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BEF9-DBC4-FA2B-AF39-BC8719B4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0B14F-A219-0451-04D9-A64AE3F1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6347-3C3F-086F-8BA3-407AB861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52E4-6CA5-C981-6E95-85869FD9D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2FFC-F868-E2ED-3317-1B419B4AC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C519-65B3-29B7-D6DA-DE57CA14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CBB7C-DDB6-86E4-AD2F-B1C2C288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224A0-C394-C04D-A700-DC0BC92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0687-54B4-C922-809D-FCF931E4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535-F428-B2C3-2337-71867671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F577B-D657-8E8F-9D70-321D4445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CFCE9-63D5-91A4-A282-9749F38DC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5DF4-E257-B93A-431B-B12A1FBF6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B6B11-CD21-1A76-5A65-A1EB71DD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509B8-2D3F-88EA-0565-8BB7C4B1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75D4A-9336-4001-3BDC-F0322C6D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AAE1-1973-D00B-7688-68BE2170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93FDF-359A-05E6-A48D-6159CB21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8F84B-685D-5F3E-2A58-4FC0C449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4EB62-3FF0-8DEA-F7EF-632FD3EE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55F12-4BB3-45DF-3902-98A49A87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B7D37-650E-C129-BE70-C03D795E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2D4A3-5107-C020-4F46-7EA2078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68B0-0A68-A9B2-634C-510B611F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C58B-000F-6AAB-BC72-5135E590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9073D-DFC6-7C57-3F54-AE5C0702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C546-AEB7-AE0A-E8D7-EAFA2739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C060-A28F-1DDB-E611-5CEA86A3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C498-E0FC-6224-D83A-96A0FF1C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C292-01BC-CE7F-FE24-1C8879B9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322B6-F90B-9F37-F7E9-1570DD13D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5DF35-6C40-E360-004D-74E8FED4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ADE2-9241-D7B2-3450-55DCD478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641C-E5B8-C125-CA68-90832297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49738-24BA-619E-23BB-2138E536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A0013-E861-99A2-D385-B881987A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74B67-87A8-4FD1-9BC9-DD8C1703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F08F-F816-4676-650F-514F2BA70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108E-FB45-6658-DC9E-15A667AC8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9708-ACEB-7AE2-DFDE-0FA31B1A4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F862-93E1-B9CD-CA09-46A2B7C28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8B06A-8523-AC74-B67E-9F6257B9D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Dr. Aammar Tufail</a:t>
            </a:r>
          </a:p>
          <a:p>
            <a:pPr algn="l"/>
            <a:r>
              <a:rPr lang="en-US"/>
              <a:t>CEO/Founder at Codanics.com 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5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67DB-9B8C-FCA7-448C-65D179E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dirty="0">
                <a:solidFill>
                  <a:srgbClr val="FFFFFF"/>
                </a:solidFill>
              </a:rPr>
              <a:t>p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andas data table representation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B51DAA-8227-77E5-5FD8-5F0FCC304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7316" y="958708"/>
            <a:ext cx="6780700" cy="4938254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D60199B-B88B-D94B-E752-93D643668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2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E67DB-9B8C-FCA7-448C-65D179EE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Each column in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dataframe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is a series/</a:t>
            </a: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pandas series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C236F65-F14E-37BC-A110-B3DC6C03D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0023" y="643466"/>
            <a:ext cx="3555286" cy="5568739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FD60199B-B88B-D94B-E752-93D643668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0E089899-0CA5-597F-ADDE-B4E83F060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F56AB03-2BE6-B614-3CC7-FCDED7CDA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222832"/>
                </a:solidFill>
                <a:effectLst/>
                <a:latin typeface="-apple-system"/>
              </a:rPr>
              <a:t>Each column in a 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222832"/>
                </a:solidFill>
                <a:effectLst/>
                <a:latin typeface="var(--pst-font-family-monospace)"/>
              </a:rPr>
              <a:t>DataFrame</a:t>
            </a: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rgbClr val="222832"/>
                </a:solidFill>
                <a:effectLst/>
                <a:latin typeface="-apple-system"/>
              </a:rPr>
              <a:t> is a 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222832"/>
                </a:solidFill>
                <a:effectLst/>
                <a:latin typeface="var(--pst-font-family-monospace)"/>
              </a:rPr>
              <a:t>Series</a:t>
            </a:r>
            <a:endParaRPr kumimoji="0" lang="en-US" altLang="en-US" sz="600" b="1" i="0" u="none" strike="noStrike" cap="none" normalizeH="0" baseline="0">
              <a:ln>
                <a:noFill/>
              </a:ln>
              <a:solidFill>
                <a:srgbClr val="222832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73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B048C-C7B0-9CC7-FA6C-40D2D501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Work with Series or dataframes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89A6030-0B4C-A357-23CC-181543820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6216" y="2642616"/>
            <a:ext cx="2302064" cy="360578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54EDD01-8251-3CBC-5116-5749303D3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86159" y="2642616"/>
            <a:ext cx="4951089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9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D995-18DB-C94A-7107-C07C210C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read tabular Data?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DFBC28A-36B6-0E27-881E-31A80485B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425" y="2094759"/>
            <a:ext cx="106203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7272-E301-BFB2-1CF7-3894DB35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select a subset of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7313255-0E67-CF4E-CEC5-DAA779460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748F7CE-92A8-7F00-219C-C9D3A7CAA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C04CD6-942C-32A0-CA1B-C707C09E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" y="2190750"/>
            <a:ext cx="10991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8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7272-E301-BFB2-1CF7-3894DB35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2375" cy="1325563"/>
          </a:xfrm>
        </p:spPr>
        <p:txBody>
          <a:bodyPr/>
          <a:lstStyle/>
          <a:p>
            <a:r>
              <a:rPr lang="en-US" dirty="0"/>
              <a:t>How do I select a specific row of a </a:t>
            </a:r>
            <a:r>
              <a:rPr lang="en-US" dirty="0" err="1"/>
              <a:t>Dataframe</a:t>
            </a:r>
            <a:r>
              <a:rPr lang="en-US" dirty="0"/>
              <a:t>?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7313255-0E67-CF4E-CEC5-DAA779460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748F7CE-92A8-7F00-219C-C9D3A7CAA4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9C04CD6-942C-32A0-CA1B-C707C09E3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" y="2190750"/>
            <a:ext cx="10991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var(--pst-font-family-monospace)</vt:lpstr>
      <vt:lpstr>Office Theme</vt:lpstr>
      <vt:lpstr>pandas</vt:lpstr>
      <vt:lpstr>pandas data table representation</vt:lpstr>
      <vt:lpstr>Each column in dataframe is a series/ pandas series</vt:lpstr>
      <vt:lpstr>Work with Series or dataframes</vt:lpstr>
      <vt:lpstr>How do I read tabular Data?</vt:lpstr>
      <vt:lpstr>How do I select a subset of a Dataframe?</vt:lpstr>
      <vt:lpstr>How do I select a specific row of a Dataframe?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Codanics test</dc:creator>
  <cp:lastModifiedBy>Codanics test</cp:lastModifiedBy>
  <cp:revision>1</cp:revision>
  <dcterms:created xsi:type="dcterms:W3CDTF">2024-09-22T08:54:13Z</dcterms:created>
  <dcterms:modified xsi:type="dcterms:W3CDTF">2024-10-25T13:22:54Z</dcterms:modified>
</cp:coreProperties>
</file>