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Golos Text Black"/>
      <p:bold r:id="rId15"/>
    </p:embeddedFont>
    <p:embeddedFont>
      <p:font typeface="DM Sans Medium"/>
      <p:regular r:id="rId16"/>
      <p:bold r:id="rId17"/>
      <p:italic r:id="rId18"/>
      <p:boldItalic r:id="rId19"/>
    </p:embeddedFont>
    <p:embeddedFont>
      <p:font typeface="Palanquin Dark"/>
      <p:regular r:id="rId20"/>
      <p:bold r:id="rId21"/>
    </p:embeddedFont>
    <p:embeddedFont>
      <p:font typeface="Golos Text ExtraBold"/>
      <p:bold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nquinDark-regular.fntdata"/><Relationship Id="rId22" Type="http://schemas.openxmlformats.org/officeDocument/2006/relationships/font" Target="fonts/GolosTextExtraBold-bold.fntdata"/><Relationship Id="rId21" Type="http://schemas.openxmlformats.org/officeDocument/2006/relationships/font" Target="fonts/PalanquinDark-bold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GolosTextBlack-bold.fntdata"/><Relationship Id="rId14" Type="http://schemas.openxmlformats.org/officeDocument/2006/relationships/slide" Target="slides/slide10.xml"/><Relationship Id="rId17" Type="http://schemas.openxmlformats.org/officeDocument/2006/relationships/font" Target="fonts/DMSansMedium-bold.fntdata"/><Relationship Id="rId16" Type="http://schemas.openxmlformats.org/officeDocument/2006/relationships/font" Target="fonts/DMSansMedium-regular.fntdata"/><Relationship Id="rId19" Type="http://schemas.openxmlformats.org/officeDocument/2006/relationships/font" Target="fonts/DMSansMedium-boldItalic.fntdata"/><Relationship Id="rId18" Type="http://schemas.openxmlformats.org/officeDocument/2006/relationships/font" Target="fonts/DM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cd280f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cd280f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4e3d71a347_0_27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4e3d71a347_0_27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dee62c11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dee62c1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4544eb2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34544eb2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77b642fd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77b642fd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6ac5e8787_2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6ac5e8787_2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77b642fd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77b642fd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4d79472916_0_4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4d79472916_0_4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4d79472916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4d79472916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87350" y="566398"/>
            <a:ext cx="8169300" cy="4010705"/>
            <a:chOff x="451125" y="564812"/>
            <a:chExt cx="8169300" cy="4010705"/>
          </a:xfrm>
        </p:grpSpPr>
        <p:sp>
          <p:nvSpPr>
            <p:cNvPr id="10" name="Google Shape;10;p2"/>
            <p:cNvSpPr/>
            <p:nvPr/>
          </p:nvSpPr>
          <p:spPr>
            <a:xfrm>
              <a:off x="451125" y="629550"/>
              <a:ext cx="8169300" cy="3884400"/>
            </a:xfrm>
            <a:prstGeom prst="roundRect">
              <a:avLst>
                <a:gd fmla="val 609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4511128" y="564812"/>
              <a:ext cx="118496" cy="119189"/>
              <a:chOff x="6916887" y="844381"/>
              <a:chExt cx="102870" cy="103481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940943" y="868436"/>
                <a:ext cx="54757" cy="55370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916887" y="844381"/>
                <a:ext cx="102870" cy="10348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2100366" y="4456328"/>
              <a:ext cx="118496" cy="119189"/>
              <a:chOff x="6620258" y="1050444"/>
              <a:chExt cx="102870" cy="103481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644314" y="1074499"/>
                <a:ext cx="54757" cy="55370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20258" y="1050444"/>
                <a:ext cx="102870" cy="10348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946211" y="1331250"/>
            <a:ext cx="3683400" cy="21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946222" y="3521725"/>
            <a:ext cx="36834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8459961" y="-684019"/>
            <a:ext cx="1368067" cy="1368031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722299" y="1716600"/>
            <a:ext cx="3849600" cy="12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 flipH="1">
            <a:off x="722200" y="3089767"/>
            <a:ext cx="30966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" name="Google Shape;77;p11"/>
          <p:cNvSpPr/>
          <p:nvPr/>
        </p:nvSpPr>
        <p:spPr>
          <a:xfrm>
            <a:off x="-465550" y="-465525"/>
            <a:ext cx="931098" cy="931062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hasCustomPrompt="1" type="title"/>
          </p:nvPr>
        </p:nvSpPr>
        <p:spPr>
          <a:xfrm>
            <a:off x="829406" y="1401569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1732850" y="1401569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2" type="title"/>
          </p:nvPr>
        </p:nvSpPr>
        <p:spPr>
          <a:xfrm>
            <a:off x="829406" y="3649188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3" type="subTitle"/>
          </p:nvPr>
        </p:nvSpPr>
        <p:spPr>
          <a:xfrm>
            <a:off x="1732850" y="3649200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4" type="title"/>
          </p:nvPr>
        </p:nvSpPr>
        <p:spPr>
          <a:xfrm>
            <a:off x="4769656" y="1401564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5" type="subTitle"/>
          </p:nvPr>
        </p:nvSpPr>
        <p:spPr>
          <a:xfrm>
            <a:off x="5673099" y="1401574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6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7" type="title"/>
          </p:nvPr>
        </p:nvSpPr>
        <p:spPr>
          <a:xfrm>
            <a:off x="4769656" y="3649188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8" type="subTitle"/>
          </p:nvPr>
        </p:nvSpPr>
        <p:spPr>
          <a:xfrm>
            <a:off x="5673099" y="3649200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9" type="title"/>
          </p:nvPr>
        </p:nvSpPr>
        <p:spPr>
          <a:xfrm>
            <a:off x="829406" y="2525376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13" type="subTitle"/>
          </p:nvPr>
        </p:nvSpPr>
        <p:spPr>
          <a:xfrm>
            <a:off x="1732850" y="2525375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14" type="title"/>
          </p:nvPr>
        </p:nvSpPr>
        <p:spPr>
          <a:xfrm>
            <a:off x="4769656" y="2525376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5" type="subTitle"/>
          </p:nvPr>
        </p:nvSpPr>
        <p:spPr>
          <a:xfrm>
            <a:off x="5673099" y="2525375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93" name="Google Shape;93;p13"/>
          <p:cNvSpPr/>
          <p:nvPr/>
        </p:nvSpPr>
        <p:spPr>
          <a:xfrm>
            <a:off x="7120179" y="-440699"/>
            <a:ext cx="2393100" cy="828300"/>
          </a:xfrm>
          <a:prstGeom prst="roundRect">
            <a:avLst>
              <a:gd fmla="val 16923" name="adj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 flipH="1">
            <a:off x="7060154" y="4604605"/>
            <a:ext cx="2453125" cy="887896"/>
            <a:chOff x="-384050" y="4548979"/>
            <a:chExt cx="2453125" cy="887896"/>
          </a:xfrm>
        </p:grpSpPr>
        <p:sp>
          <p:nvSpPr>
            <p:cNvPr id="95" name="Google Shape;95;p13"/>
            <p:cNvSpPr/>
            <p:nvPr/>
          </p:nvSpPr>
          <p:spPr>
            <a:xfrm>
              <a:off x="-384050" y="4608575"/>
              <a:ext cx="2393100" cy="828300"/>
            </a:xfrm>
            <a:prstGeom prst="roundRect">
              <a:avLst>
                <a:gd fmla="val 1692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3"/>
            <p:cNvGrpSpPr/>
            <p:nvPr/>
          </p:nvGrpSpPr>
          <p:grpSpPr>
            <a:xfrm>
              <a:off x="325671" y="4548979"/>
              <a:ext cx="118495" cy="119191"/>
              <a:chOff x="4541071" y="952912"/>
              <a:chExt cx="118495" cy="119191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4568781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541071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3"/>
            <p:cNvGrpSpPr/>
            <p:nvPr/>
          </p:nvGrpSpPr>
          <p:grpSpPr>
            <a:xfrm>
              <a:off x="1950580" y="4835229"/>
              <a:ext cx="118495" cy="119191"/>
              <a:chOff x="4512753" y="952912"/>
              <a:chExt cx="118495" cy="119191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2" name="Google Shape;102;p13"/>
          <p:cNvSpPr/>
          <p:nvPr/>
        </p:nvSpPr>
        <p:spPr>
          <a:xfrm>
            <a:off x="8535000" y="141154"/>
            <a:ext cx="804590" cy="796696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7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720000" y="1401575"/>
            <a:ext cx="38520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4"/>
          <p:cNvSpPr/>
          <p:nvPr>
            <p:ph idx="2" type="pic"/>
          </p:nvPr>
        </p:nvSpPr>
        <p:spPr>
          <a:xfrm>
            <a:off x="5262725" y="1401575"/>
            <a:ext cx="3054000" cy="3054600"/>
          </a:xfrm>
          <a:prstGeom prst="roundRect">
            <a:avLst>
              <a:gd fmla="val 7563" name="adj"/>
            </a:avLst>
          </a:prstGeom>
          <a:noFill/>
          <a:ln>
            <a:noFill/>
          </a:ln>
        </p:spPr>
      </p:sp>
      <p:sp>
        <p:nvSpPr>
          <p:cNvPr id="107" name="Google Shape;107;p14"/>
          <p:cNvSpPr/>
          <p:nvPr/>
        </p:nvSpPr>
        <p:spPr>
          <a:xfrm>
            <a:off x="112887" y="4608575"/>
            <a:ext cx="1218985" cy="1218949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3750532" y="980650"/>
            <a:ext cx="4671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>
            <a:off x="3750375" y="387600"/>
            <a:ext cx="4671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1" name="Google Shape;111;p15"/>
          <p:cNvGrpSpPr/>
          <p:nvPr/>
        </p:nvGrpSpPr>
        <p:grpSpPr>
          <a:xfrm rot="10800000">
            <a:off x="8010925" y="-160875"/>
            <a:ext cx="1583400" cy="700375"/>
            <a:chOff x="-352400" y="4682170"/>
            <a:chExt cx="1583400" cy="700375"/>
          </a:xfrm>
        </p:grpSpPr>
        <p:sp>
          <p:nvSpPr>
            <p:cNvPr id="112" name="Google Shape;112;p15"/>
            <p:cNvSpPr/>
            <p:nvPr/>
          </p:nvSpPr>
          <p:spPr>
            <a:xfrm>
              <a:off x="-352400" y="4740545"/>
              <a:ext cx="1583400" cy="642000"/>
            </a:xfrm>
            <a:prstGeom prst="roundRect">
              <a:avLst>
                <a:gd fmla="val 1919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15"/>
            <p:cNvGrpSpPr/>
            <p:nvPr/>
          </p:nvGrpSpPr>
          <p:grpSpPr>
            <a:xfrm>
              <a:off x="768028" y="4682170"/>
              <a:ext cx="118495" cy="119191"/>
              <a:chOff x="4512753" y="952912"/>
              <a:chExt cx="118495" cy="119191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722525" y="3855900"/>
            <a:ext cx="46710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722375" y="3262849"/>
            <a:ext cx="4671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6"/>
          <p:cNvSpPr/>
          <p:nvPr/>
        </p:nvSpPr>
        <p:spPr>
          <a:xfrm>
            <a:off x="342300" y="4767150"/>
            <a:ext cx="760140" cy="752707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1019222" y="2321575"/>
            <a:ext cx="32424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2" type="subTitle"/>
          </p:nvPr>
        </p:nvSpPr>
        <p:spPr>
          <a:xfrm>
            <a:off x="1019222" y="3102650"/>
            <a:ext cx="32424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3" type="subTitle"/>
          </p:nvPr>
        </p:nvSpPr>
        <p:spPr>
          <a:xfrm>
            <a:off x="4882378" y="2321575"/>
            <a:ext cx="32424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4" type="subTitle"/>
          </p:nvPr>
        </p:nvSpPr>
        <p:spPr>
          <a:xfrm>
            <a:off x="4882378" y="3102650"/>
            <a:ext cx="32424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26" name="Google Shape;126;p17"/>
          <p:cNvGrpSpPr/>
          <p:nvPr/>
        </p:nvGrpSpPr>
        <p:grpSpPr>
          <a:xfrm flipH="1" rot="-5400000">
            <a:off x="7874040" y="543513"/>
            <a:ext cx="2453125" cy="887896"/>
            <a:chOff x="-384050" y="4548979"/>
            <a:chExt cx="2453125" cy="887896"/>
          </a:xfrm>
        </p:grpSpPr>
        <p:sp>
          <p:nvSpPr>
            <p:cNvPr id="127" name="Google Shape;127;p17"/>
            <p:cNvSpPr/>
            <p:nvPr/>
          </p:nvSpPr>
          <p:spPr>
            <a:xfrm>
              <a:off x="-384050" y="4608575"/>
              <a:ext cx="2393100" cy="828300"/>
            </a:xfrm>
            <a:prstGeom prst="roundRect">
              <a:avLst>
                <a:gd fmla="val 1692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7"/>
            <p:cNvGrpSpPr/>
            <p:nvPr/>
          </p:nvGrpSpPr>
          <p:grpSpPr>
            <a:xfrm>
              <a:off x="325671" y="4548979"/>
              <a:ext cx="118495" cy="119191"/>
              <a:chOff x="4541071" y="952912"/>
              <a:chExt cx="118495" cy="119191"/>
            </a:xfrm>
          </p:grpSpPr>
          <p:sp>
            <p:nvSpPr>
              <p:cNvPr id="129" name="Google Shape;129;p17"/>
              <p:cNvSpPr/>
              <p:nvPr/>
            </p:nvSpPr>
            <p:spPr>
              <a:xfrm>
                <a:off x="4568781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4541071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17"/>
            <p:cNvGrpSpPr/>
            <p:nvPr/>
          </p:nvGrpSpPr>
          <p:grpSpPr>
            <a:xfrm>
              <a:off x="1950580" y="4835229"/>
              <a:ext cx="118495" cy="119191"/>
              <a:chOff x="4512753" y="952912"/>
              <a:chExt cx="118495" cy="119191"/>
            </a:xfrm>
          </p:grpSpPr>
          <p:sp>
            <p:nvSpPr>
              <p:cNvPr id="132" name="Google Shape;132;p17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4" name="Google Shape;134;p17"/>
          <p:cNvSpPr/>
          <p:nvPr/>
        </p:nvSpPr>
        <p:spPr>
          <a:xfrm>
            <a:off x="-167498" y="4012599"/>
            <a:ext cx="887498" cy="887462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827269" y="2321575"/>
            <a:ext cx="22578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2" type="subTitle"/>
          </p:nvPr>
        </p:nvSpPr>
        <p:spPr>
          <a:xfrm>
            <a:off x="827269" y="3102650"/>
            <a:ext cx="22578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3" type="subTitle"/>
          </p:nvPr>
        </p:nvSpPr>
        <p:spPr>
          <a:xfrm>
            <a:off x="3443109" y="2321575"/>
            <a:ext cx="22578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4" type="subTitle"/>
          </p:nvPr>
        </p:nvSpPr>
        <p:spPr>
          <a:xfrm>
            <a:off x="3443109" y="3102650"/>
            <a:ext cx="22578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5" type="subTitle"/>
          </p:nvPr>
        </p:nvSpPr>
        <p:spPr>
          <a:xfrm>
            <a:off x="6058949" y="2321575"/>
            <a:ext cx="22578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6" type="subTitle"/>
          </p:nvPr>
        </p:nvSpPr>
        <p:spPr>
          <a:xfrm>
            <a:off x="6058949" y="3102650"/>
            <a:ext cx="22578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43" name="Google Shape;143;p18"/>
          <p:cNvGrpSpPr/>
          <p:nvPr/>
        </p:nvGrpSpPr>
        <p:grpSpPr>
          <a:xfrm>
            <a:off x="-171700" y="4608575"/>
            <a:ext cx="1788147" cy="355500"/>
            <a:chOff x="229850" y="4608575"/>
            <a:chExt cx="1788147" cy="355500"/>
          </a:xfrm>
        </p:grpSpPr>
        <p:sp>
          <p:nvSpPr>
            <p:cNvPr id="144" name="Google Shape;144;p18"/>
            <p:cNvSpPr/>
            <p:nvPr/>
          </p:nvSpPr>
          <p:spPr>
            <a:xfrm>
              <a:off x="229850" y="4608575"/>
              <a:ext cx="1727700" cy="355500"/>
            </a:xfrm>
            <a:prstGeom prst="roundRect">
              <a:avLst>
                <a:gd fmla="val 1303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" name="Google Shape;145;p18"/>
            <p:cNvGrpSpPr/>
            <p:nvPr/>
          </p:nvGrpSpPr>
          <p:grpSpPr>
            <a:xfrm>
              <a:off x="1899502" y="4716312"/>
              <a:ext cx="118495" cy="119191"/>
              <a:chOff x="4512753" y="952912"/>
              <a:chExt cx="118495" cy="119191"/>
            </a:xfrm>
          </p:grpSpPr>
          <p:sp>
            <p:nvSpPr>
              <p:cNvPr id="146" name="Google Shape;146;p18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" name="Google Shape;148;p18"/>
          <p:cNvSpPr/>
          <p:nvPr/>
        </p:nvSpPr>
        <p:spPr>
          <a:xfrm>
            <a:off x="8664499" y="4133793"/>
            <a:ext cx="959003" cy="94957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1739502" y="1297184"/>
            <a:ext cx="27381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2" type="subTitle"/>
          </p:nvPr>
        </p:nvSpPr>
        <p:spPr>
          <a:xfrm>
            <a:off x="1739500" y="1703238"/>
            <a:ext cx="273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3" type="subTitle"/>
          </p:nvPr>
        </p:nvSpPr>
        <p:spPr>
          <a:xfrm>
            <a:off x="1739502" y="2976394"/>
            <a:ext cx="27381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1739500" y="3382460"/>
            <a:ext cx="273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5" type="subTitle"/>
          </p:nvPr>
        </p:nvSpPr>
        <p:spPr>
          <a:xfrm>
            <a:off x="5582650" y="1297184"/>
            <a:ext cx="27381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5582651" y="1703232"/>
            <a:ext cx="273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7" type="subTitle"/>
          </p:nvPr>
        </p:nvSpPr>
        <p:spPr>
          <a:xfrm>
            <a:off x="5582650" y="2976389"/>
            <a:ext cx="27381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8" type="subTitle"/>
          </p:nvPr>
        </p:nvSpPr>
        <p:spPr>
          <a:xfrm>
            <a:off x="5582651" y="3382476"/>
            <a:ext cx="273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9" name="Google Shape;159;p19"/>
          <p:cNvSpPr/>
          <p:nvPr/>
        </p:nvSpPr>
        <p:spPr>
          <a:xfrm>
            <a:off x="8212902" y="-443726"/>
            <a:ext cx="887498" cy="887462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4765200" y="2317951"/>
            <a:ext cx="36588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2" type="subTitle"/>
          </p:nvPr>
        </p:nvSpPr>
        <p:spPr>
          <a:xfrm>
            <a:off x="4765200" y="2738185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3" type="subTitle"/>
          </p:nvPr>
        </p:nvSpPr>
        <p:spPr>
          <a:xfrm>
            <a:off x="4765200" y="1199376"/>
            <a:ext cx="36588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4" type="subTitle"/>
          </p:nvPr>
        </p:nvSpPr>
        <p:spPr>
          <a:xfrm>
            <a:off x="4765200" y="1619611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5" type="subTitle"/>
          </p:nvPr>
        </p:nvSpPr>
        <p:spPr>
          <a:xfrm>
            <a:off x="4765200" y="3436525"/>
            <a:ext cx="3658800" cy="530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6" type="subTitle"/>
          </p:nvPr>
        </p:nvSpPr>
        <p:spPr>
          <a:xfrm>
            <a:off x="4765200" y="3856759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7" type="subTitle"/>
          </p:nvPr>
        </p:nvSpPr>
        <p:spPr>
          <a:xfrm>
            <a:off x="722375" y="1199376"/>
            <a:ext cx="36588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8" type="subTitle"/>
          </p:nvPr>
        </p:nvSpPr>
        <p:spPr>
          <a:xfrm>
            <a:off x="722375" y="1619611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9" type="subTitle"/>
          </p:nvPr>
        </p:nvSpPr>
        <p:spPr>
          <a:xfrm>
            <a:off x="722375" y="2317951"/>
            <a:ext cx="36588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3" type="subTitle"/>
          </p:nvPr>
        </p:nvSpPr>
        <p:spPr>
          <a:xfrm>
            <a:off x="722375" y="2738185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14" type="subTitle"/>
          </p:nvPr>
        </p:nvSpPr>
        <p:spPr>
          <a:xfrm>
            <a:off x="722375" y="3436525"/>
            <a:ext cx="36588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15" type="subTitle"/>
          </p:nvPr>
        </p:nvSpPr>
        <p:spPr>
          <a:xfrm>
            <a:off x="722375" y="3856759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74" name="Google Shape;174;p20"/>
          <p:cNvGrpSpPr/>
          <p:nvPr/>
        </p:nvGrpSpPr>
        <p:grpSpPr>
          <a:xfrm flipH="1">
            <a:off x="7869700" y="178555"/>
            <a:ext cx="1788147" cy="355500"/>
            <a:chOff x="229850" y="4608575"/>
            <a:chExt cx="1788147" cy="355500"/>
          </a:xfrm>
        </p:grpSpPr>
        <p:sp>
          <p:nvSpPr>
            <p:cNvPr id="175" name="Google Shape;175;p20"/>
            <p:cNvSpPr/>
            <p:nvPr/>
          </p:nvSpPr>
          <p:spPr>
            <a:xfrm>
              <a:off x="229850" y="4608575"/>
              <a:ext cx="1727700" cy="355500"/>
            </a:xfrm>
            <a:prstGeom prst="roundRect">
              <a:avLst>
                <a:gd fmla="val 1303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" name="Google Shape;176;p20"/>
            <p:cNvGrpSpPr/>
            <p:nvPr/>
          </p:nvGrpSpPr>
          <p:grpSpPr>
            <a:xfrm>
              <a:off x="1899502" y="4716312"/>
              <a:ext cx="118495" cy="119191"/>
              <a:chOff x="4512753" y="952912"/>
              <a:chExt cx="118495" cy="119191"/>
            </a:xfrm>
          </p:grpSpPr>
          <p:sp>
            <p:nvSpPr>
              <p:cNvPr id="177" name="Google Shape;177;p20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69425" y="2742402"/>
            <a:ext cx="36474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highlight>
                  <a:schemeClr val="dk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774325" y="1337250"/>
            <a:ext cx="1313100" cy="131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/>
          <p:nvPr>
            <p:ph idx="3" type="pic"/>
          </p:nvPr>
        </p:nvSpPr>
        <p:spPr>
          <a:xfrm>
            <a:off x="1267175" y="1044450"/>
            <a:ext cx="3054000" cy="3054600"/>
          </a:xfrm>
          <a:prstGeom prst="roundRect">
            <a:avLst>
              <a:gd fmla="val 7563" name="adj"/>
            </a:avLst>
          </a:prstGeom>
          <a:noFill/>
          <a:ln>
            <a:noFill/>
          </a:ln>
        </p:spPr>
      </p:sp>
      <p:sp>
        <p:nvSpPr>
          <p:cNvPr id="24" name="Google Shape;24;p3"/>
          <p:cNvSpPr/>
          <p:nvPr/>
        </p:nvSpPr>
        <p:spPr>
          <a:xfrm>
            <a:off x="8487449" y="4486981"/>
            <a:ext cx="1313108" cy="1313036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254425" y="-124300"/>
            <a:ext cx="802667" cy="794792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741375" y="521375"/>
            <a:ext cx="30603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81" name="Google Shape;181;p21"/>
          <p:cNvGrpSpPr/>
          <p:nvPr/>
        </p:nvGrpSpPr>
        <p:grpSpPr>
          <a:xfrm>
            <a:off x="-171700" y="4608575"/>
            <a:ext cx="1788147" cy="355500"/>
            <a:chOff x="229850" y="4608575"/>
            <a:chExt cx="1788147" cy="355500"/>
          </a:xfrm>
        </p:grpSpPr>
        <p:sp>
          <p:nvSpPr>
            <p:cNvPr id="182" name="Google Shape;182;p21"/>
            <p:cNvSpPr/>
            <p:nvPr/>
          </p:nvSpPr>
          <p:spPr>
            <a:xfrm>
              <a:off x="229850" y="4608575"/>
              <a:ext cx="1727700" cy="355500"/>
            </a:xfrm>
            <a:prstGeom prst="roundRect">
              <a:avLst>
                <a:gd fmla="val 1303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" name="Google Shape;183;p21"/>
            <p:cNvGrpSpPr/>
            <p:nvPr/>
          </p:nvGrpSpPr>
          <p:grpSpPr>
            <a:xfrm>
              <a:off x="1899502" y="4716312"/>
              <a:ext cx="118495" cy="119191"/>
              <a:chOff x="4512753" y="952912"/>
              <a:chExt cx="118495" cy="119191"/>
            </a:xfrm>
          </p:grpSpPr>
          <p:sp>
            <p:nvSpPr>
              <p:cNvPr id="184" name="Google Shape;184;p21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1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" name="Google Shape;186;p21"/>
          <p:cNvSpPr/>
          <p:nvPr/>
        </p:nvSpPr>
        <p:spPr>
          <a:xfrm>
            <a:off x="8664499" y="-474795"/>
            <a:ext cx="959003" cy="94957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2"/>
          <p:cNvSpPr/>
          <p:nvPr/>
        </p:nvSpPr>
        <p:spPr>
          <a:xfrm>
            <a:off x="8664499" y="4133793"/>
            <a:ext cx="959003" cy="94957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8656650" y="-288800"/>
            <a:ext cx="854400" cy="828300"/>
          </a:xfrm>
          <a:prstGeom prst="roundRect">
            <a:avLst>
              <a:gd fmla="val 16923" name="adj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3"/>
          <p:cNvGrpSpPr/>
          <p:nvPr/>
        </p:nvGrpSpPr>
        <p:grpSpPr>
          <a:xfrm>
            <a:off x="373912" y="510714"/>
            <a:ext cx="8396407" cy="4122202"/>
            <a:chOff x="487350" y="566398"/>
            <a:chExt cx="8169300" cy="4010705"/>
          </a:xfrm>
        </p:grpSpPr>
        <p:sp>
          <p:nvSpPr>
            <p:cNvPr id="193" name="Google Shape;193;p23"/>
            <p:cNvSpPr/>
            <p:nvPr/>
          </p:nvSpPr>
          <p:spPr>
            <a:xfrm rot="10800000">
              <a:off x="487350" y="627965"/>
              <a:ext cx="8169300" cy="3884400"/>
            </a:xfrm>
            <a:prstGeom prst="roundRect">
              <a:avLst>
                <a:gd fmla="val 609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23"/>
            <p:cNvGrpSpPr/>
            <p:nvPr/>
          </p:nvGrpSpPr>
          <p:grpSpPr>
            <a:xfrm rot="10800000">
              <a:off x="4478151" y="4457913"/>
              <a:ext cx="118496" cy="119189"/>
              <a:chOff x="6916887" y="844381"/>
              <a:chExt cx="102870" cy="103481"/>
            </a:xfrm>
          </p:grpSpPr>
          <p:sp>
            <p:nvSpPr>
              <p:cNvPr id="195" name="Google Shape;195;p23"/>
              <p:cNvSpPr/>
              <p:nvPr/>
            </p:nvSpPr>
            <p:spPr>
              <a:xfrm>
                <a:off x="6940943" y="868436"/>
                <a:ext cx="54757" cy="55370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>
                <a:off x="6916887" y="844381"/>
                <a:ext cx="102870" cy="10348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23"/>
            <p:cNvGrpSpPr/>
            <p:nvPr/>
          </p:nvGrpSpPr>
          <p:grpSpPr>
            <a:xfrm rot="10800000">
              <a:off x="6888914" y="566398"/>
              <a:ext cx="118496" cy="119189"/>
              <a:chOff x="6620258" y="1050444"/>
              <a:chExt cx="102870" cy="103481"/>
            </a:xfrm>
          </p:grpSpPr>
          <p:sp>
            <p:nvSpPr>
              <p:cNvPr id="198" name="Google Shape;198;p23"/>
              <p:cNvSpPr/>
              <p:nvPr/>
            </p:nvSpPr>
            <p:spPr>
              <a:xfrm>
                <a:off x="6644314" y="1074499"/>
                <a:ext cx="54757" cy="55370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>
                <a:off x="6620258" y="1050444"/>
                <a:ext cx="102870" cy="10348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0" name="Google Shape;200;p23"/>
          <p:cNvSpPr txBox="1"/>
          <p:nvPr>
            <p:ph type="title"/>
          </p:nvPr>
        </p:nvSpPr>
        <p:spPr>
          <a:xfrm>
            <a:off x="4760975" y="1587088"/>
            <a:ext cx="3555900" cy="9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1" type="subTitle"/>
          </p:nvPr>
        </p:nvSpPr>
        <p:spPr>
          <a:xfrm>
            <a:off x="4760975" y="2569737"/>
            <a:ext cx="35559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/>
        </p:nvSpPr>
        <p:spPr>
          <a:xfrm>
            <a:off x="4760975" y="3481525"/>
            <a:ext cx="30630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8307262" y="4797551"/>
            <a:ext cx="698786" cy="691900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4"/>
          <p:cNvGrpSpPr/>
          <p:nvPr/>
        </p:nvGrpSpPr>
        <p:grpSpPr>
          <a:xfrm>
            <a:off x="501750" y="479912"/>
            <a:ext cx="8140500" cy="4188266"/>
            <a:chOff x="501750" y="479912"/>
            <a:chExt cx="8140500" cy="4188266"/>
          </a:xfrm>
        </p:grpSpPr>
        <p:sp>
          <p:nvSpPr>
            <p:cNvPr id="206" name="Google Shape;206;p24"/>
            <p:cNvSpPr/>
            <p:nvPr/>
          </p:nvSpPr>
          <p:spPr>
            <a:xfrm>
              <a:off x="501750" y="539500"/>
              <a:ext cx="8140500" cy="4069200"/>
            </a:xfrm>
            <a:prstGeom prst="roundRect">
              <a:avLst>
                <a:gd fmla="val 2822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24"/>
            <p:cNvGrpSpPr/>
            <p:nvPr/>
          </p:nvGrpSpPr>
          <p:grpSpPr>
            <a:xfrm>
              <a:off x="1469140" y="479912"/>
              <a:ext cx="118495" cy="119191"/>
              <a:chOff x="4512753" y="952912"/>
              <a:chExt cx="118495" cy="119191"/>
            </a:xfrm>
          </p:grpSpPr>
          <p:sp>
            <p:nvSpPr>
              <p:cNvPr id="208" name="Google Shape;208;p2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24"/>
            <p:cNvGrpSpPr/>
            <p:nvPr/>
          </p:nvGrpSpPr>
          <p:grpSpPr>
            <a:xfrm>
              <a:off x="7556365" y="4548987"/>
              <a:ext cx="118495" cy="119191"/>
              <a:chOff x="4512753" y="952912"/>
              <a:chExt cx="118495" cy="119191"/>
            </a:xfrm>
          </p:grpSpPr>
          <p:sp>
            <p:nvSpPr>
              <p:cNvPr id="211" name="Google Shape;211;p2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7942124" y="4608568"/>
            <a:ext cx="959003" cy="94957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-132025" y="-288800"/>
            <a:ext cx="854400" cy="828300"/>
          </a:xfrm>
          <a:prstGeom prst="roundRect">
            <a:avLst>
              <a:gd fmla="val 16923" name="adj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0000" y="1401575"/>
            <a:ext cx="24783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-153262" y="4239696"/>
            <a:ext cx="738567" cy="737774"/>
          </a:xfrm>
          <a:custGeom>
            <a:rect b="b" l="l" r="r" t="t"/>
            <a:pathLst>
              <a:path extrusionOk="0" fill="none" h="9603" w="9613">
                <a:moveTo>
                  <a:pt x="7487" y="1270"/>
                </a:moveTo>
                <a:lnTo>
                  <a:pt x="6926" y="1777"/>
                </a:lnTo>
                <a:cubicBezTo>
                  <a:pt x="6905" y="1798"/>
                  <a:pt x="6895" y="1809"/>
                  <a:pt x="6884" y="1830"/>
                </a:cubicBezTo>
                <a:cubicBezTo>
                  <a:pt x="6525" y="1587"/>
                  <a:pt x="6144" y="1407"/>
                  <a:pt x="5742" y="1301"/>
                </a:cubicBezTo>
                <a:cubicBezTo>
                  <a:pt x="5742" y="1280"/>
                  <a:pt x="5742" y="1248"/>
                  <a:pt x="5753" y="1227"/>
                </a:cubicBezTo>
                <a:lnTo>
                  <a:pt x="5774" y="477"/>
                </a:lnTo>
                <a:cubicBezTo>
                  <a:pt x="5784" y="244"/>
                  <a:pt x="5605" y="43"/>
                  <a:pt x="5372" y="32"/>
                </a:cubicBezTo>
                <a:lnTo>
                  <a:pt x="4621" y="11"/>
                </a:lnTo>
                <a:cubicBezTo>
                  <a:pt x="4389" y="1"/>
                  <a:pt x="4188" y="180"/>
                  <a:pt x="4177" y="413"/>
                </a:cubicBezTo>
                <a:lnTo>
                  <a:pt x="4145" y="1164"/>
                </a:lnTo>
                <a:cubicBezTo>
                  <a:pt x="4145" y="1196"/>
                  <a:pt x="4145" y="1217"/>
                  <a:pt x="4156" y="1238"/>
                </a:cubicBezTo>
                <a:cubicBezTo>
                  <a:pt x="3754" y="1312"/>
                  <a:pt x="3363" y="1449"/>
                  <a:pt x="3003" y="1661"/>
                </a:cubicBezTo>
                <a:cubicBezTo>
                  <a:pt x="2993" y="1640"/>
                  <a:pt x="2972" y="1619"/>
                  <a:pt x="2961" y="1597"/>
                </a:cubicBezTo>
                <a:lnTo>
                  <a:pt x="2454" y="1048"/>
                </a:lnTo>
                <a:cubicBezTo>
                  <a:pt x="2295" y="878"/>
                  <a:pt x="2020" y="868"/>
                  <a:pt x="1851" y="1016"/>
                </a:cubicBezTo>
                <a:lnTo>
                  <a:pt x="1301" y="1523"/>
                </a:lnTo>
                <a:cubicBezTo>
                  <a:pt x="1121" y="1682"/>
                  <a:pt x="1111" y="1957"/>
                  <a:pt x="1269" y="2126"/>
                </a:cubicBezTo>
                <a:lnTo>
                  <a:pt x="1777" y="2676"/>
                </a:lnTo>
                <a:cubicBezTo>
                  <a:pt x="1798" y="2697"/>
                  <a:pt x="1819" y="2718"/>
                  <a:pt x="1830" y="2729"/>
                </a:cubicBezTo>
                <a:cubicBezTo>
                  <a:pt x="1586" y="3078"/>
                  <a:pt x="1417" y="3469"/>
                  <a:pt x="1301" y="3871"/>
                </a:cubicBezTo>
                <a:cubicBezTo>
                  <a:pt x="1280" y="3871"/>
                  <a:pt x="1259" y="3860"/>
                  <a:pt x="1227" y="3860"/>
                </a:cubicBezTo>
                <a:lnTo>
                  <a:pt x="476" y="3829"/>
                </a:lnTo>
                <a:cubicBezTo>
                  <a:pt x="370" y="3829"/>
                  <a:pt x="265" y="3871"/>
                  <a:pt x="180" y="3945"/>
                </a:cubicBezTo>
                <a:lnTo>
                  <a:pt x="180" y="3945"/>
                </a:lnTo>
                <a:cubicBezTo>
                  <a:pt x="95" y="4019"/>
                  <a:pt x="43" y="4125"/>
                  <a:pt x="43" y="4241"/>
                </a:cubicBezTo>
                <a:lnTo>
                  <a:pt x="11" y="4992"/>
                </a:lnTo>
                <a:lnTo>
                  <a:pt x="11" y="4992"/>
                </a:lnTo>
                <a:cubicBezTo>
                  <a:pt x="0" y="5224"/>
                  <a:pt x="180" y="5425"/>
                  <a:pt x="423" y="5425"/>
                </a:cubicBezTo>
                <a:lnTo>
                  <a:pt x="1174" y="5457"/>
                </a:lnTo>
                <a:cubicBezTo>
                  <a:pt x="1195" y="5457"/>
                  <a:pt x="1216" y="5457"/>
                  <a:pt x="1248" y="5457"/>
                </a:cubicBezTo>
                <a:cubicBezTo>
                  <a:pt x="1312" y="5859"/>
                  <a:pt x="1460" y="6240"/>
                  <a:pt x="1660" y="6610"/>
                </a:cubicBezTo>
                <a:cubicBezTo>
                  <a:pt x="1639" y="6620"/>
                  <a:pt x="1629" y="6631"/>
                  <a:pt x="1608" y="6652"/>
                </a:cubicBezTo>
                <a:lnTo>
                  <a:pt x="1047" y="7159"/>
                </a:lnTo>
                <a:cubicBezTo>
                  <a:pt x="878" y="7318"/>
                  <a:pt x="867" y="7582"/>
                  <a:pt x="1026" y="7762"/>
                </a:cubicBezTo>
                <a:lnTo>
                  <a:pt x="1534" y="8312"/>
                </a:lnTo>
                <a:cubicBezTo>
                  <a:pt x="1692" y="8481"/>
                  <a:pt x="1957" y="8492"/>
                  <a:pt x="2136" y="8344"/>
                </a:cubicBezTo>
                <a:lnTo>
                  <a:pt x="2686" y="7836"/>
                </a:lnTo>
                <a:cubicBezTo>
                  <a:pt x="2707" y="7815"/>
                  <a:pt x="2718" y="7794"/>
                  <a:pt x="2739" y="7773"/>
                </a:cubicBezTo>
                <a:cubicBezTo>
                  <a:pt x="3088" y="8027"/>
                  <a:pt x="3469" y="8196"/>
                  <a:pt x="3881" y="8302"/>
                </a:cubicBezTo>
                <a:cubicBezTo>
                  <a:pt x="3870" y="8333"/>
                  <a:pt x="3870" y="8354"/>
                  <a:pt x="3870" y="8376"/>
                </a:cubicBezTo>
                <a:lnTo>
                  <a:pt x="3839" y="9126"/>
                </a:lnTo>
                <a:cubicBezTo>
                  <a:pt x="3828" y="9243"/>
                  <a:pt x="3870" y="9348"/>
                  <a:pt x="3945" y="9433"/>
                </a:cubicBezTo>
                <a:cubicBezTo>
                  <a:pt x="4029" y="9518"/>
                  <a:pt x="4135" y="9560"/>
                  <a:pt x="4241" y="9570"/>
                </a:cubicBezTo>
                <a:lnTo>
                  <a:pt x="4991" y="9602"/>
                </a:lnTo>
                <a:lnTo>
                  <a:pt x="4991" y="9602"/>
                </a:lnTo>
                <a:cubicBezTo>
                  <a:pt x="5108" y="9602"/>
                  <a:pt x="5213" y="9560"/>
                  <a:pt x="5298" y="9486"/>
                </a:cubicBezTo>
                <a:cubicBezTo>
                  <a:pt x="5383" y="9412"/>
                  <a:pt x="5435" y="9306"/>
                  <a:pt x="5435" y="9190"/>
                </a:cubicBezTo>
                <a:lnTo>
                  <a:pt x="5467" y="8439"/>
                </a:lnTo>
                <a:cubicBezTo>
                  <a:pt x="5467" y="8418"/>
                  <a:pt x="5467" y="8386"/>
                  <a:pt x="5457" y="8365"/>
                </a:cubicBezTo>
                <a:cubicBezTo>
                  <a:pt x="5858" y="8291"/>
                  <a:pt x="6250" y="8153"/>
                  <a:pt x="6609" y="7953"/>
                </a:cubicBezTo>
                <a:cubicBezTo>
                  <a:pt x="6620" y="7963"/>
                  <a:pt x="6641" y="7984"/>
                  <a:pt x="6652" y="8005"/>
                </a:cubicBezTo>
                <a:lnTo>
                  <a:pt x="7159" y="8555"/>
                </a:lnTo>
                <a:cubicBezTo>
                  <a:pt x="7318" y="8735"/>
                  <a:pt x="7593" y="8746"/>
                  <a:pt x="7762" y="8587"/>
                </a:cubicBezTo>
                <a:lnTo>
                  <a:pt x="8312" y="8079"/>
                </a:lnTo>
                <a:cubicBezTo>
                  <a:pt x="8491" y="7921"/>
                  <a:pt x="8502" y="7656"/>
                  <a:pt x="8343" y="7477"/>
                </a:cubicBezTo>
                <a:lnTo>
                  <a:pt x="7836" y="6927"/>
                </a:lnTo>
                <a:cubicBezTo>
                  <a:pt x="7815" y="6906"/>
                  <a:pt x="7804" y="6895"/>
                  <a:pt x="7783" y="6874"/>
                </a:cubicBezTo>
                <a:cubicBezTo>
                  <a:pt x="8026" y="6525"/>
                  <a:pt x="8206" y="6134"/>
                  <a:pt x="8312" y="5732"/>
                </a:cubicBezTo>
                <a:cubicBezTo>
                  <a:pt x="8333" y="5743"/>
                  <a:pt x="8354" y="5743"/>
                  <a:pt x="8386" y="5743"/>
                </a:cubicBezTo>
                <a:lnTo>
                  <a:pt x="9137" y="5774"/>
                </a:lnTo>
                <a:cubicBezTo>
                  <a:pt x="9253" y="5774"/>
                  <a:pt x="9359" y="5732"/>
                  <a:pt x="9433" y="5669"/>
                </a:cubicBezTo>
                <a:cubicBezTo>
                  <a:pt x="9517" y="5595"/>
                  <a:pt x="9570" y="5489"/>
                  <a:pt x="9570" y="5372"/>
                </a:cubicBezTo>
                <a:lnTo>
                  <a:pt x="9602" y="4622"/>
                </a:lnTo>
                <a:cubicBezTo>
                  <a:pt x="9612" y="4378"/>
                  <a:pt x="9433" y="4188"/>
                  <a:pt x="9200" y="4178"/>
                </a:cubicBezTo>
                <a:lnTo>
                  <a:pt x="8449" y="4146"/>
                </a:lnTo>
                <a:cubicBezTo>
                  <a:pt x="8417" y="4146"/>
                  <a:pt x="8396" y="4146"/>
                  <a:pt x="8375" y="4156"/>
                </a:cubicBezTo>
                <a:cubicBezTo>
                  <a:pt x="8301" y="3755"/>
                  <a:pt x="8164" y="3363"/>
                  <a:pt x="7952" y="3004"/>
                </a:cubicBezTo>
                <a:cubicBezTo>
                  <a:pt x="7973" y="2993"/>
                  <a:pt x="7994" y="2972"/>
                  <a:pt x="8005" y="2962"/>
                </a:cubicBezTo>
                <a:lnTo>
                  <a:pt x="8565" y="2454"/>
                </a:lnTo>
                <a:cubicBezTo>
                  <a:pt x="8735" y="2295"/>
                  <a:pt x="8745" y="2020"/>
                  <a:pt x="8587" y="1851"/>
                </a:cubicBezTo>
                <a:lnTo>
                  <a:pt x="8079" y="1301"/>
                </a:lnTo>
                <a:cubicBezTo>
                  <a:pt x="7920" y="1122"/>
                  <a:pt x="7656" y="1111"/>
                  <a:pt x="7487" y="1270"/>
                </a:cubicBezTo>
                <a:close/>
                <a:moveTo>
                  <a:pt x="6155" y="6271"/>
                </a:moveTo>
                <a:cubicBezTo>
                  <a:pt x="5340" y="7011"/>
                  <a:pt x="4082" y="6959"/>
                  <a:pt x="3342" y="6155"/>
                </a:cubicBezTo>
                <a:cubicBezTo>
                  <a:pt x="2591" y="5341"/>
                  <a:pt x="2654" y="4082"/>
                  <a:pt x="3458" y="3332"/>
                </a:cubicBezTo>
                <a:cubicBezTo>
                  <a:pt x="4272" y="2591"/>
                  <a:pt x="5531" y="2655"/>
                  <a:pt x="6271" y="3458"/>
                </a:cubicBezTo>
                <a:cubicBezTo>
                  <a:pt x="7022" y="4273"/>
                  <a:pt x="6958" y="5531"/>
                  <a:pt x="6155" y="627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8362378" y="269549"/>
            <a:ext cx="1615647" cy="828300"/>
            <a:chOff x="8362378" y="269549"/>
            <a:chExt cx="1615647" cy="828300"/>
          </a:xfrm>
        </p:grpSpPr>
        <p:sp>
          <p:nvSpPr>
            <p:cNvPr id="31" name="Google Shape;31;p4"/>
            <p:cNvSpPr/>
            <p:nvPr/>
          </p:nvSpPr>
          <p:spPr>
            <a:xfrm>
              <a:off x="8421625" y="269549"/>
              <a:ext cx="1556400" cy="828300"/>
            </a:xfrm>
            <a:prstGeom prst="roundRect">
              <a:avLst>
                <a:gd fmla="val 1692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4"/>
            <p:cNvGrpSpPr/>
            <p:nvPr/>
          </p:nvGrpSpPr>
          <p:grpSpPr>
            <a:xfrm>
              <a:off x="8362378" y="624104"/>
              <a:ext cx="118495" cy="119191"/>
              <a:chOff x="4512753" y="952912"/>
              <a:chExt cx="118495" cy="119191"/>
            </a:xfrm>
          </p:grpSpPr>
          <p:sp>
            <p:nvSpPr>
              <p:cNvPr id="33" name="Google Shape;33;p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0000" y="1401575"/>
            <a:ext cx="36669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757100" y="1401575"/>
            <a:ext cx="36669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u="sng"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39" name="Google Shape;39;p5"/>
          <p:cNvGrpSpPr/>
          <p:nvPr/>
        </p:nvGrpSpPr>
        <p:grpSpPr>
          <a:xfrm>
            <a:off x="-171700" y="4608575"/>
            <a:ext cx="1788147" cy="355500"/>
            <a:chOff x="229850" y="4608575"/>
            <a:chExt cx="1788147" cy="355500"/>
          </a:xfrm>
        </p:grpSpPr>
        <p:sp>
          <p:nvSpPr>
            <p:cNvPr id="40" name="Google Shape;40;p5"/>
            <p:cNvSpPr/>
            <p:nvPr/>
          </p:nvSpPr>
          <p:spPr>
            <a:xfrm>
              <a:off x="229850" y="4608575"/>
              <a:ext cx="1727700" cy="355500"/>
            </a:xfrm>
            <a:prstGeom prst="roundRect">
              <a:avLst>
                <a:gd fmla="val 1303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1899502" y="4716312"/>
              <a:ext cx="118495" cy="119191"/>
              <a:chOff x="4512753" y="952912"/>
              <a:chExt cx="118495" cy="119191"/>
            </a:xfrm>
          </p:grpSpPr>
          <p:sp>
            <p:nvSpPr>
              <p:cNvPr id="42" name="Google Shape;42;p5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" name="Google Shape;44;p5"/>
          <p:cNvSpPr/>
          <p:nvPr/>
        </p:nvSpPr>
        <p:spPr>
          <a:xfrm>
            <a:off x="8664499" y="-474795"/>
            <a:ext cx="959003" cy="94957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-153262" y="4239696"/>
            <a:ext cx="738567" cy="737774"/>
          </a:xfrm>
          <a:custGeom>
            <a:rect b="b" l="l" r="r" t="t"/>
            <a:pathLst>
              <a:path extrusionOk="0" fill="none" h="9603" w="9613">
                <a:moveTo>
                  <a:pt x="7487" y="1270"/>
                </a:moveTo>
                <a:lnTo>
                  <a:pt x="6926" y="1777"/>
                </a:lnTo>
                <a:cubicBezTo>
                  <a:pt x="6905" y="1798"/>
                  <a:pt x="6895" y="1809"/>
                  <a:pt x="6884" y="1830"/>
                </a:cubicBezTo>
                <a:cubicBezTo>
                  <a:pt x="6525" y="1587"/>
                  <a:pt x="6144" y="1407"/>
                  <a:pt x="5742" y="1301"/>
                </a:cubicBezTo>
                <a:cubicBezTo>
                  <a:pt x="5742" y="1280"/>
                  <a:pt x="5742" y="1248"/>
                  <a:pt x="5753" y="1227"/>
                </a:cubicBezTo>
                <a:lnTo>
                  <a:pt x="5774" y="477"/>
                </a:lnTo>
                <a:cubicBezTo>
                  <a:pt x="5784" y="244"/>
                  <a:pt x="5605" y="43"/>
                  <a:pt x="5372" y="32"/>
                </a:cubicBezTo>
                <a:lnTo>
                  <a:pt x="4621" y="11"/>
                </a:lnTo>
                <a:cubicBezTo>
                  <a:pt x="4389" y="1"/>
                  <a:pt x="4188" y="180"/>
                  <a:pt x="4177" y="413"/>
                </a:cubicBezTo>
                <a:lnTo>
                  <a:pt x="4145" y="1164"/>
                </a:lnTo>
                <a:cubicBezTo>
                  <a:pt x="4145" y="1196"/>
                  <a:pt x="4145" y="1217"/>
                  <a:pt x="4156" y="1238"/>
                </a:cubicBezTo>
                <a:cubicBezTo>
                  <a:pt x="3754" y="1312"/>
                  <a:pt x="3363" y="1449"/>
                  <a:pt x="3003" y="1661"/>
                </a:cubicBezTo>
                <a:cubicBezTo>
                  <a:pt x="2993" y="1640"/>
                  <a:pt x="2972" y="1619"/>
                  <a:pt x="2961" y="1597"/>
                </a:cubicBezTo>
                <a:lnTo>
                  <a:pt x="2454" y="1048"/>
                </a:lnTo>
                <a:cubicBezTo>
                  <a:pt x="2295" y="878"/>
                  <a:pt x="2020" y="868"/>
                  <a:pt x="1851" y="1016"/>
                </a:cubicBezTo>
                <a:lnTo>
                  <a:pt x="1301" y="1523"/>
                </a:lnTo>
                <a:cubicBezTo>
                  <a:pt x="1121" y="1682"/>
                  <a:pt x="1111" y="1957"/>
                  <a:pt x="1269" y="2126"/>
                </a:cubicBezTo>
                <a:lnTo>
                  <a:pt x="1777" y="2676"/>
                </a:lnTo>
                <a:cubicBezTo>
                  <a:pt x="1798" y="2697"/>
                  <a:pt x="1819" y="2718"/>
                  <a:pt x="1830" y="2729"/>
                </a:cubicBezTo>
                <a:cubicBezTo>
                  <a:pt x="1586" y="3078"/>
                  <a:pt x="1417" y="3469"/>
                  <a:pt x="1301" y="3871"/>
                </a:cubicBezTo>
                <a:cubicBezTo>
                  <a:pt x="1280" y="3871"/>
                  <a:pt x="1259" y="3860"/>
                  <a:pt x="1227" y="3860"/>
                </a:cubicBezTo>
                <a:lnTo>
                  <a:pt x="476" y="3829"/>
                </a:lnTo>
                <a:cubicBezTo>
                  <a:pt x="370" y="3829"/>
                  <a:pt x="265" y="3871"/>
                  <a:pt x="180" y="3945"/>
                </a:cubicBezTo>
                <a:lnTo>
                  <a:pt x="180" y="3945"/>
                </a:lnTo>
                <a:cubicBezTo>
                  <a:pt x="95" y="4019"/>
                  <a:pt x="43" y="4125"/>
                  <a:pt x="43" y="4241"/>
                </a:cubicBezTo>
                <a:lnTo>
                  <a:pt x="11" y="4992"/>
                </a:lnTo>
                <a:lnTo>
                  <a:pt x="11" y="4992"/>
                </a:lnTo>
                <a:cubicBezTo>
                  <a:pt x="0" y="5224"/>
                  <a:pt x="180" y="5425"/>
                  <a:pt x="423" y="5425"/>
                </a:cubicBezTo>
                <a:lnTo>
                  <a:pt x="1174" y="5457"/>
                </a:lnTo>
                <a:cubicBezTo>
                  <a:pt x="1195" y="5457"/>
                  <a:pt x="1216" y="5457"/>
                  <a:pt x="1248" y="5457"/>
                </a:cubicBezTo>
                <a:cubicBezTo>
                  <a:pt x="1312" y="5859"/>
                  <a:pt x="1460" y="6240"/>
                  <a:pt x="1660" y="6610"/>
                </a:cubicBezTo>
                <a:cubicBezTo>
                  <a:pt x="1639" y="6620"/>
                  <a:pt x="1629" y="6631"/>
                  <a:pt x="1608" y="6652"/>
                </a:cubicBezTo>
                <a:lnTo>
                  <a:pt x="1047" y="7159"/>
                </a:lnTo>
                <a:cubicBezTo>
                  <a:pt x="878" y="7318"/>
                  <a:pt x="867" y="7582"/>
                  <a:pt x="1026" y="7762"/>
                </a:cubicBezTo>
                <a:lnTo>
                  <a:pt x="1534" y="8312"/>
                </a:lnTo>
                <a:cubicBezTo>
                  <a:pt x="1692" y="8481"/>
                  <a:pt x="1957" y="8492"/>
                  <a:pt x="2136" y="8344"/>
                </a:cubicBezTo>
                <a:lnTo>
                  <a:pt x="2686" y="7836"/>
                </a:lnTo>
                <a:cubicBezTo>
                  <a:pt x="2707" y="7815"/>
                  <a:pt x="2718" y="7794"/>
                  <a:pt x="2739" y="7773"/>
                </a:cubicBezTo>
                <a:cubicBezTo>
                  <a:pt x="3088" y="8027"/>
                  <a:pt x="3469" y="8196"/>
                  <a:pt x="3881" y="8302"/>
                </a:cubicBezTo>
                <a:cubicBezTo>
                  <a:pt x="3870" y="8333"/>
                  <a:pt x="3870" y="8354"/>
                  <a:pt x="3870" y="8376"/>
                </a:cubicBezTo>
                <a:lnTo>
                  <a:pt x="3839" y="9126"/>
                </a:lnTo>
                <a:cubicBezTo>
                  <a:pt x="3828" y="9243"/>
                  <a:pt x="3870" y="9348"/>
                  <a:pt x="3945" y="9433"/>
                </a:cubicBezTo>
                <a:cubicBezTo>
                  <a:pt x="4029" y="9518"/>
                  <a:pt x="4135" y="9560"/>
                  <a:pt x="4241" y="9570"/>
                </a:cubicBezTo>
                <a:lnTo>
                  <a:pt x="4991" y="9602"/>
                </a:lnTo>
                <a:lnTo>
                  <a:pt x="4991" y="9602"/>
                </a:lnTo>
                <a:cubicBezTo>
                  <a:pt x="5108" y="9602"/>
                  <a:pt x="5213" y="9560"/>
                  <a:pt x="5298" y="9486"/>
                </a:cubicBezTo>
                <a:cubicBezTo>
                  <a:pt x="5383" y="9412"/>
                  <a:pt x="5435" y="9306"/>
                  <a:pt x="5435" y="9190"/>
                </a:cubicBezTo>
                <a:lnTo>
                  <a:pt x="5467" y="8439"/>
                </a:lnTo>
                <a:cubicBezTo>
                  <a:pt x="5467" y="8418"/>
                  <a:pt x="5467" y="8386"/>
                  <a:pt x="5457" y="8365"/>
                </a:cubicBezTo>
                <a:cubicBezTo>
                  <a:pt x="5858" y="8291"/>
                  <a:pt x="6250" y="8153"/>
                  <a:pt x="6609" y="7953"/>
                </a:cubicBezTo>
                <a:cubicBezTo>
                  <a:pt x="6620" y="7963"/>
                  <a:pt x="6641" y="7984"/>
                  <a:pt x="6652" y="8005"/>
                </a:cubicBezTo>
                <a:lnTo>
                  <a:pt x="7159" y="8555"/>
                </a:lnTo>
                <a:cubicBezTo>
                  <a:pt x="7318" y="8735"/>
                  <a:pt x="7593" y="8746"/>
                  <a:pt x="7762" y="8587"/>
                </a:cubicBezTo>
                <a:lnTo>
                  <a:pt x="8312" y="8079"/>
                </a:lnTo>
                <a:cubicBezTo>
                  <a:pt x="8491" y="7921"/>
                  <a:pt x="8502" y="7656"/>
                  <a:pt x="8343" y="7477"/>
                </a:cubicBezTo>
                <a:lnTo>
                  <a:pt x="7836" y="6927"/>
                </a:lnTo>
                <a:cubicBezTo>
                  <a:pt x="7815" y="6906"/>
                  <a:pt x="7804" y="6895"/>
                  <a:pt x="7783" y="6874"/>
                </a:cubicBezTo>
                <a:cubicBezTo>
                  <a:pt x="8026" y="6525"/>
                  <a:pt x="8206" y="6134"/>
                  <a:pt x="8312" y="5732"/>
                </a:cubicBezTo>
                <a:cubicBezTo>
                  <a:pt x="8333" y="5743"/>
                  <a:pt x="8354" y="5743"/>
                  <a:pt x="8386" y="5743"/>
                </a:cubicBezTo>
                <a:lnTo>
                  <a:pt x="9137" y="5774"/>
                </a:lnTo>
                <a:cubicBezTo>
                  <a:pt x="9253" y="5774"/>
                  <a:pt x="9359" y="5732"/>
                  <a:pt x="9433" y="5669"/>
                </a:cubicBezTo>
                <a:cubicBezTo>
                  <a:pt x="9517" y="5595"/>
                  <a:pt x="9570" y="5489"/>
                  <a:pt x="9570" y="5372"/>
                </a:cubicBezTo>
                <a:lnTo>
                  <a:pt x="9602" y="4622"/>
                </a:lnTo>
                <a:cubicBezTo>
                  <a:pt x="9612" y="4378"/>
                  <a:pt x="9433" y="4188"/>
                  <a:pt x="9200" y="4178"/>
                </a:cubicBezTo>
                <a:lnTo>
                  <a:pt x="8449" y="4146"/>
                </a:lnTo>
                <a:cubicBezTo>
                  <a:pt x="8417" y="4146"/>
                  <a:pt x="8396" y="4146"/>
                  <a:pt x="8375" y="4156"/>
                </a:cubicBezTo>
                <a:cubicBezTo>
                  <a:pt x="8301" y="3755"/>
                  <a:pt x="8164" y="3363"/>
                  <a:pt x="7952" y="3004"/>
                </a:cubicBezTo>
                <a:cubicBezTo>
                  <a:pt x="7973" y="2993"/>
                  <a:pt x="7994" y="2972"/>
                  <a:pt x="8005" y="2962"/>
                </a:cubicBezTo>
                <a:lnTo>
                  <a:pt x="8565" y="2454"/>
                </a:lnTo>
                <a:cubicBezTo>
                  <a:pt x="8735" y="2295"/>
                  <a:pt x="8745" y="2020"/>
                  <a:pt x="8587" y="1851"/>
                </a:cubicBezTo>
                <a:lnTo>
                  <a:pt x="8079" y="1301"/>
                </a:lnTo>
                <a:cubicBezTo>
                  <a:pt x="7920" y="1122"/>
                  <a:pt x="7656" y="1111"/>
                  <a:pt x="7487" y="1270"/>
                </a:cubicBezTo>
                <a:close/>
                <a:moveTo>
                  <a:pt x="6155" y="6271"/>
                </a:moveTo>
                <a:cubicBezTo>
                  <a:pt x="5340" y="7011"/>
                  <a:pt x="4082" y="6959"/>
                  <a:pt x="3342" y="6155"/>
                </a:cubicBezTo>
                <a:cubicBezTo>
                  <a:pt x="2591" y="5341"/>
                  <a:pt x="2654" y="4082"/>
                  <a:pt x="3458" y="3332"/>
                </a:cubicBezTo>
                <a:cubicBezTo>
                  <a:pt x="4272" y="2591"/>
                  <a:pt x="5531" y="2655"/>
                  <a:pt x="6271" y="3458"/>
                </a:cubicBezTo>
                <a:cubicBezTo>
                  <a:pt x="7022" y="4273"/>
                  <a:pt x="6958" y="5531"/>
                  <a:pt x="6155" y="627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8362378" y="269549"/>
            <a:ext cx="1615647" cy="828300"/>
            <a:chOff x="8362378" y="269549"/>
            <a:chExt cx="1615647" cy="828300"/>
          </a:xfrm>
        </p:grpSpPr>
        <p:sp>
          <p:nvSpPr>
            <p:cNvPr id="49" name="Google Shape;49;p6"/>
            <p:cNvSpPr/>
            <p:nvPr/>
          </p:nvSpPr>
          <p:spPr>
            <a:xfrm>
              <a:off x="8421625" y="269549"/>
              <a:ext cx="1556400" cy="828300"/>
            </a:xfrm>
            <a:prstGeom prst="roundRect">
              <a:avLst>
                <a:gd fmla="val 1692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6"/>
            <p:cNvGrpSpPr/>
            <p:nvPr/>
          </p:nvGrpSpPr>
          <p:grpSpPr>
            <a:xfrm>
              <a:off x="8362378" y="624104"/>
              <a:ext cx="118495" cy="119191"/>
              <a:chOff x="4512753" y="952912"/>
              <a:chExt cx="118495" cy="119191"/>
            </a:xfrm>
          </p:grpSpPr>
          <p:sp>
            <p:nvSpPr>
              <p:cNvPr id="51" name="Google Shape;51;p6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0000" y="1401575"/>
            <a:ext cx="54906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720000" y="387600"/>
            <a:ext cx="5490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6" name="Google Shape;56;p7"/>
          <p:cNvGrpSpPr/>
          <p:nvPr/>
        </p:nvGrpSpPr>
        <p:grpSpPr>
          <a:xfrm>
            <a:off x="-352400" y="4605970"/>
            <a:ext cx="4924200" cy="700380"/>
            <a:chOff x="-352400" y="4682170"/>
            <a:chExt cx="4924200" cy="700380"/>
          </a:xfrm>
        </p:grpSpPr>
        <p:sp>
          <p:nvSpPr>
            <p:cNvPr id="57" name="Google Shape;57;p7"/>
            <p:cNvSpPr/>
            <p:nvPr/>
          </p:nvSpPr>
          <p:spPr>
            <a:xfrm>
              <a:off x="-352400" y="4740550"/>
              <a:ext cx="4924200" cy="642000"/>
            </a:xfrm>
            <a:prstGeom prst="roundRect">
              <a:avLst>
                <a:gd fmla="val 1919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7"/>
            <p:cNvGrpSpPr/>
            <p:nvPr/>
          </p:nvGrpSpPr>
          <p:grpSpPr>
            <a:xfrm>
              <a:off x="768028" y="4682170"/>
              <a:ext cx="118495" cy="119191"/>
              <a:chOff x="4512753" y="952912"/>
              <a:chExt cx="118495" cy="119191"/>
            </a:xfrm>
          </p:grpSpPr>
          <p:sp>
            <p:nvSpPr>
              <p:cNvPr id="59" name="Google Shape;59;p7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1714950" y="1460850"/>
            <a:ext cx="57141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7120179" y="-440699"/>
            <a:ext cx="2393100" cy="828300"/>
          </a:xfrm>
          <a:prstGeom prst="roundRect">
            <a:avLst>
              <a:gd fmla="val 16923" name="adj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8535000" y="141154"/>
            <a:ext cx="804590" cy="796696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-444000" y="4082675"/>
            <a:ext cx="1413265" cy="139939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4741626" y="2106138"/>
            <a:ext cx="3507600" cy="16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741733" y="1480088"/>
            <a:ext cx="35076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 rot="-5400000">
            <a:off x="-1259496" y="1669851"/>
            <a:ext cx="2393100" cy="828300"/>
          </a:xfrm>
          <a:prstGeom prst="roundRect">
            <a:avLst>
              <a:gd fmla="val 16923" name="adj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105375" y="2972275"/>
            <a:ext cx="476882" cy="472192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720000" y="387600"/>
            <a:ext cx="47268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edoka One"/>
              <a:buNone/>
              <a:defRPr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9FC5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ctrTitle"/>
          </p:nvPr>
        </p:nvSpPr>
        <p:spPr>
          <a:xfrm>
            <a:off x="946200" y="791375"/>
            <a:ext cx="3725400" cy="15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12121"/>
                </a:solidFill>
                <a:highlight>
                  <a:schemeClr val="dk2"/>
                </a:highlight>
              </a:rPr>
              <a:t>PORTFOLIOPROJECT</a:t>
            </a:r>
            <a:endParaRPr u="sng">
              <a:solidFill>
                <a:srgbClr val="212121"/>
              </a:solidFill>
              <a:highlight>
                <a:schemeClr val="dk2"/>
              </a:highlight>
            </a:endParaRPr>
          </a:p>
        </p:txBody>
      </p:sp>
      <p:sp>
        <p:nvSpPr>
          <p:cNvPr id="221" name="Google Shape;221;p26"/>
          <p:cNvSpPr txBox="1"/>
          <p:nvPr>
            <p:ph idx="1" type="subTitle"/>
          </p:nvPr>
        </p:nvSpPr>
        <p:spPr>
          <a:xfrm>
            <a:off x="967200" y="2312675"/>
            <a:ext cx="36834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0000"/>
                </a:solidFill>
                <a:highlight>
                  <a:srgbClr val="C2C2C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ONLINE</a:t>
            </a:r>
            <a:r>
              <a:rPr b="1" i="1" lang="en" sz="3000">
                <a:solidFill>
                  <a:srgbClr val="FF0000"/>
                </a:solidFill>
                <a:highlight>
                  <a:srgbClr val="C2C2C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QUIZ             PLATFORM</a:t>
            </a:r>
            <a:endParaRPr b="1" i="1" sz="3000">
              <a:solidFill>
                <a:srgbClr val="FF0000"/>
              </a:solidFill>
              <a:highlight>
                <a:srgbClr val="C2C2C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5149700" y="481050"/>
            <a:ext cx="2818500" cy="4181400"/>
          </a:xfrm>
          <a:prstGeom prst="roundRect">
            <a:avLst>
              <a:gd fmla="val 866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26"/>
          <p:cNvGrpSpPr/>
          <p:nvPr/>
        </p:nvGrpSpPr>
        <p:grpSpPr>
          <a:xfrm>
            <a:off x="4696253" y="902248"/>
            <a:ext cx="3725378" cy="3047116"/>
            <a:chOff x="1116977" y="888139"/>
            <a:chExt cx="3277651" cy="2680904"/>
          </a:xfrm>
        </p:grpSpPr>
        <p:sp>
          <p:nvSpPr>
            <p:cNvPr id="224" name="Google Shape;224;p26"/>
            <p:cNvSpPr/>
            <p:nvPr/>
          </p:nvSpPr>
          <p:spPr>
            <a:xfrm>
              <a:off x="3803188" y="1627086"/>
              <a:ext cx="591440" cy="590801"/>
            </a:xfrm>
            <a:custGeom>
              <a:rect b="b" l="l" r="r" t="t"/>
              <a:pathLst>
                <a:path extrusionOk="0" fill="none" h="9603" w="9613">
                  <a:moveTo>
                    <a:pt x="7487" y="1270"/>
                  </a:moveTo>
                  <a:lnTo>
                    <a:pt x="6926" y="1777"/>
                  </a:lnTo>
                  <a:cubicBezTo>
                    <a:pt x="6905" y="1798"/>
                    <a:pt x="6895" y="1809"/>
                    <a:pt x="6884" y="1830"/>
                  </a:cubicBezTo>
                  <a:cubicBezTo>
                    <a:pt x="6525" y="1587"/>
                    <a:pt x="6144" y="1407"/>
                    <a:pt x="5742" y="1301"/>
                  </a:cubicBezTo>
                  <a:cubicBezTo>
                    <a:pt x="5742" y="1280"/>
                    <a:pt x="5742" y="1248"/>
                    <a:pt x="5753" y="1227"/>
                  </a:cubicBezTo>
                  <a:lnTo>
                    <a:pt x="5774" y="477"/>
                  </a:lnTo>
                  <a:cubicBezTo>
                    <a:pt x="5784" y="244"/>
                    <a:pt x="5605" y="43"/>
                    <a:pt x="5372" y="32"/>
                  </a:cubicBezTo>
                  <a:lnTo>
                    <a:pt x="4621" y="11"/>
                  </a:lnTo>
                  <a:cubicBezTo>
                    <a:pt x="4389" y="1"/>
                    <a:pt x="4188" y="180"/>
                    <a:pt x="4177" y="413"/>
                  </a:cubicBezTo>
                  <a:lnTo>
                    <a:pt x="4145" y="1164"/>
                  </a:lnTo>
                  <a:cubicBezTo>
                    <a:pt x="4145" y="1196"/>
                    <a:pt x="4145" y="1217"/>
                    <a:pt x="4156" y="1238"/>
                  </a:cubicBezTo>
                  <a:cubicBezTo>
                    <a:pt x="3754" y="1312"/>
                    <a:pt x="3363" y="1449"/>
                    <a:pt x="3003" y="1661"/>
                  </a:cubicBezTo>
                  <a:cubicBezTo>
                    <a:pt x="2993" y="1640"/>
                    <a:pt x="2972" y="1619"/>
                    <a:pt x="2961" y="1597"/>
                  </a:cubicBezTo>
                  <a:lnTo>
                    <a:pt x="2454" y="1048"/>
                  </a:lnTo>
                  <a:cubicBezTo>
                    <a:pt x="2295" y="878"/>
                    <a:pt x="2020" y="868"/>
                    <a:pt x="1851" y="1016"/>
                  </a:cubicBezTo>
                  <a:lnTo>
                    <a:pt x="1301" y="1523"/>
                  </a:lnTo>
                  <a:cubicBezTo>
                    <a:pt x="1121" y="1682"/>
                    <a:pt x="1111" y="1957"/>
                    <a:pt x="1269" y="2126"/>
                  </a:cubicBezTo>
                  <a:lnTo>
                    <a:pt x="1777" y="2676"/>
                  </a:lnTo>
                  <a:cubicBezTo>
                    <a:pt x="1798" y="2697"/>
                    <a:pt x="1819" y="2718"/>
                    <a:pt x="1830" y="2729"/>
                  </a:cubicBezTo>
                  <a:cubicBezTo>
                    <a:pt x="1586" y="3078"/>
                    <a:pt x="1417" y="3469"/>
                    <a:pt x="1301" y="3871"/>
                  </a:cubicBezTo>
                  <a:cubicBezTo>
                    <a:pt x="1280" y="3871"/>
                    <a:pt x="1259" y="3860"/>
                    <a:pt x="1227" y="3860"/>
                  </a:cubicBezTo>
                  <a:lnTo>
                    <a:pt x="476" y="3829"/>
                  </a:lnTo>
                  <a:cubicBezTo>
                    <a:pt x="370" y="3829"/>
                    <a:pt x="265" y="3871"/>
                    <a:pt x="180" y="3945"/>
                  </a:cubicBezTo>
                  <a:lnTo>
                    <a:pt x="180" y="3945"/>
                  </a:lnTo>
                  <a:cubicBezTo>
                    <a:pt x="95" y="4019"/>
                    <a:pt x="43" y="4125"/>
                    <a:pt x="43" y="4241"/>
                  </a:cubicBezTo>
                  <a:lnTo>
                    <a:pt x="11" y="4992"/>
                  </a:lnTo>
                  <a:lnTo>
                    <a:pt x="11" y="4992"/>
                  </a:lnTo>
                  <a:cubicBezTo>
                    <a:pt x="0" y="5224"/>
                    <a:pt x="180" y="5425"/>
                    <a:pt x="423" y="5425"/>
                  </a:cubicBezTo>
                  <a:lnTo>
                    <a:pt x="1174" y="5457"/>
                  </a:lnTo>
                  <a:cubicBezTo>
                    <a:pt x="1195" y="5457"/>
                    <a:pt x="1216" y="5457"/>
                    <a:pt x="1248" y="5457"/>
                  </a:cubicBezTo>
                  <a:cubicBezTo>
                    <a:pt x="1312" y="5859"/>
                    <a:pt x="1460" y="6240"/>
                    <a:pt x="1660" y="6610"/>
                  </a:cubicBezTo>
                  <a:cubicBezTo>
                    <a:pt x="1639" y="6620"/>
                    <a:pt x="1629" y="6631"/>
                    <a:pt x="1608" y="6652"/>
                  </a:cubicBezTo>
                  <a:lnTo>
                    <a:pt x="1047" y="7159"/>
                  </a:lnTo>
                  <a:cubicBezTo>
                    <a:pt x="878" y="7318"/>
                    <a:pt x="867" y="7582"/>
                    <a:pt x="1026" y="7762"/>
                  </a:cubicBezTo>
                  <a:lnTo>
                    <a:pt x="1534" y="8312"/>
                  </a:lnTo>
                  <a:cubicBezTo>
                    <a:pt x="1692" y="8481"/>
                    <a:pt x="1957" y="8492"/>
                    <a:pt x="2136" y="8344"/>
                  </a:cubicBezTo>
                  <a:lnTo>
                    <a:pt x="2686" y="7836"/>
                  </a:lnTo>
                  <a:cubicBezTo>
                    <a:pt x="2707" y="7815"/>
                    <a:pt x="2718" y="7794"/>
                    <a:pt x="2739" y="7773"/>
                  </a:cubicBezTo>
                  <a:cubicBezTo>
                    <a:pt x="3088" y="8027"/>
                    <a:pt x="3469" y="8196"/>
                    <a:pt x="3881" y="8302"/>
                  </a:cubicBezTo>
                  <a:cubicBezTo>
                    <a:pt x="3870" y="8333"/>
                    <a:pt x="3870" y="8354"/>
                    <a:pt x="3870" y="8376"/>
                  </a:cubicBezTo>
                  <a:lnTo>
                    <a:pt x="3839" y="9126"/>
                  </a:lnTo>
                  <a:cubicBezTo>
                    <a:pt x="3828" y="9243"/>
                    <a:pt x="3870" y="9348"/>
                    <a:pt x="3945" y="9433"/>
                  </a:cubicBezTo>
                  <a:cubicBezTo>
                    <a:pt x="4029" y="9518"/>
                    <a:pt x="4135" y="9560"/>
                    <a:pt x="4241" y="9570"/>
                  </a:cubicBezTo>
                  <a:lnTo>
                    <a:pt x="4991" y="9602"/>
                  </a:lnTo>
                  <a:lnTo>
                    <a:pt x="4991" y="9602"/>
                  </a:lnTo>
                  <a:cubicBezTo>
                    <a:pt x="5108" y="9602"/>
                    <a:pt x="5213" y="9560"/>
                    <a:pt x="5298" y="9486"/>
                  </a:cubicBezTo>
                  <a:cubicBezTo>
                    <a:pt x="5383" y="9412"/>
                    <a:pt x="5435" y="9306"/>
                    <a:pt x="5435" y="9190"/>
                  </a:cubicBezTo>
                  <a:lnTo>
                    <a:pt x="5467" y="8439"/>
                  </a:lnTo>
                  <a:cubicBezTo>
                    <a:pt x="5467" y="8418"/>
                    <a:pt x="5467" y="8386"/>
                    <a:pt x="5457" y="8365"/>
                  </a:cubicBezTo>
                  <a:cubicBezTo>
                    <a:pt x="5858" y="8291"/>
                    <a:pt x="6250" y="8153"/>
                    <a:pt x="6609" y="7953"/>
                  </a:cubicBezTo>
                  <a:cubicBezTo>
                    <a:pt x="6620" y="7963"/>
                    <a:pt x="6641" y="7984"/>
                    <a:pt x="6652" y="8005"/>
                  </a:cubicBezTo>
                  <a:lnTo>
                    <a:pt x="7159" y="8555"/>
                  </a:lnTo>
                  <a:cubicBezTo>
                    <a:pt x="7318" y="8735"/>
                    <a:pt x="7593" y="8746"/>
                    <a:pt x="7762" y="8587"/>
                  </a:cubicBezTo>
                  <a:lnTo>
                    <a:pt x="8312" y="8079"/>
                  </a:lnTo>
                  <a:cubicBezTo>
                    <a:pt x="8491" y="7921"/>
                    <a:pt x="8502" y="7656"/>
                    <a:pt x="8343" y="7477"/>
                  </a:cubicBezTo>
                  <a:lnTo>
                    <a:pt x="7836" y="6927"/>
                  </a:lnTo>
                  <a:cubicBezTo>
                    <a:pt x="7815" y="6906"/>
                    <a:pt x="7804" y="6895"/>
                    <a:pt x="7783" y="6874"/>
                  </a:cubicBezTo>
                  <a:cubicBezTo>
                    <a:pt x="8026" y="6525"/>
                    <a:pt x="8206" y="6134"/>
                    <a:pt x="8312" y="5732"/>
                  </a:cubicBezTo>
                  <a:cubicBezTo>
                    <a:pt x="8333" y="5743"/>
                    <a:pt x="8354" y="5743"/>
                    <a:pt x="8386" y="5743"/>
                  </a:cubicBezTo>
                  <a:lnTo>
                    <a:pt x="9137" y="5774"/>
                  </a:lnTo>
                  <a:cubicBezTo>
                    <a:pt x="9253" y="5774"/>
                    <a:pt x="9359" y="5732"/>
                    <a:pt x="9433" y="5669"/>
                  </a:cubicBezTo>
                  <a:cubicBezTo>
                    <a:pt x="9517" y="5595"/>
                    <a:pt x="9570" y="5489"/>
                    <a:pt x="9570" y="5372"/>
                  </a:cubicBezTo>
                  <a:lnTo>
                    <a:pt x="9602" y="4622"/>
                  </a:lnTo>
                  <a:cubicBezTo>
                    <a:pt x="9612" y="4378"/>
                    <a:pt x="9433" y="4188"/>
                    <a:pt x="9200" y="4178"/>
                  </a:cubicBezTo>
                  <a:lnTo>
                    <a:pt x="8449" y="4146"/>
                  </a:lnTo>
                  <a:cubicBezTo>
                    <a:pt x="8417" y="4146"/>
                    <a:pt x="8396" y="4146"/>
                    <a:pt x="8375" y="4156"/>
                  </a:cubicBezTo>
                  <a:cubicBezTo>
                    <a:pt x="8301" y="3755"/>
                    <a:pt x="8164" y="3363"/>
                    <a:pt x="7952" y="3004"/>
                  </a:cubicBezTo>
                  <a:cubicBezTo>
                    <a:pt x="7973" y="2993"/>
                    <a:pt x="7994" y="2972"/>
                    <a:pt x="8005" y="2962"/>
                  </a:cubicBezTo>
                  <a:lnTo>
                    <a:pt x="8565" y="2454"/>
                  </a:lnTo>
                  <a:cubicBezTo>
                    <a:pt x="8735" y="2295"/>
                    <a:pt x="8745" y="2020"/>
                    <a:pt x="8587" y="1851"/>
                  </a:cubicBezTo>
                  <a:lnTo>
                    <a:pt x="8079" y="1301"/>
                  </a:lnTo>
                  <a:cubicBezTo>
                    <a:pt x="7920" y="1122"/>
                    <a:pt x="7656" y="1111"/>
                    <a:pt x="7487" y="1270"/>
                  </a:cubicBezTo>
                  <a:close/>
                  <a:moveTo>
                    <a:pt x="6155" y="6271"/>
                  </a:moveTo>
                  <a:cubicBezTo>
                    <a:pt x="5340" y="7011"/>
                    <a:pt x="4082" y="6959"/>
                    <a:pt x="3342" y="6155"/>
                  </a:cubicBezTo>
                  <a:cubicBezTo>
                    <a:pt x="2591" y="5341"/>
                    <a:pt x="2654" y="4082"/>
                    <a:pt x="3458" y="3332"/>
                  </a:cubicBezTo>
                  <a:cubicBezTo>
                    <a:pt x="4272" y="2591"/>
                    <a:pt x="5531" y="2655"/>
                    <a:pt x="6271" y="3458"/>
                  </a:cubicBezTo>
                  <a:cubicBezTo>
                    <a:pt x="7022" y="4273"/>
                    <a:pt x="6958" y="5531"/>
                    <a:pt x="6155" y="62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1116977" y="2491661"/>
              <a:ext cx="887498" cy="887462"/>
            </a:xfrm>
            <a:custGeom>
              <a:rect b="b" l="l" r="r" t="t"/>
              <a:pathLst>
                <a:path extrusionOk="0" fill="none" h="14425" w="14425">
                  <a:moveTo>
                    <a:pt x="11093" y="1777"/>
                  </a:moveTo>
                  <a:lnTo>
                    <a:pt x="10279" y="2570"/>
                  </a:lnTo>
                  <a:cubicBezTo>
                    <a:pt x="10247" y="2592"/>
                    <a:pt x="10226" y="2623"/>
                    <a:pt x="10205" y="2655"/>
                  </a:cubicBezTo>
                  <a:cubicBezTo>
                    <a:pt x="9666" y="2296"/>
                    <a:pt x="9073" y="2052"/>
                    <a:pt x="8460" y="1904"/>
                  </a:cubicBezTo>
                  <a:cubicBezTo>
                    <a:pt x="8471" y="1873"/>
                    <a:pt x="8481" y="1830"/>
                    <a:pt x="8481" y="1799"/>
                  </a:cubicBezTo>
                  <a:lnTo>
                    <a:pt x="8492" y="667"/>
                  </a:lnTo>
                  <a:cubicBezTo>
                    <a:pt x="8492" y="318"/>
                    <a:pt x="8206" y="22"/>
                    <a:pt x="7857" y="22"/>
                  </a:cubicBezTo>
                  <a:lnTo>
                    <a:pt x="6726" y="12"/>
                  </a:lnTo>
                  <a:cubicBezTo>
                    <a:pt x="6377" y="1"/>
                    <a:pt x="6081" y="286"/>
                    <a:pt x="6081" y="635"/>
                  </a:cubicBezTo>
                  <a:lnTo>
                    <a:pt x="6070" y="1767"/>
                  </a:lnTo>
                  <a:cubicBezTo>
                    <a:pt x="6070" y="1809"/>
                    <a:pt x="6070" y="1851"/>
                    <a:pt x="6081" y="1883"/>
                  </a:cubicBezTo>
                  <a:cubicBezTo>
                    <a:pt x="5478" y="2010"/>
                    <a:pt x="4897" y="2232"/>
                    <a:pt x="4368" y="2560"/>
                  </a:cubicBezTo>
                  <a:cubicBezTo>
                    <a:pt x="4347" y="2528"/>
                    <a:pt x="4326" y="2507"/>
                    <a:pt x="4294" y="2475"/>
                  </a:cubicBezTo>
                  <a:lnTo>
                    <a:pt x="3511" y="1672"/>
                  </a:lnTo>
                  <a:cubicBezTo>
                    <a:pt x="3268" y="1418"/>
                    <a:pt x="2856" y="1407"/>
                    <a:pt x="2602" y="1651"/>
                  </a:cubicBezTo>
                  <a:lnTo>
                    <a:pt x="1798" y="2444"/>
                  </a:lnTo>
                  <a:cubicBezTo>
                    <a:pt x="1545" y="2687"/>
                    <a:pt x="1534" y="3089"/>
                    <a:pt x="1777" y="3342"/>
                  </a:cubicBezTo>
                  <a:lnTo>
                    <a:pt x="2570" y="4157"/>
                  </a:lnTo>
                  <a:cubicBezTo>
                    <a:pt x="2591" y="4178"/>
                    <a:pt x="2623" y="4210"/>
                    <a:pt x="2655" y="4231"/>
                  </a:cubicBezTo>
                  <a:cubicBezTo>
                    <a:pt x="2295" y="4770"/>
                    <a:pt x="2052" y="5352"/>
                    <a:pt x="1904" y="5965"/>
                  </a:cubicBezTo>
                  <a:cubicBezTo>
                    <a:pt x="1872" y="5965"/>
                    <a:pt x="1830" y="5954"/>
                    <a:pt x="1798" y="5954"/>
                  </a:cubicBezTo>
                  <a:lnTo>
                    <a:pt x="667" y="5944"/>
                  </a:lnTo>
                  <a:cubicBezTo>
                    <a:pt x="498" y="5944"/>
                    <a:pt x="329" y="6007"/>
                    <a:pt x="212" y="6123"/>
                  </a:cubicBezTo>
                  <a:lnTo>
                    <a:pt x="212" y="6123"/>
                  </a:lnTo>
                  <a:cubicBezTo>
                    <a:pt x="85" y="6240"/>
                    <a:pt x="22" y="6398"/>
                    <a:pt x="22" y="6578"/>
                  </a:cubicBezTo>
                  <a:lnTo>
                    <a:pt x="1" y="7710"/>
                  </a:lnTo>
                  <a:lnTo>
                    <a:pt x="1" y="7710"/>
                  </a:lnTo>
                  <a:cubicBezTo>
                    <a:pt x="1" y="8059"/>
                    <a:pt x="286" y="8344"/>
                    <a:pt x="635" y="8355"/>
                  </a:cubicBezTo>
                  <a:lnTo>
                    <a:pt x="1767" y="8365"/>
                  </a:lnTo>
                  <a:cubicBezTo>
                    <a:pt x="1809" y="8365"/>
                    <a:pt x="1841" y="8355"/>
                    <a:pt x="1883" y="8355"/>
                  </a:cubicBezTo>
                  <a:cubicBezTo>
                    <a:pt x="2010" y="8947"/>
                    <a:pt x="2232" y="9528"/>
                    <a:pt x="2560" y="10068"/>
                  </a:cubicBezTo>
                  <a:cubicBezTo>
                    <a:pt x="2528" y="10089"/>
                    <a:pt x="2507" y="10110"/>
                    <a:pt x="2475" y="10131"/>
                  </a:cubicBezTo>
                  <a:lnTo>
                    <a:pt x="1661" y="10924"/>
                  </a:lnTo>
                  <a:cubicBezTo>
                    <a:pt x="1407" y="11167"/>
                    <a:pt x="1407" y="11569"/>
                    <a:pt x="1650" y="11823"/>
                  </a:cubicBezTo>
                  <a:lnTo>
                    <a:pt x="2433" y="12637"/>
                  </a:lnTo>
                  <a:cubicBezTo>
                    <a:pt x="2687" y="12891"/>
                    <a:pt x="3088" y="12891"/>
                    <a:pt x="3342" y="12648"/>
                  </a:cubicBezTo>
                  <a:lnTo>
                    <a:pt x="4156" y="11865"/>
                  </a:lnTo>
                  <a:cubicBezTo>
                    <a:pt x="4178" y="11834"/>
                    <a:pt x="4199" y="11812"/>
                    <a:pt x="4220" y="11781"/>
                  </a:cubicBezTo>
                  <a:cubicBezTo>
                    <a:pt x="4759" y="12130"/>
                    <a:pt x="5351" y="12383"/>
                    <a:pt x="5965" y="12521"/>
                  </a:cubicBezTo>
                  <a:cubicBezTo>
                    <a:pt x="5954" y="12563"/>
                    <a:pt x="5954" y="12595"/>
                    <a:pt x="5954" y="12637"/>
                  </a:cubicBezTo>
                  <a:lnTo>
                    <a:pt x="5943" y="13769"/>
                  </a:lnTo>
                  <a:cubicBezTo>
                    <a:pt x="5943" y="13938"/>
                    <a:pt x="6007" y="14096"/>
                    <a:pt x="6123" y="14223"/>
                  </a:cubicBezTo>
                  <a:cubicBezTo>
                    <a:pt x="6240" y="14340"/>
                    <a:pt x="6398" y="14414"/>
                    <a:pt x="6567" y="14414"/>
                  </a:cubicBezTo>
                  <a:lnTo>
                    <a:pt x="7699" y="14424"/>
                  </a:lnTo>
                  <a:lnTo>
                    <a:pt x="7699" y="14424"/>
                  </a:lnTo>
                  <a:cubicBezTo>
                    <a:pt x="7879" y="14424"/>
                    <a:pt x="8037" y="14361"/>
                    <a:pt x="8154" y="14245"/>
                  </a:cubicBezTo>
                  <a:cubicBezTo>
                    <a:pt x="8270" y="14128"/>
                    <a:pt x="8344" y="13970"/>
                    <a:pt x="8344" y="13790"/>
                  </a:cubicBezTo>
                  <a:lnTo>
                    <a:pt x="8365" y="12658"/>
                  </a:lnTo>
                  <a:cubicBezTo>
                    <a:pt x="8365" y="12627"/>
                    <a:pt x="8354" y="12584"/>
                    <a:pt x="8354" y="12553"/>
                  </a:cubicBezTo>
                  <a:cubicBezTo>
                    <a:pt x="8947" y="12426"/>
                    <a:pt x="9528" y="12193"/>
                    <a:pt x="10067" y="11865"/>
                  </a:cubicBezTo>
                  <a:cubicBezTo>
                    <a:pt x="10078" y="11897"/>
                    <a:pt x="10110" y="11929"/>
                    <a:pt x="10131" y="11950"/>
                  </a:cubicBezTo>
                  <a:lnTo>
                    <a:pt x="10924" y="12764"/>
                  </a:lnTo>
                  <a:cubicBezTo>
                    <a:pt x="11167" y="13018"/>
                    <a:pt x="11569" y="13028"/>
                    <a:pt x="11823" y="12785"/>
                  </a:cubicBezTo>
                  <a:lnTo>
                    <a:pt x="12637" y="11992"/>
                  </a:lnTo>
                  <a:cubicBezTo>
                    <a:pt x="12891" y="11749"/>
                    <a:pt x="12891" y="11347"/>
                    <a:pt x="12648" y="11093"/>
                  </a:cubicBezTo>
                  <a:lnTo>
                    <a:pt x="11865" y="10279"/>
                  </a:lnTo>
                  <a:cubicBezTo>
                    <a:pt x="11833" y="10247"/>
                    <a:pt x="11812" y="10226"/>
                    <a:pt x="11780" y="10205"/>
                  </a:cubicBezTo>
                  <a:cubicBezTo>
                    <a:pt x="12129" y="9666"/>
                    <a:pt x="12383" y="9074"/>
                    <a:pt x="12521" y="8460"/>
                  </a:cubicBezTo>
                  <a:cubicBezTo>
                    <a:pt x="12563" y="8471"/>
                    <a:pt x="12595" y="8482"/>
                    <a:pt x="12637" y="8482"/>
                  </a:cubicBezTo>
                  <a:lnTo>
                    <a:pt x="13768" y="8492"/>
                  </a:lnTo>
                  <a:cubicBezTo>
                    <a:pt x="13938" y="8492"/>
                    <a:pt x="14096" y="8418"/>
                    <a:pt x="14213" y="8312"/>
                  </a:cubicBezTo>
                  <a:cubicBezTo>
                    <a:pt x="14339" y="8196"/>
                    <a:pt x="14414" y="8037"/>
                    <a:pt x="14414" y="7858"/>
                  </a:cubicBezTo>
                  <a:lnTo>
                    <a:pt x="14424" y="6726"/>
                  </a:lnTo>
                  <a:cubicBezTo>
                    <a:pt x="14424" y="6377"/>
                    <a:pt x="14149" y="6092"/>
                    <a:pt x="13790" y="6081"/>
                  </a:cubicBezTo>
                  <a:lnTo>
                    <a:pt x="12658" y="6071"/>
                  </a:lnTo>
                  <a:cubicBezTo>
                    <a:pt x="12626" y="6071"/>
                    <a:pt x="12584" y="6071"/>
                    <a:pt x="12552" y="6081"/>
                  </a:cubicBezTo>
                  <a:cubicBezTo>
                    <a:pt x="12426" y="5478"/>
                    <a:pt x="12193" y="4907"/>
                    <a:pt x="11865" y="4368"/>
                  </a:cubicBezTo>
                  <a:cubicBezTo>
                    <a:pt x="11897" y="4347"/>
                    <a:pt x="11929" y="4326"/>
                    <a:pt x="11950" y="4294"/>
                  </a:cubicBezTo>
                  <a:lnTo>
                    <a:pt x="12764" y="3512"/>
                  </a:lnTo>
                  <a:cubicBezTo>
                    <a:pt x="13018" y="3268"/>
                    <a:pt x="13028" y="2856"/>
                    <a:pt x="12774" y="2602"/>
                  </a:cubicBezTo>
                  <a:lnTo>
                    <a:pt x="11992" y="1799"/>
                  </a:lnTo>
                  <a:cubicBezTo>
                    <a:pt x="11749" y="1545"/>
                    <a:pt x="11336" y="1534"/>
                    <a:pt x="11093" y="1777"/>
                  </a:cubicBezTo>
                  <a:close/>
                  <a:moveTo>
                    <a:pt x="9296" y="9370"/>
                  </a:moveTo>
                  <a:cubicBezTo>
                    <a:pt x="8111" y="10522"/>
                    <a:pt x="6208" y="10491"/>
                    <a:pt x="5066" y="9306"/>
                  </a:cubicBezTo>
                  <a:cubicBezTo>
                    <a:pt x="3913" y="8111"/>
                    <a:pt x="3945" y="6208"/>
                    <a:pt x="5129" y="5066"/>
                  </a:cubicBezTo>
                  <a:cubicBezTo>
                    <a:pt x="6314" y="3913"/>
                    <a:pt x="8217" y="3945"/>
                    <a:pt x="9370" y="5129"/>
                  </a:cubicBezTo>
                  <a:cubicBezTo>
                    <a:pt x="10512" y="6314"/>
                    <a:pt x="10490" y="8217"/>
                    <a:pt x="9296" y="93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376517" y="3171547"/>
              <a:ext cx="748267" cy="358492"/>
            </a:xfrm>
            <a:custGeom>
              <a:rect b="b" l="l" r="r" t="t"/>
              <a:pathLst>
                <a:path extrusionOk="0" h="5827" w="12162">
                  <a:moveTo>
                    <a:pt x="1" y="0"/>
                  </a:moveTo>
                  <a:lnTo>
                    <a:pt x="1" y="5827"/>
                  </a:lnTo>
                  <a:lnTo>
                    <a:pt x="12161" y="5827"/>
                  </a:lnTo>
                  <a:lnTo>
                    <a:pt x="12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1507968" y="1383764"/>
              <a:ext cx="2485302" cy="1823588"/>
            </a:xfrm>
            <a:custGeom>
              <a:rect b="b" l="l" r="r" t="t"/>
              <a:pathLst>
                <a:path extrusionOk="0" h="29641" w="40395">
                  <a:moveTo>
                    <a:pt x="1545" y="1"/>
                  </a:moveTo>
                  <a:cubicBezTo>
                    <a:pt x="699" y="1"/>
                    <a:pt x="1" y="699"/>
                    <a:pt x="1" y="1545"/>
                  </a:cubicBezTo>
                  <a:lnTo>
                    <a:pt x="1" y="28097"/>
                  </a:lnTo>
                  <a:cubicBezTo>
                    <a:pt x="1" y="28943"/>
                    <a:pt x="699" y="29641"/>
                    <a:pt x="1545" y="29641"/>
                  </a:cubicBezTo>
                  <a:lnTo>
                    <a:pt x="38840" y="29641"/>
                  </a:lnTo>
                  <a:cubicBezTo>
                    <a:pt x="39697" y="29641"/>
                    <a:pt x="40395" y="28943"/>
                    <a:pt x="40395" y="28097"/>
                  </a:cubicBezTo>
                  <a:lnTo>
                    <a:pt x="40395" y="1545"/>
                  </a:lnTo>
                  <a:cubicBezTo>
                    <a:pt x="40395" y="699"/>
                    <a:pt x="39697" y="1"/>
                    <a:pt x="38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2697923" y="3043334"/>
              <a:ext cx="97640" cy="97698"/>
            </a:xfrm>
            <a:custGeom>
              <a:rect b="b" l="l" r="r" t="t"/>
              <a:pathLst>
                <a:path extrusionOk="0" h="1588" w="1587">
                  <a:moveTo>
                    <a:pt x="793" y="1"/>
                  </a:moveTo>
                  <a:cubicBezTo>
                    <a:pt x="349" y="1"/>
                    <a:pt x="0" y="360"/>
                    <a:pt x="0" y="794"/>
                  </a:cubicBezTo>
                  <a:cubicBezTo>
                    <a:pt x="0" y="1228"/>
                    <a:pt x="349" y="1587"/>
                    <a:pt x="793" y="1587"/>
                  </a:cubicBezTo>
                  <a:cubicBezTo>
                    <a:pt x="1227" y="1587"/>
                    <a:pt x="1586" y="1228"/>
                    <a:pt x="1586" y="794"/>
                  </a:cubicBezTo>
                  <a:cubicBezTo>
                    <a:pt x="1586" y="360"/>
                    <a:pt x="1227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1537931" y="1415694"/>
              <a:ext cx="2425439" cy="1569193"/>
            </a:xfrm>
            <a:custGeom>
              <a:rect b="b" l="l" r="r" t="t"/>
              <a:pathLst>
                <a:path extrusionOk="0" h="25506" w="39422">
                  <a:moveTo>
                    <a:pt x="1280" y="0"/>
                  </a:moveTo>
                  <a:cubicBezTo>
                    <a:pt x="571" y="0"/>
                    <a:pt x="0" y="592"/>
                    <a:pt x="0" y="1322"/>
                  </a:cubicBezTo>
                  <a:lnTo>
                    <a:pt x="0" y="25505"/>
                  </a:lnTo>
                  <a:lnTo>
                    <a:pt x="39421" y="25505"/>
                  </a:lnTo>
                  <a:lnTo>
                    <a:pt x="39421" y="1322"/>
                  </a:lnTo>
                  <a:cubicBezTo>
                    <a:pt x="39421" y="592"/>
                    <a:pt x="38840" y="0"/>
                    <a:pt x="38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229472" y="3491587"/>
              <a:ext cx="1042295" cy="77457"/>
            </a:xfrm>
            <a:custGeom>
              <a:rect b="b" l="l" r="r" t="t"/>
              <a:pathLst>
                <a:path extrusionOk="0" h="1259" w="16941">
                  <a:moveTo>
                    <a:pt x="1217" y="1"/>
                  </a:moveTo>
                  <a:cubicBezTo>
                    <a:pt x="540" y="1"/>
                    <a:pt x="1" y="540"/>
                    <a:pt x="1" y="1217"/>
                  </a:cubicBezTo>
                  <a:lnTo>
                    <a:pt x="1" y="1259"/>
                  </a:lnTo>
                  <a:lnTo>
                    <a:pt x="16941" y="1259"/>
                  </a:lnTo>
                  <a:lnTo>
                    <a:pt x="16941" y="1217"/>
                  </a:lnTo>
                  <a:cubicBezTo>
                    <a:pt x="16941" y="540"/>
                    <a:pt x="16391" y="1"/>
                    <a:pt x="15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" name="Google Shape;231;p26"/>
            <p:cNvGrpSpPr/>
            <p:nvPr/>
          </p:nvGrpSpPr>
          <p:grpSpPr>
            <a:xfrm>
              <a:off x="3414874" y="1872376"/>
              <a:ext cx="672099" cy="1266010"/>
              <a:chOff x="3414874" y="1872376"/>
              <a:chExt cx="672099" cy="1266010"/>
            </a:xfrm>
          </p:grpSpPr>
          <p:sp>
            <p:nvSpPr>
              <p:cNvPr id="232" name="Google Shape;232;p26"/>
              <p:cNvSpPr/>
              <p:nvPr/>
            </p:nvSpPr>
            <p:spPr>
              <a:xfrm>
                <a:off x="3414874" y="1872376"/>
                <a:ext cx="672099" cy="1266010"/>
              </a:xfrm>
              <a:custGeom>
                <a:rect b="b" l="l" r="r" t="t"/>
                <a:pathLst>
                  <a:path extrusionOk="0" h="20578" w="10924">
                    <a:moveTo>
                      <a:pt x="984" y="0"/>
                    </a:moveTo>
                    <a:cubicBezTo>
                      <a:pt x="444" y="0"/>
                      <a:pt x="0" y="434"/>
                      <a:pt x="0" y="973"/>
                    </a:cubicBezTo>
                    <a:lnTo>
                      <a:pt x="0" y="19605"/>
                    </a:lnTo>
                    <a:cubicBezTo>
                      <a:pt x="0" y="20144"/>
                      <a:pt x="444" y="20578"/>
                      <a:pt x="984" y="20578"/>
                    </a:cubicBezTo>
                    <a:lnTo>
                      <a:pt x="9940" y="20578"/>
                    </a:lnTo>
                    <a:cubicBezTo>
                      <a:pt x="10479" y="20578"/>
                      <a:pt x="10923" y="20144"/>
                      <a:pt x="10923" y="19605"/>
                    </a:cubicBezTo>
                    <a:lnTo>
                      <a:pt x="10923" y="973"/>
                    </a:lnTo>
                    <a:cubicBezTo>
                      <a:pt x="10923" y="434"/>
                      <a:pt x="10479" y="0"/>
                      <a:pt x="99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6"/>
              <p:cNvSpPr/>
              <p:nvPr/>
            </p:nvSpPr>
            <p:spPr>
              <a:xfrm>
                <a:off x="3561242" y="1917903"/>
                <a:ext cx="322760" cy="20856"/>
              </a:xfrm>
              <a:custGeom>
                <a:rect b="b" l="l" r="r" t="t"/>
                <a:pathLst>
                  <a:path extrusionOk="0" h="339" w="5246">
                    <a:moveTo>
                      <a:pt x="159" y="0"/>
                    </a:moveTo>
                    <a:cubicBezTo>
                      <a:pt x="74" y="0"/>
                      <a:pt x="0" y="74"/>
                      <a:pt x="0" y="159"/>
                    </a:cubicBezTo>
                    <a:lnTo>
                      <a:pt x="0" y="180"/>
                    </a:lnTo>
                    <a:cubicBezTo>
                      <a:pt x="0" y="265"/>
                      <a:pt x="74" y="339"/>
                      <a:pt x="159" y="339"/>
                    </a:cubicBezTo>
                    <a:lnTo>
                      <a:pt x="5087" y="339"/>
                    </a:lnTo>
                    <a:cubicBezTo>
                      <a:pt x="5171" y="339"/>
                      <a:pt x="5245" y="265"/>
                      <a:pt x="5245" y="180"/>
                    </a:cubicBezTo>
                    <a:lnTo>
                      <a:pt x="5245" y="159"/>
                    </a:lnTo>
                    <a:cubicBezTo>
                      <a:pt x="5245" y="74"/>
                      <a:pt x="5171" y="0"/>
                      <a:pt x="5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3920364" y="1917903"/>
                <a:ext cx="20242" cy="20856"/>
              </a:xfrm>
              <a:custGeom>
                <a:rect b="b" l="l" r="r" t="t"/>
                <a:pathLst>
                  <a:path extrusionOk="0" h="339" w="329">
                    <a:moveTo>
                      <a:pt x="159" y="0"/>
                    </a:moveTo>
                    <a:cubicBezTo>
                      <a:pt x="74" y="0"/>
                      <a:pt x="0" y="74"/>
                      <a:pt x="0" y="170"/>
                    </a:cubicBezTo>
                    <a:cubicBezTo>
                      <a:pt x="0" y="265"/>
                      <a:pt x="74" y="339"/>
                      <a:pt x="159" y="339"/>
                    </a:cubicBezTo>
                    <a:cubicBezTo>
                      <a:pt x="254" y="339"/>
                      <a:pt x="328" y="265"/>
                      <a:pt x="328" y="170"/>
                    </a:cubicBezTo>
                    <a:cubicBezTo>
                      <a:pt x="328" y="74"/>
                      <a:pt x="254" y="0"/>
                      <a:pt x="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6"/>
              <p:cNvSpPr/>
              <p:nvPr/>
            </p:nvSpPr>
            <p:spPr>
              <a:xfrm>
                <a:off x="3451912" y="1987484"/>
                <a:ext cx="597961" cy="366982"/>
              </a:xfrm>
              <a:custGeom>
                <a:rect b="b" l="l" r="r" t="t"/>
                <a:pathLst>
                  <a:path extrusionOk="0" h="5965" w="9719">
                    <a:moveTo>
                      <a:pt x="1" y="1"/>
                    </a:moveTo>
                    <a:lnTo>
                      <a:pt x="1" y="5965"/>
                    </a:lnTo>
                    <a:lnTo>
                      <a:pt x="9719" y="5965"/>
                    </a:lnTo>
                    <a:lnTo>
                      <a:pt x="97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6"/>
              <p:cNvSpPr/>
              <p:nvPr/>
            </p:nvSpPr>
            <p:spPr>
              <a:xfrm>
                <a:off x="3517621" y="2057743"/>
                <a:ext cx="466544" cy="226464"/>
              </a:xfrm>
              <a:custGeom>
                <a:rect b="b" l="l" r="r" t="t"/>
                <a:pathLst>
                  <a:path extrusionOk="0" h="3681" w="7583">
                    <a:moveTo>
                      <a:pt x="3078" y="1"/>
                    </a:moveTo>
                    <a:lnTo>
                      <a:pt x="1" y="3681"/>
                    </a:lnTo>
                    <a:lnTo>
                      <a:pt x="7583" y="3681"/>
                    </a:lnTo>
                    <a:lnTo>
                      <a:pt x="5637" y="1354"/>
                    </a:lnTo>
                    <a:lnTo>
                      <a:pt x="4918" y="2200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3451912" y="2841048"/>
                <a:ext cx="282461" cy="165311"/>
              </a:xfrm>
              <a:custGeom>
                <a:rect b="b" l="l" r="r" t="t"/>
                <a:pathLst>
                  <a:path extrusionOk="0" h="2687" w="4591">
                    <a:moveTo>
                      <a:pt x="1" y="0"/>
                    </a:moveTo>
                    <a:lnTo>
                      <a:pt x="1" y="2686"/>
                    </a:lnTo>
                    <a:lnTo>
                      <a:pt x="4590" y="2686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3483167" y="2865780"/>
                <a:ext cx="219952" cy="107357"/>
              </a:xfrm>
              <a:custGeom>
                <a:rect b="b" l="l" r="r" t="t"/>
                <a:pathLst>
                  <a:path extrusionOk="0" h="1745" w="3575">
                    <a:moveTo>
                      <a:pt x="1449" y="0"/>
                    </a:moveTo>
                    <a:lnTo>
                      <a:pt x="1" y="1745"/>
                    </a:lnTo>
                    <a:lnTo>
                      <a:pt x="3575" y="1745"/>
                    </a:lnTo>
                    <a:lnTo>
                      <a:pt x="2655" y="645"/>
                    </a:lnTo>
                    <a:lnTo>
                      <a:pt x="2327" y="1047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3451912" y="2448780"/>
                <a:ext cx="282461" cy="16303"/>
              </a:xfrm>
              <a:custGeom>
                <a:rect b="b" l="l" r="r" t="t"/>
                <a:pathLst>
                  <a:path extrusionOk="0" h="265" w="4591">
                    <a:moveTo>
                      <a:pt x="1" y="0"/>
                    </a:moveTo>
                    <a:lnTo>
                      <a:pt x="1" y="264"/>
                    </a:lnTo>
                    <a:lnTo>
                      <a:pt x="4590" y="26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3451912" y="2415558"/>
                <a:ext cx="282461" cy="16365"/>
              </a:xfrm>
              <a:custGeom>
                <a:rect b="b" l="l" r="r" t="t"/>
                <a:pathLst>
                  <a:path extrusionOk="0" h="266" w="4591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3451912" y="2481264"/>
                <a:ext cx="178361" cy="16365"/>
              </a:xfrm>
              <a:custGeom>
                <a:rect b="b" l="l" r="r" t="t"/>
                <a:pathLst>
                  <a:path extrusionOk="0" h="266" w="2899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3643194" y="2481264"/>
                <a:ext cx="91180" cy="16365"/>
              </a:xfrm>
              <a:custGeom>
                <a:rect b="b" l="l" r="r" t="t"/>
                <a:pathLst>
                  <a:path extrusionOk="0" h="266" w="1482">
                    <a:moveTo>
                      <a:pt x="1" y="1"/>
                    </a:moveTo>
                    <a:lnTo>
                      <a:pt x="1" y="265"/>
                    </a:lnTo>
                    <a:lnTo>
                      <a:pt x="1481" y="265"/>
                    </a:ln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3451912" y="2513809"/>
                <a:ext cx="249915" cy="15688"/>
              </a:xfrm>
              <a:custGeom>
                <a:rect b="b" l="l" r="r" t="t"/>
                <a:pathLst>
                  <a:path extrusionOk="0" h="255" w="4062">
                    <a:moveTo>
                      <a:pt x="1" y="0"/>
                    </a:moveTo>
                    <a:lnTo>
                      <a:pt x="1" y="254"/>
                    </a:lnTo>
                    <a:lnTo>
                      <a:pt x="4061" y="254"/>
                    </a:lnTo>
                    <a:lnTo>
                      <a:pt x="40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3451912" y="2546970"/>
                <a:ext cx="86627" cy="16365"/>
              </a:xfrm>
              <a:custGeom>
                <a:rect b="b" l="l" r="r" t="t"/>
                <a:pathLst>
                  <a:path extrusionOk="0" h="266" w="1408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3553429" y="2546970"/>
                <a:ext cx="62509" cy="16365"/>
              </a:xfrm>
              <a:custGeom>
                <a:rect b="b" l="l" r="r" t="t"/>
                <a:pathLst>
                  <a:path extrusionOk="0" h="266" w="1016">
                    <a:moveTo>
                      <a:pt x="1" y="1"/>
                    </a:moveTo>
                    <a:lnTo>
                      <a:pt x="1" y="265"/>
                    </a:lnTo>
                    <a:lnTo>
                      <a:pt x="1016" y="265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3767474" y="2670569"/>
                <a:ext cx="282400" cy="16365"/>
              </a:xfrm>
              <a:custGeom>
                <a:rect b="b" l="l" r="r" t="t"/>
                <a:pathLst>
                  <a:path extrusionOk="0" h="266" w="459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3767474" y="2638085"/>
                <a:ext cx="282400" cy="15627"/>
              </a:xfrm>
              <a:custGeom>
                <a:rect b="b" l="l" r="r" t="t"/>
                <a:pathLst>
                  <a:path extrusionOk="0" h="254" w="4590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3767474" y="2703114"/>
                <a:ext cx="178299" cy="16303"/>
              </a:xfrm>
              <a:custGeom>
                <a:rect b="b" l="l" r="r" t="t"/>
                <a:pathLst>
                  <a:path extrusionOk="0" h="265" w="2898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3767474" y="2735660"/>
                <a:ext cx="249915" cy="16303"/>
              </a:xfrm>
              <a:custGeom>
                <a:rect b="b" l="l" r="r" t="t"/>
                <a:pathLst>
                  <a:path extrusionOk="0" h="265" w="4062">
                    <a:moveTo>
                      <a:pt x="1" y="0"/>
                    </a:moveTo>
                    <a:lnTo>
                      <a:pt x="1" y="265"/>
                    </a:lnTo>
                    <a:lnTo>
                      <a:pt x="4061" y="265"/>
                    </a:lnTo>
                    <a:lnTo>
                      <a:pt x="40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3767474" y="2768820"/>
                <a:ext cx="86566" cy="16303"/>
              </a:xfrm>
              <a:custGeom>
                <a:rect b="b" l="l" r="r" t="t"/>
                <a:pathLst>
                  <a:path extrusionOk="0" h="265" w="1407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3868990" y="2768820"/>
                <a:ext cx="62509" cy="16303"/>
              </a:xfrm>
              <a:custGeom>
                <a:rect b="b" l="l" r="r" t="t"/>
                <a:pathLst>
                  <a:path extrusionOk="0" h="265" w="1016">
                    <a:moveTo>
                      <a:pt x="0" y="1"/>
                    </a:moveTo>
                    <a:lnTo>
                      <a:pt x="0" y="265"/>
                    </a:lnTo>
                    <a:lnTo>
                      <a:pt x="1015" y="265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6"/>
              <p:cNvSpPr/>
              <p:nvPr/>
            </p:nvSpPr>
            <p:spPr>
              <a:xfrm>
                <a:off x="3767474" y="2448780"/>
                <a:ext cx="282400" cy="16303"/>
              </a:xfrm>
              <a:custGeom>
                <a:rect b="b" l="l" r="r" t="t"/>
                <a:pathLst>
                  <a:path extrusionOk="0" h="265" w="4590">
                    <a:moveTo>
                      <a:pt x="1" y="0"/>
                    </a:moveTo>
                    <a:lnTo>
                      <a:pt x="1" y="264"/>
                    </a:lnTo>
                    <a:lnTo>
                      <a:pt x="4590" y="26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6"/>
              <p:cNvSpPr/>
              <p:nvPr/>
            </p:nvSpPr>
            <p:spPr>
              <a:xfrm>
                <a:off x="3767474" y="2415558"/>
                <a:ext cx="282400" cy="16365"/>
              </a:xfrm>
              <a:custGeom>
                <a:rect b="b" l="l" r="r" t="t"/>
                <a:pathLst>
                  <a:path extrusionOk="0" h="266" w="459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6"/>
              <p:cNvSpPr/>
              <p:nvPr/>
            </p:nvSpPr>
            <p:spPr>
              <a:xfrm>
                <a:off x="3767474" y="2481264"/>
                <a:ext cx="178299" cy="16365"/>
              </a:xfrm>
              <a:custGeom>
                <a:rect b="b" l="l" r="r" t="t"/>
                <a:pathLst>
                  <a:path extrusionOk="0" h="266" w="2898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3767474" y="2513809"/>
                <a:ext cx="282400" cy="15688"/>
              </a:xfrm>
              <a:custGeom>
                <a:rect b="b" l="l" r="r" t="t"/>
                <a:pathLst>
                  <a:path extrusionOk="0" h="255" w="4590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6"/>
              <p:cNvSpPr/>
              <p:nvPr/>
            </p:nvSpPr>
            <p:spPr>
              <a:xfrm>
                <a:off x="3767474" y="2546970"/>
                <a:ext cx="86566" cy="16365"/>
              </a:xfrm>
              <a:custGeom>
                <a:rect b="b" l="l" r="r" t="t"/>
                <a:pathLst>
                  <a:path extrusionOk="0" h="266" w="1407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6"/>
              <p:cNvSpPr/>
              <p:nvPr/>
            </p:nvSpPr>
            <p:spPr>
              <a:xfrm>
                <a:off x="3868990" y="2546970"/>
                <a:ext cx="180883" cy="16365"/>
              </a:xfrm>
              <a:custGeom>
                <a:rect b="b" l="l" r="r" t="t"/>
                <a:pathLst>
                  <a:path extrusionOk="0" h="266" w="2940">
                    <a:moveTo>
                      <a:pt x="0" y="1"/>
                    </a:moveTo>
                    <a:lnTo>
                      <a:pt x="0" y="265"/>
                    </a:lnTo>
                    <a:lnTo>
                      <a:pt x="2940" y="265"/>
                    </a:lnTo>
                    <a:lnTo>
                      <a:pt x="29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6"/>
              <p:cNvSpPr/>
              <p:nvPr/>
            </p:nvSpPr>
            <p:spPr>
              <a:xfrm>
                <a:off x="3451912" y="2670569"/>
                <a:ext cx="282461" cy="16365"/>
              </a:xfrm>
              <a:custGeom>
                <a:rect b="b" l="l" r="r" t="t"/>
                <a:pathLst>
                  <a:path extrusionOk="0" h="266" w="4591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6"/>
              <p:cNvSpPr/>
              <p:nvPr/>
            </p:nvSpPr>
            <p:spPr>
              <a:xfrm>
                <a:off x="3451912" y="2638085"/>
                <a:ext cx="282461" cy="15627"/>
              </a:xfrm>
              <a:custGeom>
                <a:rect b="b" l="l" r="r" t="t"/>
                <a:pathLst>
                  <a:path extrusionOk="0" h="254" w="4591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6"/>
              <p:cNvSpPr/>
              <p:nvPr/>
            </p:nvSpPr>
            <p:spPr>
              <a:xfrm>
                <a:off x="3451912" y="2703114"/>
                <a:ext cx="282461" cy="16303"/>
              </a:xfrm>
              <a:custGeom>
                <a:rect b="b" l="l" r="r" t="t"/>
                <a:pathLst>
                  <a:path extrusionOk="0" h="265" w="4591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3451912" y="2735660"/>
                <a:ext cx="282461" cy="16303"/>
              </a:xfrm>
              <a:custGeom>
                <a:rect b="b" l="l" r="r" t="t"/>
                <a:pathLst>
                  <a:path extrusionOk="0" h="265" w="4591">
                    <a:moveTo>
                      <a:pt x="1" y="0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3451912" y="2768820"/>
                <a:ext cx="282461" cy="16303"/>
              </a:xfrm>
              <a:custGeom>
                <a:rect b="b" l="l" r="r" t="t"/>
                <a:pathLst>
                  <a:path extrusionOk="0" h="265" w="4591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6"/>
              <p:cNvSpPr/>
              <p:nvPr/>
            </p:nvSpPr>
            <p:spPr>
              <a:xfrm>
                <a:off x="3767474" y="2879438"/>
                <a:ext cx="282400" cy="16303"/>
              </a:xfrm>
              <a:custGeom>
                <a:rect b="b" l="l" r="r" t="t"/>
                <a:pathLst>
                  <a:path extrusionOk="0" h="265" w="4590">
                    <a:moveTo>
                      <a:pt x="1" y="0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3767474" y="2846216"/>
                <a:ext cx="282400" cy="15688"/>
              </a:xfrm>
              <a:custGeom>
                <a:rect b="b" l="l" r="r" t="t"/>
                <a:pathLst>
                  <a:path extrusionOk="0" h="255" w="4590">
                    <a:moveTo>
                      <a:pt x="1" y="1"/>
                    </a:moveTo>
                    <a:lnTo>
                      <a:pt x="1" y="255"/>
                    </a:lnTo>
                    <a:lnTo>
                      <a:pt x="4590" y="25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6"/>
              <p:cNvSpPr/>
              <p:nvPr/>
            </p:nvSpPr>
            <p:spPr>
              <a:xfrm>
                <a:off x="3871574" y="2911922"/>
                <a:ext cx="178299" cy="15688"/>
              </a:xfrm>
              <a:custGeom>
                <a:rect b="b" l="l" r="r" t="t"/>
                <a:pathLst>
                  <a:path extrusionOk="0" h="255" w="2898">
                    <a:moveTo>
                      <a:pt x="0" y="1"/>
                    </a:moveTo>
                    <a:lnTo>
                      <a:pt x="0" y="255"/>
                    </a:lnTo>
                    <a:lnTo>
                      <a:pt x="2898" y="25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3767474" y="2911922"/>
                <a:ext cx="91119" cy="15688"/>
              </a:xfrm>
              <a:custGeom>
                <a:rect b="b" l="l" r="r" t="t"/>
                <a:pathLst>
                  <a:path extrusionOk="0" h="255" w="1481">
                    <a:moveTo>
                      <a:pt x="1" y="1"/>
                    </a:moveTo>
                    <a:lnTo>
                      <a:pt x="1" y="255"/>
                    </a:lnTo>
                    <a:lnTo>
                      <a:pt x="1481" y="255"/>
                    </a:ln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3767474" y="2944467"/>
                <a:ext cx="216691" cy="15688"/>
              </a:xfrm>
              <a:custGeom>
                <a:rect b="b" l="l" r="r" t="t"/>
                <a:pathLst>
                  <a:path extrusionOk="0" h="255" w="3522">
                    <a:moveTo>
                      <a:pt x="1" y="1"/>
                    </a:moveTo>
                    <a:lnTo>
                      <a:pt x="1" y="254"/>
                    </a:lnTo>
                    <a:lnTo>
                      <a:pt x="3522" y="25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3841612" y="2977628"/>
                <a:ext cx="208262" cy="15688"/>
              </a:xfrm>
              <a:custGeom>
                <a:rect b="b" l="l" r="r" t="t"/>
                <a:pathLst>
                  <a:path extrusionOk="0" h="255" w="3385">
                    <a:moveTo>
                      <a:pt x="1" y="1"/>
                    </a:moveTo>
                    <a:lnTo>
                      <a:pt x="1" y="255"/>
                    </a:lnTo>
                    <a:lnTo>
                      <a:pt x="3385" y="255"/>
                    </a:lnTo>
                    <a:lnTo>
                      <a:pt x="33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6"/>
              <p:cNvSpPr/>
              <p:nvPr/>
            </p:nvSpPr>
            <p:spPr>
              <a:xfrm>
                <a:off x="3767474" y="2977628"/>
                <a:ext cx="62509" cy="15688"/>
              </a:xfrm>
              <a:custGeom>
                <a:rect b="b" l="l" r="r" t="t"/>
                <a:pathLst>
                  <a:path extrusionOk="0" h="255" w="1016">
                    <a:moveTo>
                      <a:pt x="1" y="1"/>
                    </a:moveTo>
                    <a:lnTo>
                      <a:pt x="1" y="255"/>
                    </a:lnTo>
                    <a:lnTo>
                      <a:pt x="1016" y="255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26"/>
            <p:cNvGrpSpPr/>
            <p:nvPr/>
          </p:nvGrpSpPr>
          <p:grpSpPr>
            <a:xfrm>
              <a:off x="2685557" y="2595757"/>
              <a:ext cx="662378" cy="271991"/>
              <a:chOff x="2685557" y="2595757"/>
              <a:chExt cx="662378" cy="271991"/>
            </a:xfrm>
          </p:grpSpPr>
          <p:sp>
            <p:nvSpPr>
              <p:cNvPr id="271" name="Google Shape;271;p26"/>
              <p:cNvSpPr/>
              <p:nvPr/>
            </p:nvSpPr>
            <p:spPr>
              <a:xfrm>
                <a:off x="2685557" y="2595757"/>
                <a:ext cx="185498" cy="16365"/>
              </a:xfrm>
              <a:custGeom>
                <a:rect b="b" l="l" r="r" t="t"/>
                <a:pathLst>
                  <a:path extrusionOk="0" h="266" w="3015">
                    <a:moveTo>
                      <a:pt x="0" y="1"/>
                    </a:moveTo>
                    <a:lnTo>
                      <a:pt x="0" y="265"/>
                    </a:lnTo>
                    <a:lnTo>
                      <a:pt x="3014" y="265"/>
                    </a:lnTo>
                    <a:lnTo>
                      <a:pt x="30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>
                <a:off x="2918491" y="2595757"/>
                <a:ext cx="429444" cy="16365"/>
              </a:xfrm>
              <a:custGeom>
                <a:rect b="b" l="l" r="r" t="t"/>
                <a:pathLst>
                  <a:path extrusionOk="0" h="266" w="6980">
                    <a:moveTo>
                      <a:pt x="0" y="1"/>
                    </a:moveTo>
                    <a:lnTo>
                      <a:pt x="0" y="265"/>
                    </a:lnTo>
                    <a:lnTo>
                      <a:pt x="6979" y="265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2906739" y="2723294"/>
                <a:ext cx="440519" cy="16980"/>
              </a:xfrm>
              <a:custGeom>
                <a:rect b="b" l="l" r="r" t="t"/>
                <a:pathLst>
                  <a:path extrusionOk="0" h="276" w="7160">
                    <a:moveTo>
                      <a:pt x="1" y="0"/>
                    </a:moveTo>
                    <a:lnTo>
                      <a:pt x="1" y="265"/>
                    </a:lnTo>
                    <a:cubicBezTo>
                      <a:pt x="1196" y="275"/>
                      <a:pt x="2390" y="275"/>
                      <a:pt x="3585" y="275"/>
                    </a:cubicBezTo>
                    <a:cubicBezTo>
                      <a:pt x="4780" y="275"/>
                      <a:pt x="5975" y="275"/>
                      <a:pt x="7159" y="265"/>
                    </a:cubicBezTo>
                    <a:lnTo>
                      <a:pt x="7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>
                <a:off x="2839062" y="2658880"/>
                <a:ext cx="508197" cy="16980"/>
              </a:xfrm>
              <a:custGeom>
                <a:rect b="b" l="l" r="r" t="t"/>
                <a:pathLst>
                  <a:path extrusionOk="0" h="276" w="8260">
                    <a:moveTo>
                      <a:pt x="1" y="1"/>
                    </a:moveTo>
                    <a:lnTo>
                      <a:pt x="1" y="275"/>
                    </a:lnTo>
                    <a:lnTo>
                      <a:pt x="8259" y="275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2811745" y="2787031"/>
                <a:ext cx="536190" cy="16980"/>
              </a:xfrm>
              <a:custGeom>
                <a:rect b="b" l="l" r="r" t="t"/>
                <a:pathLst>
                  <a:path extrusionOk="0" h="276" w="8715">
                    <a:moveTo>
                      <a:pt x="1" y="1"/>
                    </a:moveTo>
                    <a:lnTo>
                      <a:pt x="1" y="276"/>
                    </a:lnTo>
                    <a:lnTo>
                      <a:pt x="8714" y="276"/>
                    </a:lnTo>
                    <a:lnTo>
                      <a:pt x="87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2736930" y="2850768"/>
                <a:ext cx="610328" cy="16980"/>
              </a:xfrm>
              <a:custGeom>
                <a:rect b="b" l="l" r="r" t="t"/>
                <a:pathLst>
                  <a:path extrusionOk="0" h="276" w="9920">
                    <a:moveTo>
                      <a:pt x="1" y="1"/>
                    </a:moveTo>
                    <a:lnTo>
                      <a:pt x="1" y="276"/>
                    </a:lnTo>
                    <a:lnTo>
                      <a:pt x="9919" y="276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26"/>
            <p:cNvGrpSpPr/>
            <p:nvPr/>
          </p:nvGrpSpPr>
          <p:grpSpPr>
            <a:xfrm>
              <a:off x="1612746" y="1631023"/>
              <a:ext cx="1025376" cy="353262"/>
              <a:chOff x="1612746" y="1631023"/>
              <a:chExt cx="1025376" cy="353262"/>
            </a:xfrm>
          </p:grpSpPr>
          <p:sp>
            <p:nvSpPr>
              <p:cNvPr id="278" name="Google Shape;278;p26"/>
              <p:cNvSpPr/>
              <p:nvPr/>
            </p:nvSpPr>
            <p:spPr>
              <a:xfrm>
                <a:off x="1684299" y="1634284"/>
                <a:ext cx="286953" cy="16919"/>
              </a:xfrm>
              <a:custGeom>
                <a:rect b="b" l="l" r="r" t="t"/>
                <a:pathLst>
                  <a:path extrusionOk="0" h="275" w="4664">
                    <a:moveTo>
                      <a:pt x="1" y="0"/>
                    </a:moveTo>
                    <a:lnTo>
                      <a:pt x="1" y="275"/>
                    </a:lnTo>
                    <a:lnTo>
                      <a:pt x="4664" y="275"/>
                    </a:lnTo>
                    <a:lnTo>
                      <a:pt x="46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6"/>
              <p:cNvSpPr/>
              <p:nvPr/>
            </p:nvSpPr>
            <p:spPr>
              <a:xfrm>
                <a:off x="2342063" y="1634284"/>
                <a:ext cx="296058" cy="16919"/>
              </a:xfrm>
              <a:custGeom>
                <a:rect b="b" l="l" r="r" t="t"/>
                <a:pathLst>
                  <a:path extrusionOk="0" h="275" w="4812">
                    <a:moveTo>
                      <a:pt x="0" y="0"/>
                    </a:moveTo>
                    <a:lnTo>
                      <a:pt x="0" y="275"/>
                    </a:lnTo>
                    <a:lnTo>
                      <a:pt x="4811" y="275"/>
                    </a:lnTo>
                    <a:lnTo>
                      <a:pt x="48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2433120" y="1698021"/>
                <a:ext cx="205001" cy="16980"/>
              </a:xfrm>
              <a:custGeom>
                <a:rect b="b" l="l" r="r" t="t"/>
                <a:pathLst>
                  <a:path extrusionOk="0" h="276" w="3332">
                    <a:moveTo>
                      <a:pt x="1" y="0"/>
                    </a:moveTo>
                    <a:lnTo>
                      <a:pt x="1" y="275"/>
                    </a:lnTo>
                    <a:lnTo>
                      <a:pt x="3331" y="275"/>
                    </a:lnTo>
                    <a:lnTo>
                      <a:pt x="33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2348523" y="1826172"/>
                <a:ext cx="289598" cy="16980"/>
              </a:xfrm>
              <a:custGeom>
                <a:rect b="b" l="l" r="r" t="t"/>
                <a:pathLst>
                  <a:path extrusionOk="0" h="276" w="4707">
                    <a:moveTo>
                      <a:pt x="1" y="0"/>
                    </a:moveTo>
                    <a:lnTo>
                      <a:pt x="1" y="275"/>
                    </a:lnTo>
                    <a:lnTo>
                      <a:pt x="4706" y="275"/>
                    </a:lnTo>
                    <a:lnTo>
                      <a:pt x="47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2291305" y="1889910"/>
                <a:ext cx="346816" cy="16980"/>
              </a:xfrm>
              <a:custGeom>
                <a:rect b="b" l="l" r="r" t="t"/>
                <a:pathLst>
                  <a:path extrusionOk="0" h="276" w="5637">
                    <a:moveTo>
                      <a:pt x="0" y="1"/>
                    </a:moveTo>
                    <a:lnTo>
                      <a:pt x="0" y="276"/>
                    </a:lnTo>
                    <a:lnTo>
                      <a:pt x="5636" y="276"/>
                    </a:lnTo>
                    <a:lnTo>
                      <a:pt x="56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2192434" y="1964106"/>
                <a:ext cx="445687" cy="16980"/>
              </a:xfrm>
              <a:custGeom>
                <a:rect b="b" l="l" r="r" t="t"/>
                <a:pathLst>
                  <a:path extrusionOk="0" h="276" w="7244">
                    <a:moveTo>
                      <a:pt x="0" y="0"/>
                    </a:moveTo>
                    <a:lnTo>
                      <a:pt x="0" y="275"/>
                    </a:lnTo>
                    <a:lnTo>
                      <a:pt x="7243" y="275"/>
                    </a:lnTo>
                    <a:lnTo>
                      <a:pt x="72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2018072" y="1634284"/>
                <a:ext cx="286953" cy="16919"/>
              </a:xfrm>
              <a:custGeom>
                <a:rect b="b" l="l" r="r" t="t"/>
                <a:pathLst>
                  <a:path extrusionOk="0" h="275" w="4664">
                    <a:moveTo>
                      <a:pt x="0" y="0"/>
                    </a:moveTo>
                    <a:lnTo>
                      <a:pt x="0" y="275"/>
                    </a:lnTo>
                    <a:lnTo>
                      <a:pt x="4663" y="275"/>
                    </a:lnTo>
                    <a:lnTo>
                      <a:pt x="46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2173546" y="1761758"/>
                <a:ext cx="464575" cy="17657"/>
              </a:xfrm>
              <a:custGeom>
                <a:rect b="b" l="l" r="r" t="t"/>
                <a:pathLst>
                  <a:path extrusionOk="0" h="287" w="7551">
                    <a:moveTo>
                      <a:pt x="0" y="1"/>
                    </a:moveTo>
                    <a:lnTo>
                      <a:pt x="0" y="276"/>
                    </a:lnTo>
                    <a:lnTo>
                      <a:pt x="931" y="276"/>
                    </a:lnTo>
                    <a:cubicBezTo>
                      <a:pt x="2358" y="286"/>
                      <a:pt x="3078" y="286"/>
                      <a:pt x="3786" y="286"/>
                    </a:cubicBezTo>
                    <a:lnTo>
                      <a:pt x="3786" y="276"/>
                    </a:lnTo>
                    <a:lnTo>
                      <a:pt x="7550" y="276"/>
                    </a:lnTo>
                    <a:lnTo>
                      <a:pt x="7550" y="1"/>
                    </a:lnTo>
                    <a:lnTo>
                      <a:pt x="6631" y="1"/>
                    </a:lnTo>
                    <a:cubicBezTo>
                      <a:pt x="5684" y="6"/>
                      <a:pt x="4735" y="9"/>
                      <a:pt x="3785" y="9"/>
                    </a:cubicBezTo>
                    <a:cubicBezTo>
                      <a:pt x="2834" y="9"/>
                      <a:pt x="1883" y="6"/>
                      <a:pt x="9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1684299" y="1761758"/>
                <a:ext cx="441134" cy="17657"/>
              </a:xfrm>
              <a:custGeom>
                <a:rect b="b" l="l" r="r" t="t"/>
                <a:pathLst>
                  <a:path extrusionOk="0" h="287" w="7170">
                    <a:moveTo>
                      <a:pt x="1" y="1"/>
                    </a:moveTo>
                    <a:lnTo>
                      <a:pt x="1" y="276"/>
                    </a:lnTo>
                    <a:cubicBezTo>
                      <a:pt x="1185" y="276"/>
                      <a:pt x="2380" y="286"/>
                      <a:pt x="3575" y="286"/>
                    </a:cubicBezTo>
                    <a:cubicBezTo>
                      <a:pt x="4770" y="286"/>
                      <a:pt x="5975" y="276"/>
                      <a:pt x="7170" y="276"/>
                    </a:cubicBezTo>
                    <a:lnTo>
                      <a:pt x="7170" y="1"/>
                    </a:lnTo>
                    <a:cubicBezTo>
                      <a:pt x="5975" y="6"/>
                      <a:pt x="4775" y="9"/>
                      <a:pt x="3577" y="9"/>
                    </a:cubicBezTo>
                    <a:cubicBezTo>
                      <a:pt x="2380" y="9"/>
                      <a:pt x="1185" y="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1684299" y="1698021"/>
                <a:ext cx="707907" cy="16980"/>
              </a:xfrm>
              <a:custGeom>
                <a:rect b="b" l="l" r="r" t="t"/>
                <a:pathLst>
                  <a:path extrusionOk="0" h="276" w="11506">
                    <a:moveTo>
                      <a:pt x="1" y="0"/>
                    </a:moveTo>
                    <a:lnTo>
                      <a:pt x="1" y="275"/>
                    </a:lnTo>
                    <a:lnTo>
                      <a:pt x="11505" y="275"/>
                    </a:lnTo>
                    <a:lnTo>
                      <a:pt x="115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1684299" y="1964106"/>
                <a:ext cx="469128" cy="16980"/>
              </a:xfrm>
              <a:custGeom>
                <a:rect b="b" l="l" r="r" t="t"/>
                <a:pathLst>
                  <a:path extrusionOk="0" h="276" w="7625">
                    <a:moveTo>
                      <a:pt x="1" y="0"/>
                    </a:moveTo>
                    <a:lnTo>
                      <a:pt x="1" y="275"/>
                    </a:lnTo>
                    <a:lnTo>
                      <a:pt x="7625" y="275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1684299" y="1826172"/>
                <a:ext cx="627863" cy="16980"/>
              </a:xfrm>
              <a:custGeom>
                <a:rect b="b" l="l" r="r" t="t"/>
                <a:pathLst>
                  <a:path extrusionOk="0" h="276" w="10205">
                    <a:moveTo>
                      <a:pt x="1" y="0"/>
                    </a:moveTo>
                    <a:lnTo>
                      <a:pt x="1" y="275"/>
                    </a:lnTo>
                    <a:lnTo>
                      <a:pt x="10205" y="275"/>
                    </a:lnTo>
                    <a:lnTo>
                      <a:pt x="10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1684299" y="1889910"/>
                <a:ext cx="568676" cy="16980"/>
              </a:xfrm>
              <a:custGeom>
                <a:rect b="b" l="l" r="r" t="t"/>
                <a:pathLst>
                  <a:path extrusionOk="0" h="276" w="9243">
                    <a:moveTo>
                      <a:pt x="1" y="1"/>
                    </a:moveTo>
                    <a:lnTo>
                      <a:pt x="1" y="276"/>
                    </a:lnTo>
                    <a:lnTo>
                      <a:pt x="9242" y="276"/>
                    </a:lnTo>
                    <a:lnTo>
                      <a:pt x="92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1612746" y="1631023"/>
                <a:ext cx="23503" cy="23440"/>
              </a:xfrm>
              <a:custGeom>
                <a:rect b="b" l="l" r="r" t="t"/>
                <a:pathLst>
                  <a:path extrusionOk="0" h="381" w="382">
                    <a:moveTo>
                      <a:pt x="191" y="0"/>
                    </a:moveTo>
                    <a:cubicBezTo>
                      <a:pt x="85" y="0"/>
                      <a:pt x="0" y="85"/>
                      <a:pt x="0" y="190"/>
                    </a:cubicBezTo>
                    <a:cubicBezTo>
                      <a:pt x="0" y="296"/>
                      <a:pt x="85" y="381"/>
                      <a:pt x="191" y="381"/>
                    </a:cubicBezTo>
                    <a:cubicBezTo>
                      <a:pt x="296" y="381"/>
                      <a:pt x="381" y="296"/>
                      <a:pt x="381" y="190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>
                <a:off x="1612746" y="1694760"/>
                <a:ext cx="23503" cy="23502"/>
              </a:xfrm>
              <a:custGeom>
                <a:rect b="b" l="l" r="r" t="t"/>
                <a:pathLst>
                  <a:path extrusionOk="0" h="382" w="382">
                    <a:moveTo>
                      <a:pt x="191" y="0"/>
                    </a:moveTo>
                    <a:cubicBezTo>
                      <a:pt x="85" y="0"/>
                      <a:pt x="0" y="85"/>
                      <a:pt x="0" y="191"/>
                    </a:cubicBezTo>
                    <a:cubicBezTo>
                      <a:pt x="0" y="297"/>
                      <a:pt x="85" y="381"/>
                      <a:pt x="191" y="381"/>
                    </a:cubicBezTo>
                    <a:cubicBezTo>
                      <a:pt x="296" y="381"/>
                      <a:pt x="381" y="297"/>
                      <a:pt x="381" y="191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6"/>
              <p:cNvSpPr/>
              <p:nvPr/>
            </p:nvSpPr>
            <p:spPr>
              <a:xfrm>
                <a:off x="1612746" y="1758498"/>
                <a:ext cx="23503" cy="23502"/>
              </a:xfrm>
              <a:custGeom>
                <a:rect b="b" l="l" r="r" t="t"/>
                <a:pathLst>
                  <a:path extrusionOk="0" h="382" w="382">
                    <a:moveTo>
                      <a:pt x="191" y="1"/>
                    </a:moveTo>
                    <a:cubicBezTo>
                      <a:pt x="85" y="1"/>
                      <a:pt x="0" y="85"/>
                      <a:pt x="0" y="191"/>
                    </a:cubicBezTo>
                    <a:cubicBezTo>
                      <a:pt x="0" y="297"/>
                      <a:pt x="85" y="381"/>
                      <a:pt x="191" y="381"/>
                    </a:cubicBezTo>
                    <a:cubicBezTo>
                      <a:pt x="296" y="381"/>
                      <a:pt x="381" y="297"/>
                      <a:pt x="381" y="191"/>
                    </a:cubicBezTo>
                    <a:cubicBezTo>
                      <a:pt x="381" y="85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6"/>
              <p:cNvSpPr/>
              <p:nvPr/>
            </p:nvSpPr>
            <p:spPr>
              <a:xfrm>
                <a:off x="1612746" y="1822235"/>
                <a:ext cx="23503" cy="23502"/>
              </a:xfrm>
              <a:custGeom>
                <a:rect b="b" l="l" r="r" t="t"/>
                <a:pathLst>
                  <a:path extrusionOk="0" h="382" w="382">
                    <a:moveTo>
                      <a:pt x="191" y="1"/>
                    </a:moveTo>
                    <a:cubicBezTo>
                      <a:pt x="85" y="1"/>
                      <a:pt x="0" y="86"/>
                      <a:pt x="0" y="191"/>
                    </a:cubicBezTo>
                    <a:cubicBezTo>
                      <a:pt x="0" y="297"/>
                      <a:pt x="85" y="382"/>
                      <a:pt x="191" y="382"/>
                    </a:cubicBezTo>
                    <a:cubicBezTo>
                      <a:pt x="296" y="382"/>
                      <a:pt x="381" y="297"/>
                      <a:pt x="381" y="191"/>
                    </a:cubicBezTo>
                    <a:cubicBezTo>
                      <a:pt x="381" y="86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6"/>
              <p:cNvSpPr/>
              <p:nvPr/>
            </p:nvSpPr>
            <p:spPr>
              <a:xfrm>
                <a:off x="1612746" y="1886649"/>
                <a:ext cx="23503" cy="23502"/>
              </a:xfrm>
              <a:custGeom>
                <a:rect b="b" l="l" r="r" t="t"/>
                <a:pathLst>
                  <a:path extrusionOk="0" h="382" w="382">
                    <a:moveTo>
                      <a:pt x="191" y="1"/>
                    </a:moveTo>
                    <a:cubicBezTo>
                      <a:pt x="85" y="1"/>
                      <a:pt x="0" y="85"/>
                      <a:pt x="0" y="191"/>
                    </a:cubicBezTo>
                    <a:cubicBezTo>
                      <a:pt x="0" y="286"/>
                      <a:pt x="85" y="382"/>
                      <a:pt x="191" y="382"/>
                    </a:cubicBezTo>
                    <a:cubicBezTo>
                      <a:pt x="296" y="382"/>
                      <a:pt x="381" y="286"/>
                      <a:pt x="381" y="191"/>
                    </a:cubicBezTo>
                    <a:cubicBezTo>
                      <a:pt x="381" y="85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1612746" y="1960845"/>
                <a:ext cx="23503" cy="23440"/>
              </a:xfrm>
              <a:custGeom>
                <a:rect b="b" l="l" r="r" t="t"/>
                <a:pathLst>
                  <a:path extrusionOk="0" h="381" w="382">
                    <a:moveTo>
                      <a:pt x="191" y="0"/>
                    </a:moveTo>
                    <a:cubicBezTo>
                      <a:pt x="85" y="0"/>
                      <a:pt x="0" y="85"/>
                      <a:pt x="0" y="191"/>
                    </a:cubicBezTo>
                    <a:cubicBezTo>
                      <a:pt x="0" y="296"/>
                      <a:pt x="85" y="381"/>
                      <a:pt x="191" y="381"/>
                    </a:cubicBezTo>
                    <a:cubicBezTo>
                      <a:pt x="296" y="381"/>
                      <a:pt x="381" y="296"/>
                      <a:pt x="381" y="191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7" name="Google Shape;297;p26"/>
            <p:cNvSpPr/>
            <p:nvPr/>
          </p:nvSpPr>
          <p:spPr>
            <a:xfrm>
              <a:off x="2710290" y="1629054"/>
              <a:ext cx="8490" cy="381932"/>
            </a:xfrm>
            <a:custGeom>
              <a:rect b="b" l="l" r="r" t="t"/>
              <a:pathLst>
                <a:path extrusionOk="0" h="6208" w="138">
                  <a:moveTo>
                    <a:pt x="74" y="0"/>
                  </a:moveTo>
                  <a:cubicBezTo>
                    <a:pt x="32" y="0"/>
                    <a:pt x="0" y="32"/>
                    <a:pt x="0" y="74"/>
                  </a:cubicBezTo>
                  <a:lnTo>
                    <a:pt x="0" y="6134"/>
                  </a:lnTo>
                  <a:cubicBezTo>
                    <a:pt x="0" y="6176"/>
                    <a:pt x="32" y="6208"/>
                    <a:pt x="74" y="6208"/>
                  </a:cubicBezTo>
                  <a:cubicBezTo>
                    <a:pt x="106" y="6208"/>
                    <a:pt x="138" y="6176"/>
                    <a:pt x="138" y="6134"/>
                  </a:cubicBezTo>
                  <a:lnTo>
                    <a:pt x="138" y="74"/>
                  </a:lnTo>
                  <a:cubicBezTo>
                    <a:pt x="138" y="32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26"/>
            <p:cNvGrpSpPr/>
            <p:nvPr/>
          </p:nvGrpSpPr>
          <p:grpSpPr>
            <a:xfrm>
              <a:off x="1850847" y="2338778"/>
              <a:ext cx="501675" cy="528970"/>
              <a:chOff x="1850847" y="2338778"/>
              <a:chExt cx="501675" cy="528970"/>
            </a:xfrm>
          </p:grpSpPr>
          <p:sp>
            <p:nvSpPr>
              <p:cNvPr id="299" name="Google Shape;299;p26"/>
              <p:cNvSpPr/>
              <p:nvPr/>
            </p:nvSpPr>
            <p:spPr>
              <a:xfrm>
                <a:off x="1850847" y="2543094"/>
                <a:ext cx="169194" cy="272606"/>
              </a:xfrm>
              <a:custGeom>
                <a:rect b="b" l="l" r="r" t="t"/>
                <a:pathLst>
                  <a:path extrusionOk="0" h="4431" w="2750">
                    <a:moveTo>
                      <a:pt x="582" y="0"/>
                    </a:moveTo>
                    <a:cubicBezTo>
                      <a:pt x="540" y="0"/>
                      <a:pt x="508" y="32"/>
                      <a:pt x="508" y="74"/>
                    </a:cubicBezTo>
                    <a:cubicBezTo>
                      <a:pt x="508" y="106"/>
                      <a:pt x="540" y="138"/>
                      <a:pt x="582" y="138"/>
                    </a:cubicBezTo>
                    <a:lnTo>
                      <a:pt x="995" y="138"/>
                    </a:lnTo>
                    <a:cubicBezTo>
                      <a:pt x="1037" y="138"/>
                      <a:pt x="1069" y="106"/>
                      <a:pt x="1069" y="74"/>
                    </a:cubicBezTo>
                    <a:cubicBezTo>
                      <a:pt x="1069" y="32"/>
                      <a:pt x="1037" y="0"/>
                      <a:pt x="995" y="0"/>
                    </a:cubicBezTo>
                    <a:close/>
                    <a:moveTo>
                      <a:pt x="1417" y="0"/>
                    </a:moveTo>
                    <a:cubicBezTo>
                      <a:pt x="1375" y="0"/>
                      <a:pt x="1343" y="32"/>
                      <a:pt x="1343" y="74"/>
                    </a:cubicBezTo>
                    <a:cubicBezTo>
                      <a:pt x="1343" y="106"/>
                      <a:pt x="1375" y="138"/>
                      <a:pt x="1417" y="138"/>
                    </a:cubicBezTo>
                    <a:lnTo>
                      <a:pt x="1840" y="138"/>
                    </a:lnTo>
                    <a:cubicBezTo>
                      <a:pt x="1872" y="138"/>
                      <a:pt x="1904" y="106"/>
                      <a:pt x="1904" y="74"/>
                    </a:cubicBezTo>
                    <a:cubicBezTo>
                      <a:pt x="1904" y="32"/>
                      <a:pt x="1872" y="0"/>
                      <a:pt x="1840" y="0"/>
                    </a:cubicBezTo>
                    <a:close/>
                    <a:moveTo>
                      <a:pt x="2253" y="0"/>
                    </a:moveTo>
                    <a:cubicBezTo>
                      <a:pt x="2221" y="0"/>
                      <a:pt x="2189" y="32"/>
                      <a:pt x="2189" y="74"/>
                    </a:cubicBezTo>
                    <a:cubicBezTo>
                      <a:pt x="2189" y="106"/>
                      <a:pt x="2221" y="138"/>
                      <a:pt x="2253" y="138"/>
                    </a:cubicBezTo>
                    <a:lnTo>
                      <a:pt x="2676" y="138"/>
                    </a:lnTo>
                    <a:cubicBezTo>
                      <a:pt x="2718" y="138"/>
                      <a:pt x="2750" y="106"/>
                      <a:pt x="2750" y="74"/>
                    </a:cubicBezTo>
                    <a:cubicBezTo>
                      <a:pt x="2750" y="32"/>
                      <a:pt x="2718" y="0"/>
                      <a:pt x="2676" y="0"/>
                    </a:cubicBezTo>
                    <a:close/>
                    <a:moveTo>
                      <a:pt x="201" y="156"/>
                    </a:moveTo>
                    <a:cubicBezTo>
                      <a:pt x="183" y="156"/>
                      <a:pt x="164" y="164"/>
                      <a:pt x="149" y="180"/>
                    </a:cubicBezTo>
                    <a:cubicBezTo>
                      <a:pt x="53" y="286"/>
                      <a:pt x="1" y="423"/>
                      <a:pt x="1" y="561"/>
                    </a:cubicBezTo>
                    <a:lnTo>
                      <a:pt x="1" y="614"/>
                    </a:lnTo>
                    <a:cubicBezTo>
                      <a:pt x="1" y="656"/>
                      <a:pt x="32" y="688"/>
                      <a:pt x="75" y="688"/>
                    </a:cubicBezTo>
                    <a:cubicBezTo>
                      <a:pt x="106" y="688"/>
                      <a:pt x="138" y="656"/>
                      <a:pt x="138" y="614"/>
                    </a:cubicBezTo>
                    <a:lnTo>
                      <a:pt x="138" y="561"/>
                    </a:lnTo>
                    <a:cubicBezTo>
                      <a:pt x="138" y="455"/>
                      <a:pt x="180" y="349"/>
                      <a:pt x="254" y="275"/>
                    </a:cubicBezTo>
                    <a:cubicBezTo>
                      <a:pt x="275" y="244"/>
                      <a:pt x="275" y="201"/>
                      <a:pt x="254" y="180"/>
                    </a:cubicBezTo>
                    <a:cubicBezTo>
                      <a:pt x="238" y="164"/>
                      <a:pt x="220" y="156"/>
                      <a:pt x="201" y="156"/>
                    </a:cubicBezTo>
                    <a:close/>
                    <a:moveTo>
                      <a:pt x="75" y="963"/>
                    </a:moveTo>
                    <a:cubicBezTo>
                      <a:pt x="32" y="963"/>
                      <a:pt x="1" y="994"/>
                      <a:pt x="1" y="1037"/>
                    </a:cubicBezTo>
                    <a:lnTo>
                      <a:pt x="1" y="1449"/>
                    </a:lnTo>
                    <a:cubicBezTo>
                      <a:pt x="1" y="1491"/>
                      <a:pt x="32" y="1523"/>
                      <a:pt x="75" y="1523"/>
                    </a:cubicBezTo>
                    <a:cubicBezTo>
                      <a:pt x="106" y="1523"/>
                      <a:pt x="138" y="1491"/>
                      <a:pt x="138" y="1449"/>
                    </a:cubicBezTo>
                    <a:lnTo>
                      <a:pt x="138" y="1037"/>
                    </a:lnTo>
                    <a:cubicBezTo>
                      <a:pt x="138" y="994"/>
                      <a:pt x="106" y="963"/>
                      <a:pt x="75" y="963"/>
                    </a:cubicBezTo>
                    <a:close/>
                    <a:moveTo>
                      <a:pt x="75" y="1809"/>
                    </a:moveTo>
                    <a:cubicBezTo>
                      <a:pt x="32" y="1809"/>
                      <a:pt x="1" y="1840"/>
                      <a:pt x="1" y="1872"/>
                    </a:cubicBezTo>
                    <a:lnTo>
                      <a:pt x="1" y="2295"/>
                    </a:lnTo>
                    <a:cubicBezTo>
                      <a:pt x="1" y="2327"/>
                      <a:pt x="32" y="2358"/>
                      <a:pt x="75" y="2358"/>
                    </a:cubicBezTo>
                    <a:cubicBezTo>
                      <a:pt x="106" y="2358"/>
                      <a:pt x="138" y="2327"/>
                      <a:pt x="138" y="2295"/>
                    </a:cubicBezTo>
                    <a:lnTo>
                      <a:pt x="138" y="1872"/>
                    </a:lnTo>
                    <a:cubicBezTo>
                      <a:pt x="138" y="1840"/>
                      <a:pt x="106" y="1809"/>
                      <a:pt x="75" y="1809"/>
                    </a:cubicBezTo>
                    <a:close/>
                    <a:moveTo>
                      <a:pt x="75" y="2644"/>
                    </a:moveTo>
                    <a:cubicBezTo>
                      <a:pt x="32" y="2644"/>
                      <a:pt x="1" y="2676"/>
                      <a:pt x="1" y="2718"/>
                    </a:cubicBezTo>
                    <a:lnTo>
                      <a:pt x="1" y="3130"/>
                    </a:lnTo>
                    <a:cubicBezTo>
                      <a:pt x="1" y="3173"/>
                      <a:pt x="32" y="3204"/>
                      <a:pt x="75" y="3204"/>
                    </a:cubicBezTo>
                    <a:cubicBezTo>
                      <a:pt x="106" y="3204"/>
                      <a:pt x="138" y="3173"/>
                      <a:pt x="138" y="3130"/>
                    </a:cubicBezTo>
                    <a:lnTo>
                      <a:pt x="138" y="2718"/>
                    </a:lnTo>
                    <a:cubicBezTo>
                      <a:pt x="138" y="2676"/>
                      <a:pt x="106" y="2644"/>
                      <a:pt x="75" y="2644"/>
                    </a:cubicBezTo>
                    <a:close/>
                    <a:moveTo>
                      <a:pt x="75" y="3479"/>
                    </a:moveTo>
                    <a:cubicBezTo>
                      <a:pt x="32" y="3479"/>
                      <a:pt x="1" y="3511"/>
                      <a:pt x="1" y="3553"/>
                    </a:cubicBezTo>
                    <a:lnTo>
                      <a:pt x="1" y="3870"/>
                    </a:lnTo>
                    <a:cubicBezTo>
                      <a:pt x="1" y="3902"/>
                      <a:pt x="1" y="3945"/>
                      <a:pt x="11" y="3987"/>
                    </a:cubicBezTo>
                    <a:cubicBezTo>
                      <a:pt x="22" y="4019"/>
                      <a:pt x="53" y="4040"/>
                      <a:pt x="85" y="4040"/>
                    </a:cubicBezTo>
                    <a:lnTo>
                      <a:pt x="96" y="4040"/>
                    </a:lnTo>
                    <a:cubicBezTo>
                      <a:pt x="138" y="4029"/>
                      <a:pt x="159" y="3997"/>
                      <a:pt x="149" y="3955"/>
                    </a:cubicBezTo>
                    <a:cubicBezTo>
                      <a:pt x="149" y="3923"/>
                      <a:pt x="138" y="3902"/>
                      <a:pt x="138" y="3870"/>
                    </a:cubicBezTo>
                    <a:lnTo>
                      <a:pt x="138" y="3553"/>
                    </a:lnTo>
                    <a:cubicBezTo>
                      <a:pt x="138" y="3511"/>
                      <a:pt x="106" y="3479"/>
                      <a:pt x="75" y="3479"/>
                    </a:cubicBezTo>
                    <a:close/>
                    <a:moveTo>
                      <a:pt x="324" y="4230"/>
                    </a:moveTo>
                    <a:cubicBezTo>
                      <a:pt x="301" y="4230"/>
                      <a:pt x="279" y="4241"/>
                      <a:pt x="265" y="4262"/>
                    </a:cubicBezTo>
                    <a:cubicBezTo>
                      <a:pt x="244" y="4304"/>
                      <a:pt x="254" y="4346"/>
                      <a:pt x="297" y="4357"/>
                    </a:cubicBezTo>
                    <a:cubicBezTo>
                      <a:pt x="371" y="4410"/>
                      <a:pt x="466" y="4431"/>
                      <a:pt x="561" y="4431"/>
                    </a:cubicBezTo>
                    <a:lnTo>
                      <a:pt x="730" y="4431"/>
                    </a:lnTo>
                    <a:cubicBezTo>
                      <a:pt x="772" y="4431"/>
                      <a:pt x="804" y="4399"/>
                      <a:pt x="804" y="4357"/>
                    </a:cubicBezTo>
                    <a:cubicBezTo>
                      <a:pt x="804" y="4325"/>
                      <a:pt x="772" y="4293"/>
                      <a:pt x="730" y="4293"/>
                    </a:cubicBezTo>
                    <a:lnTo>
                      <a:pt x="561" y="4293"/>
                    </a:lnTo>
                    <a:cubicBezTo>
                      <a:pt x="498" y="4293"/>
                      <a:pt x="424" y="4272"/>
                      <a:pt x="360" y="4241"/>
                    </a:cubicBezTo>
                    <a:cubicBezTo>
                      <a:pt x="349" y="4233"/>
                      <a:pt x="336" y="4230"/>
                      <a:pt x="324" y="4230"/>
                    </a:cubicBezTo>
                    <a:close/>
                    <a:moveTo>
                      <a:pt x="1153" y="4293"/>
                    </a:moveTo>
                    <a:cubicBezTo>
                      <a:pt x="1121" y="4293"/>
                      <a:pt x="1079" y="4325"/>
                      <a:pt x="1079" y="4357"/>
                    </a:cubicBezTo>
                    <a:cubicBezTo>
                      <a:pt x="1079" y="4399"/>
                      <a:pt x="1121" y="4431"/>
                      <a:pt x="1153" y="4431"/>
                    </a:cubicBezTo>
                    <a:lnTo>
                      <a:pt x="1576" y="4431"/>
                    </a:lnTo>
                    <a:cubicBezTo>
                      <a:pt x="1618" y="4431"/>
                      <a:pt x="1650" y="4399"/>
                      <a:pt x="1650" y="4357"/>
                    </a:cubicBezTo>
                    <a:cubicBezTo>
                      <a:pt x="1650" y="4325"/>
                      <a:pt x="1618" y="4293"/>
                      <a:pt x="1576" y="4293"/>
                    </a:cubicBezTo>
                    <a:close/>
                    <a:moveTo>
                      <a:pt x="1989" y="4293"/>
                    </a:moveTo>
                    <a:cubicBezTo>
                      <a:pt x="1957" y="4293"/>
                      <a:pt x="1925" y="4325"/>
                      <a:pt x="1925" y="4357"/>
                    </a:cubicBezTo>
                    <a:cubicBezTo>
                      <a:pt x="1925" y="4399"/>
                      <a:pt x="1957" y="4431"/>
                      <a:pt x="1989" y="4431"/>
                    </a:cubicBezTo>
                    <a:lnTo>
                      <a:pt x="2411" y="4431"/>
                    </a:lnTo>
                    <a:cubicBezTo>
                      <a:pt x="2454" y="4431"/>
                      <a:pt x="2486" y="4399"/>
                      <a:pt x="2486" y="4357"/>
                    </a:cubicBezTo>
                    <a:cubicBezTo>
                      <a:pt x="2486" y="4325"/>
                      <a:pt x="2454" y="4293"/>
                      <a:pt x="2411" y="42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6"/>
              <p:cNvSpPr/>
              <p:nvPr/>
            </p:nvSpPr>
            <p:spPr>
              <a:xfrm>
                <a:off x="1954948" y="2703791"/>
                <a:ext cx="138001" cy="17595"/>
              </a:xfrm>
              <a:custGeom>
                <a:rect b="b" l="l" r="r" t="t"/>
                <a:pathLst>
                  <a:path extrusionOk="0" h="286" w="2243">
                    <a:moveTo>
                      <a:pt x="0" y="0"/>
                    </a:moveTo>
                    <a:lnTo>
                      <a:pt x="0" y="286"/>
                    </a:lnTo>
                    <a:lnTo>
                      <a:pt x="2242" y="286"/>
                    </a:lnTo>
                    <a:lnTo>
                      <a:pt x="2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2129309" y="2703791"/>
                <a:ext cx="223213" cy="17595"/>
              </a:xfrm>
              <a:custGeom>
                <a:rect b="b" l="l" r="r" t="t"/>
                <a:pathLst>
                  <a:path extrusionOk="0" h="286" w="3628">
                    <a:moveTo>
                      <a:pt x="0" y="0"/>
                    </a:moveTo>
                    <a:lnTo>
                      <a:pt x="0" y="286"/>
                    </a:lnTo>
                    <a:lnTo>
                      <a:pt x="3627" y="286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2214522" y="2850153"/>
                <a:ext cx="138001" cy="17595"/>
              </a:xfrm>
              <a:custGeom>
                <a:rect b="b" l="l" r="r" t="t"/>
                <a:pathLst>
                  <a:path extrusionOk="0" h="286" w="2243">
                    <a:moveTo>
                      <a:pt x="1" y="0"/>
                    </a:moveTo>
                    <a:lnTo>
                      <a:pt x="1" y="286"/>
                    </a:lnTo>
                    <a:lnTo>
                      <a:pt x="2242" y="286"/>
                    </a:lnTo>
                    <a:lnTo>
                      <a:pt x="2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6"/>
              <p:cNvSpPr/>
              <p:nvPr/>
            </p:nvSpPr>
            <p:spPr>
              <a:xfrm>
                <a:off x="1954948" y="2850153"/>
                <a:ext cx="223213" cy="17595"/>
              </a:xfrm>
              <a:custGeom>
                <a:rect b="b" l="l" r="r" t="t"/>
                <a:pathLst>
                  <a:path extrusionOk="0" h="286" w="3628">
                    <a:moveTo>
                      <a:pt x="0" y="0"/>
                    </a:moveTo>
                    <a:lnTo>
                      <a:pt x="0" y="286"/>
                    </a:lnTo>
                    <a:lnTo>
                      <a:pt x="3627" y="286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6"/>
              <p:cNvSpPr/>
              <p:nvPr/>
            </p:nvSpPr>
            <p:spPr>
              <a:xfrm>
                <a:off x="1954948" y="2753870"/>
                <a:ext cx="243393" cy="16980"/>
              </a:xfrm>
              <a:custGeom>
                <a:rect b="b" l="l" r="r" t="t"/>
                <a:pathLst>
                  <a:path extrusionOk="0" h="276" w="3956">
                    <a:moveTo>
                      <a:pt x="0" y="0"/>
                    </a:moveTo>
                    <a:lnTo>
                      <a:pt x="0" y="275"/>
                    </a:lnTo>
                    <a:lnTo>
                      <a:pt x="3955" y="275"/>
                    </a:lnTo>
                    <a:lnTo>
                      <a:pt x="39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6"/>
              <p:cNvSpPr/>
              <p:nvPr/>
            </p:nvSpPr>
            <p:spPr>
              <a:xfrm>
                <a:off x="2234025" y="2753870"/>
                <a:ext cx="118497" cy="16980"/>
              </a:xfrm>
              <a:custGeom>
                <a:rect b="b" l="l" r="r" t="t"/>
                <a:pathLst>
                  <a:path extrusionOk="0" h="276" w="1926">
                    <a:moveTo>
                      <a:pt x="1" y="0"/>
                    </a:moveTo>
                    <a:lnTo>
                      <a:pt x="1" y="275"/>
                    </a:lnTo>
                    <a:lnTo>
                      <a:pt x="1925" y="275"/>
                    </a:lnTo>
                    <a:lnTo>
                      <a:pt x="19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1954948" y="2802658"/>
                <a:ext cx="199772" cy="17595"/>
              </a:xfrm>
              <a:custGeom>
                <a:rect b="b" l="l" r="r" t="t"/>
                <a:pathLst>
                  <a:path extrusionOk="0" h="286" w="3247">
                    <a:moveTo>
                      <a:pt x="0" y="0"/>
                    </a:moveTo>
                    <a:lnTo>
                      <a:pt x="0" y="286"/>
                    </a:lnTo>
                    <a:lnTo>
                      <a:pt x="3247" y="286"/>
                    </a:lnTo>
                    <a:lnTo>
                      <a:pt x="32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6"/>
              <p:cNvSpPr/>
              <p:nvPr/>
            </p:nvSpPr>
            <p:spPr>
              <a:xfrm>
                <a:off x="2217106" y="2802658"/>
                <a:ext cx="135417" cy="17595"/>
              </a:xfrm>
              <a:custGeom>
                <a:rect b="b" l="l" r="r" t="t"/>
                <a:pathLst>
                  <a:path extrusionOk="0" h="286" w="2201">
                    <a:moveTo>
                      <a:pt x="1" y="0"/>
                    </a:moveTo>
                    <a:lnTo>
                      <a:pt x="1" y="286"/>
                    </a:lnTo>
                    <a:lnTo>
                      <a:pt x="2200" y="286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>
                <a:off x="1954948" y="2495599"/>
                <a:ext cx="72292" cy="135349"/>
              </a:xfrm>
              <a:custGeom>
                <a:rect b="b" l="l" r="r" t="t"/>
                <a:pathLst>
                  <a:path extrusionOk="0" h="2200" w="1175">
                    <a:moveTo>
                      <a:pt x="0" y="0"/>
                    </a:moveTo>
                    <a:lnTo>
                      <a:pt x="0" y="2200"/>
                    </a:lnTo>
                    <a:lnTo>
                      <a:pt x="1174" y="2200"/>
                    </a:lnTo>
                    <a:lnTo>
                      <a:pt x="11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2068154" y="2444843"/>
                <a:ext cx="72907" cy="186106"/>
              </a:xfrm>
              <a:custGeom>
                <a:rect b="b" l="l" r="r" t="t"/>
                <a:pathLst>
                  <a:path extrusionOk="0" h="3025" w="1185">
                    <a:moveTo>
                      <a:pt x="0" y="1"/>
                    </a:moveTo>
                    <a:lnTo>
                      <a:pt x="0" y="3025"/>
                    </a:lnTo>
                    <a:lnTo>
                      <a:pt x="1185" y="3025"/>
                    </a:lnTo>
                    <a:lnTo>
                      <a:pt x="11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2178099" y="2338778"/>
                <a:ext cx="72292" cy="291555"/>
              </a:xfrm>
              <a:custGeom>
                <a:rect b="b" l="l" r="r" t="t"/>
                <a:pathLst>
                  <a:path extrusionOk="0" h="4739" w="1175">
                    <a:moveTo>
                      <a:pt x="0" y="1"/>
                    </a:moveTo>
                    <a:lnTo>
                      <a:pt x="0" y="4738"/>
                    </a:lnTo>
                    <a:lnTo>
                      <a:pt x="1174" y="4738"/>
                    </a:lnTo>
                    <a:lnTo>
                      <a:pt x="11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2174161" y="2802658"/>
                <a:ext cx="26087" cy="17595"/>
              </a:xfrm>
              <a:custGeom>
                <a:rect b="b" l="l" r="r" t="t"/>
                <a:pathLst>
                  <a:path extrusionOk="0" h="286" w="424">
                    <a:moveTo>
                      <a:pt x="1" y="0"/>
                    </a:moveTo>
                    <a:lnTo>
                      <a:pt x="1" y="286"/>
                    </a:lnTo>
                    <a:lnTo>
                      <a:pt x="424" y="28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2" name="Google Shape;312;p26"/>
            <p:cNvSpPr/>
            <p:nvPr/>
          </p:nvSpPr>
          <p:spPr>
            <a:xfrm>
              <a:off x="2798763" y="1880804"/>
              <a:ext cx="541974" cy="605074"/>
            </a:xfrm>
            <a:custGeom>
              <a:rect b="b" l="l" r="r" t="t"/>
              <a:pathLst>
                <a:path extrusionOk="0" h="9835" w="8809">
                  <a:moveTo>
                    <a:pt x="0" y="1"/>
                  </a:moveTo>
                  <a:lnTo>
                    <a:pt x="0" y="9835"/>
                  </a:lnTo>
                  <a:lnTo>
                    <a:pt x="8809" y="9835"/>
                  </a:lnTo>
                  <a:lnTo>
                    <a:pt x="88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790273" y="1872376"/>
              <a:ext cx="558955" cy="621992"/>
            </a:xfrm>
            <a:custGeom>
              <a:rect b="b" l="l" r="r" t="t"/>
              <a:pathLst>
                <a:path extrusionOk="0" h="10110" w="9085">
                  <a:moveTo>
                    <a:pt x="8947" y="138"/>
                  </a:moveTo>
                  <a:lnTo>
                    <a:pt x="8947" y="9972"/>
                  </a:lnTo>
                  <a:lnTo>
                    <a:pt x="138" y="9972"/>
                  </a:lnTo>
                  <a:lnTo>
                    <a:pt x="138" y="138"/>
                  </a:lnTo>
                  <a:close/>
                  <a:moveTo>
                    <a:pt x="1" y="0"/>
                  </a:moveTo>
                  <a:lnTo>
                    <a:pt x="1" y="10109"/>
                  </a:lnTo>
                  <a:lnTo>
                    <a:pt x="9084" y="10109"/>
                  </a:lnTo>
                  <a:lnTo>
                    <a:pt x="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2794825" y="1876929"/>
              <a:ext cx="550464" cy="72227"/>
            </a:xfrm>
            <a:custGeom>
              <a:rect b="b" l="l" r="r" t="t"/>
              <a:pathLst>
                <a:path extrusionOk="0" h="1174" w="8947">
                  <a:moveTo>
                    <a:pt x="1" y="0"/>
                  </a:moveTo>
                  <a:lnTo>
                    <a:pt x="1" y="1174"/>
                  </a:lnTo>
                  <a:lnTo>
                    <a:pt x="8947" y="1174"/>
                  </a:lnTo>
                  <a:lnTo>
                    <a:pt x="8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2842999" y="1988161"/>
              <a:ext cx="378071" cy="13043"/>
            </a:xfrm>
            <a:custGeom>
              <a:rect b="b" l="l" r="r" t="t"/>
              <a:pathLst>
                <a:path extrusionOk="0" h="212" w="6145">
                  <a:moveTo>
                    <a:pt x="0" y="0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2842999" y="2079891"/>
              <a:ext cx="378071" cy="13043"/>
            </a:xfrm>
            <a:custGeom>
              <a:rect b="b" l="l" r="r" t="t"/>
              <a:pathLst>
                <a:path extrusionOk="0" h="212" w="6145">
                  <a:moveTo>
                    <a:pt x="0" y="0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0"/>
                  </a:lnTo>
                  <a:cubicBezTo>
                    <a:pt x="5177" y="6"/>
                    <a:pt x="4119" y="8"/>
                    <a:pt x="3064" y="8"/>
                  </a:cubicBezTo>
                  <a:cubicBezTo>
                    <a:pt x="2010" y="8"/>
                    <a:pt x="957" y="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2842999" y="2034365"/>
              <a:ext cx="378071" cy="12428"/>
            </a:xfrm>
            <a:custGeom>
              <a:rect b="b" l="l" r="r" t="t"/>
              <a:pathLst>
                <a:path extrusionOk="0" h="202" w="6145">
                  <a:moveTo>
                    <a:pt x="0" y="0"/>
                  </a:moveTo>
                  <a:lnTo>
                    <a:pt x="0" y="201"/>
                  </a:lnTo>
                  <a:lnTo>
                    <a:pt x="6144" y="201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842999" y="2126095"/>
              <a:ext cx="275263" cy="12428"/>
            </a:xfrm>
            <a:custGeom>
              <a:rect b="b" l="l" r="r" t="t"/>
              <a:pathLst>
                <a:path extrusionOk="0" h="202" w="4474">
                  <a:moveTo>
                    <a:pt x="0" y="0"/>
                  </a:moveTo>
                  <a:lnTo>
                    <a:pt x="0" y="201"/>
                  </a:lnTo>
                  <a:lnTo>
                    <a:pt x="4473" y="201"/>
                  </a:lnTo>
                  <a:lnTo>
                    <a:pt x="44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842999" y="2433769"/>
              <a:ext cx="378071" cy="13104"/>
            </a:xfrm>
            <a:custGeom>
              <a:rect b="b" l="l" r="r" t="t"/>
              <a:pathLst>
                <a:path extrusionOk="0" h="213" w="6145">
                  <a:moveTo>
                    <a:pt x="0" y="1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2842999" y="2342223"/>
              <a:ext cx="378071" cy="12920"/>
            </a:xfrm>
            <a:custGeom>
              <a:rect b="b" l="l" r="r" t="t"/>
              <a:pathLst>
                <a:path extrusionOk="0" h="210" w="6145">
                  <a:moveTo>
                    <a:pt x="3064" y="0"/>
                  </a:moveTo>
                  <a:cubicBezTo>
                    <a:pt x="2010" y="0"/>
                    <a:pt x="957" y="3"/>
                    <a:pt x="0" y="8"/>
                  </a:cubicBezTo>
                  <a:lnTo>
                    <a:pt x="0" y="209"/>
                  </a:lnTo>
                  <a:lnTo>
                    <a:pt x="6144" y="209"/>
                  </a:lnTo>
                  <a:lnTo>
                    <a:pt x="6144" y="8"/>
                  </a:lnTo>
                  <a:cubicBezTo>
                    <a:pt x="5177" y="3"/>
                    <a:pt x="4119" y="0"/>
                    <a:pt x="3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2842999" y="2388242"/>
              <a:ext cx="378071" cy="12428"/>
            </a:xfrm>
            <a:custGeom>
              <a:rect b="b" l="l" r="r" t="t"/>
              <a:pathLst>
                <a:path extrusionOk="0" h="202" w="6145">
                  <a:moveTo>
                    <a:pt x="0" y="1"/>
                  </a:moveTo>
                  <a:lnTo>
                    <a:pt x="0" y="202"/>
                  </a:lnTo>
                  <a:lnTo>
                    <a:pt x="6144" y="202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2842999" y="2296512"/>
              <a:ext cx="275263" cy="13104"/>
            </a:xfrm>
            <a:custGeom>
              <a:rect b="b" l="l" r="r" t="t"/>
              <a:pathLst>
                <a:path extrusionOk="0" h="213" w="4474">
                  <a:moveTo>
                    <a:pt x="0" y="1"/>
                  </a:moveTo>
                  <a:lnTo>
                    <a:pt x="0" y="212"/>
                  </a:lnTo>
                  <a:lnTo>
                    <a:pt x="4473" y="212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3139673" y="2177097"/>
              <a:ext cx="55372" cy="87608"/>
            </a:xfrm>
            <a:custGeom>
              <a:rect b="b" l="l" r="r" t="t"/>
              <a:pathLst>
                <a:path extrusionOk="0" h="1424" w="900">
                  <a:moveTo>
                    <a:pt x="784" y="1"/>
                  </a:moveTo>
                  <a:cubicBezTo>
                    <a:pt x="760" y="1"/>
                    <a:pt x="738" y="9"/>
                    <a:pt x="719" y="28"/>
                  </a:cubicBezTo>
                  <a:lnTo>
                    <a:pt x="32" y="630"/>
                  </a:lnTo>
                  <a:cubicBezTo>
                    <a:pt x="11" y="652"/>
                    <a:pt x="0" y="683"/>
                    <a:pt x="0" y="704"/>
                  </a:cubicBezTo>
                  <a:cubicBezTo>
                    <a:pt x="0" y="736"/>
                    <a:pt x="11" y="768"/>
                    <a:pt x="32" y="789"/>
                  </a:cubicBezTo>
                  <a:lnTo>
                    <a:pt x="719" y="1392"/>
                  </a:lnTo>
                  <a:cubicBezTo>
                    <a:pt x="740" y="1413"/>
                    <a:pt x="762" y="1424"/>
                    <a:pt x="783" y="1424"/>
                  </a:cubicBezTo>
                  <a:cubicBezTo>
                    <a:pt x="815" y="1424"/>
                    <a:pt x="846" y="1402"/>
                    <a:pt x="867" y="1381"/>
                  </a:cubicBezTo>
                  <a:cubicBezTo>
                    <a:pt x="899" y="1339"/>
                    <a:pt x="899" y="1275"/>
                    <a:pt x="857" y="1244"/>
                  </a:cubicBezTo>
                  <a:lnTo>
                    <a:pt x="254" y="704"/>
                  </a:lnTo>
                  <a:lnTo>
                    <a:pt x="857" y="176"/>
                  </a:lnTo>
                  <a:cubicBezTo>
                    <a:pt x="899" y="144"/>
                    <a:pt x="899" y="81"/>
                    <a:pt x="867" y="38"/>
                  </a:cubicBezTo>
                  <a:cubicBezTo>
                    <a:pt x="844" y="15"/>
                    <a:pt x="813" y="1"/>
                    <a:pt x="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3246357" y="2177097"/>
              <a:ext cx="55373" cy="87608"/>
            </a:xfrm>
            <a:custGeom>
              <a:rect b="b" l="l" r="r" t="t"/>
              <a:pathLst>
                <a:path extrusionOk="0" h="1424" w="900">
                  <a:moveTo>
                    <a:pt x="117" y="1"/>
                  </a:moveTo>
                  <a:cubicBezTo>
                    <a:pt x="88" y="1"/>
                    <a:pt x="61" y="15"/>
                    <a:pt x="43" y="38"/>
                  </a:cubicBezTo>
                  <a:cubicBezTo>
                    <a:pt x="0" y="81"/>
                    <a:pt x="0" y="144"/>
                    <a:pt x="43" y="176"/>
                  </a:cubicBezTo>
                  <a:lnTo>
                    <a:pt x="646" y="715"/>
                  </a:lnTo>
                  <a:lnTo>
                    <a:pt x="43" y="1244"/>
                  </a:lnTo>
                  <a:cubicBezTo>
                    <a:pt x="0" y="1275"/>
                    <a:pt x="0" y="1339"/>
                    <a:pt x="43" y="1381"/>
                  </a:cubicBezTo>
                  <a:cubicBezTo>
                    <a:pt x="53" y="1413"/>
                    <a:pt x="85" y="1424"/>
                    <a:pt x="117" y="1424"/>
                  </a:cubicBezTo>
                  <a:cubicBezTo>
                    <a:pt x="138" y="1424"/>
                    <a:pt x="159" y="1413"/>
                    <a:pt x="180" y="1392"/>
                  </a:cubicBezTo>
                  <a:lnTo>
                    <a:pt x="868" y="789"/>
                  </a:lnTo>
                  <a:cubicBezTo>
                    <a:pt x="889" y="768"/>
                    <a:pt x="899" y="736"/>
                    <a:pt x="899" y="715"/>
                  </a:cubicBezTo>
                  <a:cubicBezTo>
                    <a:pt x="899" y="683"/>
                    <a:pt x="889" y="652"/>
                    <a:pt x="868" y="630"/>
                  </a:cubicBezTo>
                  <a:lnTo>
                    <a:pt x="180" y="28"/>
                  </a:lnTo>
                  <a:cubicBezTo>
                    <a:pt x="162" y="9"/>
                    <a:pt x="139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2820850" y="1892186"/>
              <a:ext cx="42391" cy="41405"/>
            </a:xfrm>
            <a:custGeom>
              <a:rect b="b" l="l" r="r" t="t"/>
              <a:pathLst>
                <a:path extrusionOk="0" h="673" w="689">
                  <a:moveTo>
                    <a:pt x="64" y="1"/>
                  </a:moveTo>
                  <a:cubicBezTo>
                    <a:pt x="48" y="1"/>
                    <a:pt x="33" y="6"/>
                    <a:pt x="22" y="17"/>
                  </a:cubicBezTo>
                  <a:cubicBezTo>
                    <a:pt x="1" y="38"/>
                    <a:pt x="1" y="80"/>
                    <a:pt x="22" y="101"/>
                  </a:cubicBezTo>
                  <a:lnTo>
                    <a:pt x="265" y="334"/>
                  </a:lnTo>
                  <a:lnTo>
                    <a:pt x="22" y="577"/>
                  </a:lnTo>
                  <a:cubicBezTo>
                    <a:pt x="1" y="598"/>
                    <a:pt x="1" y="640"/>
                    <a:pt x="22" y="662"/>
                  </a:cubicBezTo>
                  <a:cubicBezTo>
                    <a:pt x="33" y="672"/>
                    <a:pt x="43" y="672"/>
                    <a:pt x="64" y="672"/>
                  </a:cubicBezTo>
                  <a:cubicBezTo>
                    <a:pt x="75" y="672"/>
                    <a:pt x="96" y="672"/>
                    <a:pt x="107" y="662"/>
                  </a:cubicBezTo>
                  <a:lnTo>
                    <a:pt x="339" y="418"/>
                  </a:lnTo>
                  <a:lnTo>
                    <a:pt x="582" y="662"/>
                  </a:lnTo>
                  <a:cubicBezTo>
                    <a:pt x="593" y="672"/>
                    <a:pt x="604" y="672"/>
                    <a:pt x="625" y="672"/>
                  </a:cubicBezTo>
                  <a:cubicBezTo>
                    <a:pt x="635" y="672"/>
                    <a:pt x="656" y="672"/>
                    <a:pt x="667" y="662"/>
                  </a:cubicBezTo>
                  <a:cubicBezTo>
                    <a:pt x="688" y="640"/>
                    <a:pt x="688" y="598"/>
                    <a:pt x="667" y="577"/>
                  </a:cubicBezTo>
                  <a:lnTo>
                    <a:pt x="424" y="334"/>
                  </a:lnTo>
                  <a:lnTo>
                    <a:pt x="667" y="101"/>
                  </a:lnTo>
                  <a:cubicBezTo>
                    <a:pt x="688" y="80"/>
                    <a:pt x="688" y="38"/>
                    <a:pt x="667" y="17"/>
                  </a:cubicBezTo>
                  <a:cubicBezTo>
                    <a:pt x="656" y="6"/>
                    <a:pt x="641" y="1"/>
                    <a:pt x="625" y="1"/>
                  </a:cubicBezTo>
                  <a:cubicBezTo>
                    <a:pt x="609" y="1"/>
                    <a:pt x="593" y="6"/>
                    <a:pt x="582" y="17"/>
                  </a:cubicBezTo>
                  <a:lnTo>
                    <a:pt x="339" y="260"/>
                  </a:lnTo>
                  <a:lnTo>
                    <a:pt x="107" y="17"/>
                  </a:lnTo>
                  <a:cubicBezTo>
                    <a:pt x="96" y="6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889205" y="1891879"/>
              <a:ext cx="41652" cy="41712"/>
            </a:xfrm>
            <a:custGeom>
              <a:rect b="b" l="l" r="r" t="t"/>
              <a:pathLst>
                <a:path extrusionOk="0" h="678" w="677">
                  <a:moveTo>
                    <a:pt x="339" y="117"/>
                  </a:moveTo>
                  <a:cubicBezTo>
                    <a:pt x="465" y="117"/>
                    <a:pt x="571" y="212"/>
                    <a:pt x="571" y="339"/>
                  </a:cubicBezTo>
                  <a:cubicBezTo>
                    <a:pt x="571" y="466"/>
                    <a:pt x="465" y="571"/>
                    <a:pt x="339" y="571"/>
                  </a:cubicBezTo>
                  <a:cubicBezTo>
                    <a:pt x="212" y="571"/>
                    <a:pt x="106" y="466"/>
                    <a:pt x="106" y="339"/>
                  </a:cubicBezTo>
                  <a:cubicBezTo>
                    <a:pt x="106" y="212"/>
                    <a:pt x="212" y="117"/>
                    <a:pt x="339" y="117"/>
                  </a:cubicBezTo>
                  <a:close/>
                  <a:moveTo>
                    <a:pt x="339" y="0"/>
                  </a:moveTo>
                  <a:cubicBezTo>
                    <a:pt x="148" y="0"/>
                    <a:pt x="0" y="159"/>
                    <a:pt x="0" y="339"/>
                  </a:cubicBezTo>
                  <a:cubicBezTo>
                    <a:pt x="0" y="529"/>
                    <a:pt x="148" y="677"/>
                    <a:pt x="339" y="677"/>
                  </a:cubicBezTo>
                  <a:cubicBezTo>
                    <a:pt x="529" y="677"/>
                    <a:pt x="677" y="529"/>
                    <a:pt x="677" y="339"/>
                  </a:cubicBezTo>
                  <a:cubicBezTo>
                    <a:pt x="677" y="159"/>
                    <a:pt x="52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952945" y="1926331"/>
              <a:ext cx="41037" cy="7260"/>
            </a:xfrm>
            <a:custGeom>
              <a:rect b="b" l="l" r="r" t="t"/>
              <a:pathLst>
                <a:path extrusionOk="0" h="118" w="667">
                  <a:moveTo>
                    <a:pt x="53" y="1"/>
                  </a:moveTo>
                  <a:cubicBezTo>
                    <a:pt x="22" y="1"/>
                    <a:pt x="0" y="33"/>
                    <a:pt x="0" y="64"/>
                  </a:cubicBezTo>
                  <a:cubicBezTo>
                    <a:pt x="0" y="96"/>
                    <a:pt x="22" y="117"/>
                    <a:pt x="53" y="117"/>
                  </a:cubicBezTo>
                  <a:lnTo>
                    <a:pt x="603" y="117"/>
                  </a:lnTo>
                  <a:cubicBezTo>
                    <a:pt x="635" y="117"/>
                    <a:pt x="667" y="96"/>
                    <a:pt x="667" y="64"/>
                  </a:cubicBezTo>
                  <a:cubicBezTo>
                    <a:pt x="667" y="33"/>
                    <a:pt x="635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034315" y="888139"/>
              <a:ext cx="648043" cy="641680"/>
            </a:xfrm>
            <a:custGeom>
              <a:rect b="b" l="l" r="r" t="t"/>
              <a:pathLst>
                <a:path extrusionOk="0" h="10430" w="10533">
                  <a:moveTo>
                    <a:pt x="5270" y="3004"/>
                  </a:moveTo>
                  <a:cubicBezTo>
                    <a:pt x="6208" y="3004"/>
                    <a:pt x="7080" y="3606"/>
                    <a:pt x="7371" y="4546"/>
                  </a:cubicBezTo>
                  <a:cubicBezTo>
                    <a:pt x="7741" y="5709"/>
                    <a:pt x="7096" y="6957"/>
                    <a:pt x="5933" y="7327"/>
                  </a:cubicBezTo>
                  <a:cubicBezTo>
                    <a:pt x="5715" y="7395"/>
                    <a:pt x="5494" y="7427"/>
                    <a:pt x="5276" y="7427"/>
                  </a:cubicBezTo>
                  <a:cubicBezTo>
                    <a:pt x="4333" y="7427"/>
                    <a:pt x="3454" y="6824"/>
                    <a:pt x="3162" y="5879"/>
                  </a:cubicBezTo>
                  <a:cubicBezTo>
                    <a:pt x="2792" y="4715"/>
                    <a:pt x="3437" y="3478"/>
                    <a:pt x="4600" y="3108"/>
                  </a:cubicBezTo>
                  <a:cubicBezTo>
                    <a:pt x="4823" y="3037"/>
                    <a:pt x="5048" y="3004"/>
                    <a:pt x="5270" y="3004"/>
                  </a:cubicBezTo>
                  <a:close/>
                  <a:moveTo>
                    <a:pt x="4197" y="0"/>
                  </a:moveTo>
                  <a:cubicBezTo>
                    <a:pt x="4151" y="0"/>
                    <a:pt x="4106" y="7"/>
                    <a:pt x="4061" y="20"/>
                  </a:cubicBezTo>
                  <a:lnTo>
                    <a:pt x="3268" y="274"/>
                  </a:lnTo>
                  <a:cubicBezTo>
                    <a:pt x="3014" y="348"/>
                    <a:pt x="2877" y="623"/>
                    <a:pt x="2961" y="866"/>
                  </a:cubicBezTo>
                  <a:lnTo>
                    <a:pt x="3215" y="1659"/>
                  </a:lnTo>
                  <a:cubicBezTo>
                    <a:pt x="3215" y="1691"/>
                    <a:pt x="3226" y="1712"/>
                    <a:pt x="3247" y="1733"/>
                  </a:cubicBezTo>
                  <a:cubicBezTo>
                    <a:pt x="2834" y="1977"/>
                    <a:pt x="2475" y="2283"/>
                    <a:pt x="2179" y="2643"/>
                  </a:cubicBezTo>
                  <a:cubicBezTo>
                    <a:pt x="2158" y="2622"/>
                    <a:pt x="2126" y="2611"/>
                    <a:pt x="2105" y="2590"/>
                  </a:cubicBezTo>
                  <a:lnTo>
                    <a:pt x="1365" y="2209"/>
                  </a:lnTo>
                  <a:cubicBezTo>
                    <a:pt x="1297" y="2179"/>
                    <a:pt x="1225" y="2162"/>
                    <a:pt x="1155" y="2162"/>
                  </a:cubicBezTo>
                  <a:cubicBezTo>
                    <a:pt x="1104" y="2162"/>
                    <a:pt x="1054" y="2171"/>
                    <a:pt x="1005" y="2188"/>
                  </a:cubicBezTo>
                  <a:cubicBezTo>
                    <a:pt x="878" y="2220"/>
                    <a:pt x="783" y="2304"/>
                    <a:pt x="730" y="2421"/>
                  </a:cubicBezTo>
                  <a:lnTo>
                    <a:pt x="349" y="3161"/>
                  </a:lnTo>
                  <a:cubicBezTo>
                    <a:pt x="233" y="3394"/>
                    <a:pt x="318" y="3679"/>
                    <a:pt x="550" y="3795"/>
                  </a:cubicBezTo>
                  <a:lnTo>
                    <a:pt x="1291" y="4176"/>
                  </a:lnTo>
                  <a:cubicBezTo>
                    <a:pt x="1322" y="4187"/>
                    <a:pt x="1343" y="4197"/>
                    <a:pt x="1375" y="4208"/>
                  </a:cubicBezTo>
                  <a:cubicBezTo>
                    <a:pt x="1259" y="4641"/>
                    <a:pt x="1217" y="5096"/>
                    <a:pt x="1259" y="5561"/>
                  </a:cubicBezTo>
                  <a:cubicBezTo>
                    <a:pt x="1227" y="5561"/>
                    <a:pt x="1206" y="5572"/>
                    <a:pt x="1174" y="5572"/>
                  </a:cubicBezTo>
                  <a:lnTo>
                    <a:pt x="381" y="5826"/>
                  </a:lnTo>
                  <a:cubicBezTo>
                    <a:pt x="138" y="5910"/>
                    <a:pt x="0" y="6175"/>
                    <a:pt x="75" y="6418"/>
                  </a:cubicBezTo>
                  <a:lnTo>
                    <a:pt x="328" y="7211"/>
                  </a:lnTo>
                  <a:cubicBezTo>
                    <a:pt x="388" y="7414"/>
                    <a:pt x="569" y="7543"/>
                    <a:pt x="769" y="7543"/>
                  </a:cubicBezTo>
                  <a:cubicBezTo>
                    <a:pt x="819" y="7543"/>
                    <a:pt x="870" y="7535"/>
                    <a:pt x="920" y="7518"/>
                  </a:cubicBezTo>
                  <a:lnTo>
                    <a:pt x="1714" y="7274"/>
                  </a:lnTo>
                  <a:cubicBezTo>
                    <a:pt x="1735" y="7264"/>
                    <a:pt x="1766" y="7253"/>
                    <a:pt x="1788" y="7243"/>
                  </a:cubicBezTo>
                  <a:cubicBezTo>
                    <a:pt x="2031" y="7655"/>
                    <a:pt x="2337" y="8004"/>
                    <a:pt x="2686" y="8300"/>
                  </a:cubicBezTo>
                  <a:cubicBezTo>
                    <a:pt x="2676" y="8321"/>
                    <a:pt x="2655" y="8353"/>
                    <a:pt x="2644" y="8374"/>
                  </a:cubicBezTo>
                  <a:lnTo>
                    <a:pt x="2263" y="9114"/>
                  </a:lnTo>
                  <a:cubicBezTo>
                    <a:pt x="2211" y="9231"/>
                    <a:pt x="2200" y="9358"/>
                    <a:pt x="2232" y="9474"/>
                  </a:cubicBezTo>
                  <a:cubicBezTo>
                    <a:pt x="2274" y="9601"/>
                    <a:pt x="2359" y="9696"/>
                    <a:pt x="2464" y="9749"/>
                  </a:cubicBezTo>
                  <a:lnTo>
                    <a:pt x="3215" y="10129"/>
                  </a:lnTo>
                  <a:cubicBezTo>
                    <a:pt x="3279" y="10168"/>
                    <a:pt x="3353" y="10187"/>
                    <a:pt x="3426" y="10187"/>
                  </a:cubicBezTo>
                  <a:cubicBezTo>
                    <a:pt x="3474" y="10187"/>
                    <a:pt x="3522" y="10178"/>
                    <a:pt x="3564" y="10161"/>
                  </a:cubicBezTo>
                  <a:cubicBezTo>
                    <a:pt x="3680" y="10129"/>
                    <a:pt x="3786" y="10045"/>
                    <a:pt x="3850" y="9929"/>
                  </a:cubicBezTo>
                  <a:lnTo>
                    <a:pt x="4230" y="9188"/>
                  </a:lnTo>
                  <a:cubicBezTo>
                    <a:pt x="4241" y="9157"/>
                    <a:pt x="4251" y="9135"/>
                    <a:pt x="4251" y="9114"/>
                  </a:cubicBezTo>
                  <a:cubicBezTo>
                    <a:pt x="4581" y="9193"/>
                    <a:pt x="4916" y="9236"/>
                    <a:pt x="5257" y="9236"/>
                  </a:cubicBezTo>
                  <a:cubicBezTo>
                    <a:pt x="5376" y="9236"/>
                    <a:pt x="5495" y="9231"/>
                    <a:pt x="5615" y="9220"/>
                  </a:cubicBezTo>
                  <a:cubicBezTo>
                    <a:pt x="5615" y="9252"/>
                    <a:pt x="5615" y="9273"/>
                    <a:pt x="5626" y="9305"/>
                  </a:cubicBezTo>
                  <a:lnTo>
                    <a:pt x="5880" y="10098"/>
                  </a:lnTo>
                  <a:cubicBezTo>
                    <a:pt x="5939" y="10301"/>
                    <a:pt x="6120" y="10429"/>
                    <a:pt x="6320" y="10429"/>
                  </a:cubicBezTo>
                  <a:cubicBezTo>
                    <a:pt x="6370" y="10429"/>
                    <a:pt x="6421" y="10421"/>
                    <a:pt x="6472" y="10404"/>
                  </a:cubicBezTo>
                  <a:lnTo>
                    <a:pt x="7265" y="10151"/>
                  </a:lnTo>
                  <a:cubicBezTo>
                    <a:pt x="7508" y="10077"/>
                    <a:pt x="7646" y="9812"/>
                    <a:pt x="7572" y="9569"/>
                  </a:cubicBezTo>
                  <a:lnTo>
                    <a:pt x="7318" y="8765"/>
                  </a:lnTo>
                  <a:cubicBezTo>
                    <a:pt x="7318" y="8744"/>
                    <a:pt x="7297" y="8713"/>
                    <a:pt x="7286" y="8691"/>
                  </a:cubicBezTo>
                  <a:cubicBezTo>
                    <a:pt x="7699" y="8459"/>
                    <a:pt x="8058" y="8142"/>
                    <a:pt x="8354" y="7793"/>
                  </a:cubicBezTo>
                  <a:cubicBezTo>
                    <a:pt x="8375" y="7803"/>
                    <a:pt x="8397" y="7824"/>
                    <a:pt x="8428" y="7835"/>
                  </a:cubicBezTo>
                  <a:lnTo>
                    <a:pt x="9168" y="8216"/>
                  </a:lnTo>
                  <a:cubicBezTo>
                    <a:pt x="9237" y="8253"/>
                    <a:pt x="9308" y="8268"/>
                    <a:pt x="9379" y="8268"/>
                  </a:cubicBezTo>
                  <a:cubicBezTo>
                    <a:pt x="9430" y="8268"/>
                    <a:pt x="9480" y="8260"/>
                    <a:pt x="9528" y="8247"/>
                  </a:cubicBezTo>
                  <a:cubicBezTo>
                    <a:pt x="9644" y="8205"/>
                    <a:pt x="9739" y="8131"/>
                    <a:pt x="9803" y="8015"/>
                  </a:cubicBezTo>
                  <a:lnTo>
                    <a:pt x="10184" y="7274"/>
                  </a:lnTo>
                  <a:cubicBezTo>
                    <a:pt x="10300" y="7042"/>
                    <a:pt x="10205" y="6756"/>
                    <a:pt x="9983" y="6640"/>
                  </a:cubicBezTo>
                  <a:lnTo>
                    <a:pt x="9232" y="6259"/>
                  </a:lnTo>
                  <a:cubicBezTo>
                    <a:pt x="9211" y="6238"/>
                    <a:pt x="9190" y="6228"/>
                    <a:pt x="9158" y="6228"/>
                  </a:cubicBezTo>
                  <a:cubicBezTo>
                    <a:pt x="9274" y="5794"/>
                    <a:pt x="9316" y="5329"/>
                    <a:pt x="9274" y="4874"/>
                  </a:cubicBezTo>
                  <a:cubicBezTo>
                    <a:pt x="9295" y="4863"/>
                    <a:pt x="9327" y="4863"/>
                    <a:pt x="9348" y="4853"/>
                  </a:cubicBezTo>
                  <a:lnTo>
                    <a:pt x="10152" y="4599"/>
                  </a:lnTo>
                  <a:cubicBezTo>
                    <a:pt x="10395" y="4525"/>
                    <a:pt x="10533" y="4261"/>
                    <a:pt x="10459" y="4007"/>
                  </a:cubicBezTo>
                  <a:lnTo>
                    <a:pt x="10205" y="3214"/>
                  </a:lnTo>
                  <a:cubicBezTo>
                    <a:pt x="10144" y="3015"/>
                    <a:pt x="9950" y="2887"/>
                    <a:pt x="9748" y="2887"/>
                  </a:cubicBezTo>
                  <a:cubicBezTo>
                    <a:pt x="9703" y="2887"/>
                    <a:pt x="9657" y="2894"/>
                    <a:pt x="9613" y="2907"/>
                  </a:cubicBezTo>
                  <a:lnTo>
                    <a:pt x="8819" y="3161"/>
                  </a:lnTo>
                  <a:cubicBezTo>
                    <a:pt x="8798" y="3172"/>
                    <a:pt x="8767" y="3182"/>
                    <a:pt x="8745" y="3193"/>
                  </a:cubicBezTo>
                  <a:cubicBezTo>
                    <a:pt x="8502" y="2780"/>
                    <a:pt x="8196" y="2421"/>
                    <a:pt x="7847" y="2125"/>
                  </a:cubicBezTo>
                  <a:cubicBezTo>
                    <a:pt x="7857" y="2104"/>
                    <a:pt x="7878" y="2082"/>
                    <a:pt x="7889" y="2051"/>
                  </a:cubicBezTo>
                  <a:lnTo>
                    <a:pt x="8270" y="1311"/>
                  </a:lnTo>
                  <a:cubicBezTo>
                    <a:pt x="8386" y="1078"/>
                    <a:pt x="8291" y="792"/>
                    <a:pt x="8069" y="676"/>
                  </a:cubicBezTo>
                  <a:lnTo>
                    <a:pt x="7318" y="295"/>
                  </a:lnTo>
                  <a:cubicBezTo>
                    <a:pt x="7250" y="261"/>
                    <a:pt x="7178" y="245"/>
                    <a:pt x="7108" y="245"/>
                  </a:cubicBezTo>
                  <a:cubicBezTo>
                    <a:pt x="6937" y="245"/>
                    <a:pt x="6773" y="339"/>
                    <a:pt x="6683" y="496"/>
                  </a:cubicBezTo>
                  <a:lnTo>
                    <a:pt x="6303" y="1247"/>
                  </a:lnTo>
                  <a:cubicBezTo>
                    <a:pt x="6292" y="1268"/>
                    <a:pt x="6282" y="1289"/>
                    <a:pt x="6271" y="1321"/>
                  </a:cubicBezTo>
                  <a:cubicBezTo>
                    <a:pt x="5948" y="1234"/>
                    <a:pt x="5612" y="1189"/>
                    <a:pt x="5270" y="1189"/>
                  </a:cubicBezTo>
                  <a:cubicBezTo>
                    <a:pt x="5153" y="1189"/>
                    <a:pt x="5036" y="1194"/>
                    <a:pt x="4918" y="1205"/>
                  </a:cubicBezTo>
                  <a:cubicBezTo>
                    <a:pt x="4918" y="1184"/>
                    <a:pt x="4907" y="1152"/>
                    <a:pt x="4907" y="1131"/>
                  </a:cubicBezTo>
                  <a:lnTo>
                    <a:pt x="4653" y="327"/>
                  </a:lnTo>
                  <a:cubicBezTo>
                    <a:pt x="4593" y="129"/>
                    <a:pt x="4398" y="0"/>
                    <a:pt x="4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330988" y="2192354"/>
              <a:ext cx="390376" cy="385377"/>
            </a:xfrm>
            <a:custGeom>
              <a:rect b="b" l="l" r="r" t="t"/>
              <a:pathLst>
                <a:path extrusionOk="0" h="6264" w="6345">
                  <a:moveTo>
                    <a:pt x="3177" y="1776"/>
                  </a:moveTo>
                  <a:cubicBezTo>
                    <a:pt x="3346" y="1776"/>
                    <a:pt x="3516" y="1808"/>
                    <a:pt x="3680" y="1873"/>
                  </a:cubicBezTo>
                  <a:cubicBezTo>
                    <a:pt x="4378" y="2159"/>
                    <a:pt x="4706" y="2952"/>
                    <a:pt x="4431" y="3639"/>
                  </a:cubicBezTo>
                  <a:cubicBezTo>
                    <a:pt x="4214" y="4170"/>
                    <a:pt x="3703" y="4487"/>
                    <a:pt x="3163" y="4487"/>
                  </a:cubicBezTo>
                  <a:cubicBezTo>
                    <a:pt x="2994" y="4487"/>
                    <a:pt x="2821" y="4456"/>
                    <a:pt x="2655" y="4390"/>
                  </a:cubicBezTo>
                  <a:cubicBezTo>
                    <a:pt x="1967" y="4105"/>
                    <a:pt x="1629" y="3312"/>
                    <a:pt x="1914" y="2624"/>
                  </a:cubicBezTo>
                  <a:cubicBezTo>
                    <a:pt x="2132" y="2093"/>
                    <a:pt x="2643" y="1776"/>
                    <a:pt x="3177" y="1776"/>
                  </a:cubicBezTo>
                  <a:close/>
                  <a:moveTo>
                    <a:pt x="4056" y="0"/>
                  </a:moveTo>
                  <a:cubicBezTo>
                    <a:pt x="3942" y="0"/>
                    <a:pt x="3834" y="70"/>
                    <a:pt x="3786" y="182"/>
                  </a:cubicBezTo>
                  <a:lnTo>
                    <a:pt x="3596" y="647"/>
                  </a:lnTo>
                  <a:cubicBezTo>
                    <a:pt x="3585" y="668"/>
                    <a:pt x="3585" y="679"/>
                    <a:pt x="3585" y="700"/>
                  </a:cubicBezTo>
                  <a:cubicBezTo>
                    <a:pt x="3452" y="676"/>
                    <a:pt x="3320" y="665"/>
                    <a:pt x="3191" y="665"/>
                  </a:cubicBezTo>
                  <a:cubicBezTo>
                    <a:pt x="3034" y="665"/>
                    <a:pt x="2880" y="681"/>
                    <a:pt x="2729" y="710"/>
                  </a:cubicBezTo>
                  <a:cubicBezTo>
                    <a:pt x="2718" y="689"/>
                    <a:pt x="2718" y="679"/>
                    <a:pt x="2707" y="657"/>
                  </a:cubicBezTo>
                  <a:lnTo>
                    <a:pt x="2507" y="192"/>
                  </a:lnTo>
                  <a:cubicBezTo>
                    <a:pt x="2459" y="80"/>
                    <a:pt x="2350" y="11"/>
                    <a:pt x="2236" y="11"/>
                  </a:cubicBezTo>
                  <a:cubicBezTo>
                    <a:pt x="2200" y="11"/>
                    <a:pt x="2162" y="18"/>
                    <a:pt x="2126" y="33"/>
                  </a:cubicBezTo>
                  <a:lnTo>
                    <a:pt x="1661" y="234"/>
                  </a:lnTo>
                  <a:cubicBezTo>
                    <a:pt x="1513" y="298"/>
                    <a:pt x="1438" y="467"/>
                    <a:pt x="1502" y="615"/>
                  </a:cubicBezTo>
                  <a:lnTo>
                    <a:pt x="1703" y="1080"/>
                  </a:lnTo>
                  <a:cubicBezTo>
                    <a:pt x="1713" y="1101"/>
                    <a:pt x="1724" y="1112"/>
                    <a:pt x="1735" y="1133"/>
                  </a:cubicBezTo>
                  <a:cubicBezTo>
                    <a:pt x="1513" y="1292"/>
                    <a:pt x="1312" y="1493"/>
                    <a:pt x="1142" y="1725"/>
                  </a:cubicBezTo>
                  <a:cubicBezTo>
                    <a:pt x="1132" y="1715"/>
                    <a:pt x="1121" y="1704"/>
                    <a:pt x="1100" y="1704"/>
                  </a:cubicBezTo>
                  <a:lnTo>
                    <a:pt x="624" y="1503"/>
                  </a:lnTo>
                  <a:cubicBezTo>
                    <a:pt x="590" y="1491"/>
                    <a:pt x="554" y="1485"/>
                    <a:pt x="518" y="1485"/>
                  </a:cubicBezTo>
                  <a:cubicBezTo>
                    <a:pt x="403" y="1485"/>
                    <a:pt x="295" y="1549"/>
                    <a:pt x="254" y="1662"/>
                  </a:cubicBezTo>
                  <a:lnTo>
                    <a:pt x="53" y="2138"/>
                  </a:lnTo>
                  <a:cubicBezTo>
                    <a:pt x="0" y="2286"/>
                    <a:pt x="64" y="2455"/>
                    <a:pt x="212" y="2518"/>
                  </a:cubicBezTo>
                  <a:lnTo>
                    <a:pt x="688" y="2709"/>
                  </a:lnTo>
                  <a:cubicBezTo>
                    <a:pt x="709" y="2719"/>
                    <a:pt x="719" y="2719"/>
                    <a:pt x="741" y="2719"/>
                  </a:cubicBezTo>
                  <a:cubicBezTo>
                    <a:pt x="688" y="3015"/>
                    <a:pt x="688" y="3301"/>
                    <a:pt x="741" y="3576"/>
                  </a:cubicBezTo>
                  <a:cubicBezTo>
                    <a:pt x="730" y="3586"/>
                    <a:pt x="709" y="3586"/>
                    <a:pt x="698" y="3597"/>
                  </a:cubicBezTo>
                  <a:lnTo>
                    <a:pt x="222" y="3798"/>
                  </a:lnTo>
                  <a:cubicBezTo>
                    <a:pt x="159" y="3830"/>
                    <a:pt x="96" y="3883"/>
                    <a:pt x="74" y="3957"/>
                  </a:cubicBezTo>
                  <a:cubicBezTo>
                    <a:pt x="43" y="4020"/>
                    <a:pt x="43" y="4105"/>
                    <a:pt x="74" y="4179"/>
                  </a:cubicBezTo>
                  <a:lnTo>
                    <a:pt x="275" y="4644"/>
                  </a:lnTo>
                  <a:cubicBezTo>
                    <a:pt x="322" y="4753"/>
                    <a:pt x="427" y="4816"/>
                    <a:pt x="538" y="4816"/>
                  </a:cubicBezTo>
                  <a:cubicBezTo>
                    <a:pt x="577" y="4816"/>
                    <a:pt x="617" y="4808"/>
                    <a:pt x="656" y="4792"/>
                  </a:cubicBezTo>
                  <a:lnTo>
                    <a:pt x="1121" y="4591"/>
                  </a:lnTo>
                  <a:cubicBezTo>
                    <a:pt x="1142" y="4591"/>
                    <a:pt x="1153" y="4580"/>
                    <a:pt x="1174" y="4570"/>
                  </a:cubicBezTo>
                  <a:cubicBezTo>
                    <a:pt x="1333" y="4792"/>
                    <a:pt x="1534" y="4993"/>
                    <a:pt x="1766" y="5151"/>
                  </a:cubicBezTo>
                  <a:cubicBezTo>
                    <a:pt x="1756" y="5173"/>
                    <a:pt x="1745" y="5183"/>
                    <a:pt x="1745" y="5204"/>
                  </a:cubicBezTo>
                  <a:lnTo>
                    <a:pt x="1544" y="5670"/>
                  </a:lnTo>
                  <a:cubicBezTo>
                    <a:pt x="1491" y="5818"/>
                    <a:pt x="1555" y="5987"/>
                    <a:pt x="1703" y="6050"/>
                  </a:cubicBezTo>
                  <a:lnTo>
                    <a:pt x="2179" y="6241"/>
                  </a:lnTo>
                  <a:cubicBezTo>
                    <a:pt x="2215" y="6256"/>
                    <a:pt x="2252" y="6263"/>
                    <a:pt x="2289" y="6263"/>
                  </a:cubicBezTo>
                  <a:cubicBezTo>
                    <a:pt x="2403" y="6263"/>
                    <a:pt x="2511" y="6194"/>
                    <a:pt x="2559" y="6082"/>
                  </a:cubicBezTo>
                  <a:lnTo>
                    <a:pt x="2750" y="5617"/>
                  </a:lnTo>
                  <a:cubicBezTo>
                    <a:pt x="2760" y="5596"/>
                    <a:pt x="2760" y="5585"/>
                    <a:pt x="2760" y="5564"/>
                  </a:cubicBezTo>
                  <a:cubicBezTo>
                    <a:pt x="2894" y="5588"/>
                    <a:pt x="3025" y="5599"/>
                    <a:pt x="3154" y="5599"/>
                  </a:cubicBezTo>
                  <a:cubicBezTo>
                    <a:pt x="3311" y="5599"/>
                    <a:pt x="3466" y="5582"/>
                    <a:pt x="3617" y="5553"/>
                  </a:cubicBezTo>
                  <a:cubicBezTo>
                    <a:pt x="3627" y="5574"/>
                    <a:pt x="3627" y="5585"/>
                    <a:pt x="3638" y="5606"/>
                  </a:cubicBezTo>
                  <a:lnTo>
                    <a:pt x="3839" y="6071"/>
                  </a:lnTo>
                  <a:cubicBezTo>
                    <a:pt x="3871" y="6145"/>
                    <a:pt x="3923" y="6198"/>
                    <a:pt x="3997" y="6230"/>
                  </a:cubicBezTo>
                  <a:cubicBezTo>
                    <a:pt x="4029" y="6246"/>
                    <a:pt x="4066" y="6254"/>
                    <a:pt x="4103" y="6254"/>
                  </a:cubicBezTo>
                  <a:cubicBezTo>
                    <a:pt x="4140" y="6254"/>
                    <a:pt x="4177" y="6246"/>
                    <a:pt x="4209" y="6230"/>
                  </a:cubicBezTo>
                  <a:lnTo>
                    <a:pt x="4685" y="6029"/>
                  </a:lnTo>
                  <a:cubicBezTo>
                    <a:pt x="4759" y="5997"/>
                    <a:pt x="4812" y="5934"/>
                    <a:pt x="4833" y="5870"/>
                  </a:cubicBezTo>
                  <a:cubicBezTo>
                    <a:pt x="4865" y="5807"/>
                    <a:pt x="4865" y="5722"/>
                    <a:pt x="4833" y="5648"/>
                  </a:cubicBezTo>
                  <a:lnTo>
                    <a:pt x="4632" y="5183"/>
                  </a:lnTo>
                  <a:cubicBezTo>
                    <a:pt x="4632" y="5162"/>
                    <a:pt x="4621" y="5151"/>
                    <a:pt x="4611" y="5130"/>
                  </a:cubicBezTo>
                  <a:cubicBezTo>
                    <a:pt x="4833" y="4972"/>
                    <a:pt x="5034" y="4771"/>
                    <a:pt x="5192" y="4538"/>
                  </a:cubicBezTo>
                  <a:cubicBezTo>
                    <a:pt x="5214" y="4549"/>
                    <a:pt x="5224" y="4559"/>
                    <a:pt x="5245" y="4559"/>
                  </a:cubicBezTo>
                  <a:lnTo>
                    <a:pt x="5711" y="4760"/>
                  </a:lnTo>
                  <a:cubicBezTo>
                    <a:pt x="5745" y="4773"/>
                    <a:pt x="5781" y="4779"/>
                    <a:pt x="5817" y="4779"/>
                  </a:cubicBezTo>
                  <a:cubicBezTo>
                    <a:pt x="5932" y="4779"/>
                    <a:pt x="6043" y="4715"/>
                    <a:pt x="6091" y="4602"/>
                  </a:cubicBezTo>
                  <a:lnTo>
                    <a:pt x="6282" y="4126"/>
                  </a:lnTo>
                  <a:cubicBezTo>
                    <a:pt x="6345" y="3978"/>
                    <a:pt x="6271" y="3809"/>
                    <a:pt x="6123" y="3745"/>
                  </a:cubicBezTo>
                  <a:lnTo>
                    <a:pt x="5647" y="3555"/>
                  </a:lnTo>
                  <a:cubicBezTo>
                    <a:pt x="5637" y="3544"/>
                    <a:pt x="5615" y="3544"/>
                    <a:pt x="5605" y="3544"/>
                  </a:cubicBezTo>
                  <a:cubicBezTo>
                    <a:pt x="5658" y="3248"/>
                    <a:pt x="5647" y="2963"/>
                    <a:pt x="5594" y="2688"/>
                  </a:cubicBezTo>
                  <a:cubicBezTo>
                    <a:pt x="5615" y="2677"/>
                    <a:pt x="5626" y="2677"/>
                    <a:pt x="5647" y="2666"/>
                  </a:cubicBezTo>
                  <a:lnTo>
                    <a:pt x="6112" y="2466"/>
                  </a:lnTo>
                  <a:cubicBezTo>
                    <a:pt x="6186" y="2434"/>
                    <a:pt x="6239" y="2381"/>
                    <a:pt x="6271" y="2307"/>
                  </a:cubicBezTo>
                  <a:cubicBezTo>
                    <a:pt x="6303" y="2244"/>
                    <a:pt x="6303" y="2159"/>
                    <a:pt x="6271" y="2085"/>
                  </a:cubicBezTo>
                  <a:lnTo>
                    <a:pt x="6070" y="1620"/>
                  </a:lnTo>
                  <a:cubicBezTo>
                    <a:pt x="6023" y="1510"/>
                    <a:pt x="5919" y="1447"/>
                    <a:pt x="5808" y="1447"/>
                  </a:cubicBezTo>
                  <a:cubicBezTo>
                    <a:pt x="5768" y="1447"/>
                    <a:pt x="5728" y="1455"/>
                    <a:pt x="5689" y="1472"/>
                  </a:cubicBezTo>
                  <a:lnTo>
                    <a:pt x="5224" y="1672"/>
                  </a:lnTo>
                  <a:cubicBezTo>
                    <a:pt x="5203" y="1672"/>
                    <a:pt x="5192" y="1683"/>
                    <a:pt x="5171" y="1694"/>
                  </a:cubicBezTo>
                  <a:cubicBezTo>
                    <a:pt x="5013" y="1472"/>
                    <a:pt x="4812" y="1271"/>
                    <a:pt x="4579" y="1101"/>
                  </a:cubicBezTo>
                  <a:cubicBezTo>
                    <a:pt x="4590" y="1091"/>
                    <a:pt x="4600" y="1080"/>
                    <a:pt x="4600" y="1059"/>
                  </a:cubicBezTo>
                  <a:lnTo>
                    <a:pt x="4801" y="583"/>
                  </a:lnTo>
                  <a:cubicBezTo>
                    <a:pt x="4854" y="446"/>
                    <a:pt x="4791" y="277"/>
                    <a:pt x="4643" y="213"/>
                  </a:cubicBezTo>
                  <a:lnTo>
                    <a:pt x="4167" y="23"/>
                  </a:lnTo>
                  <a:cubicBezTo>
                    <a:pt x="4130" y="7"/>
                    <a:pt x="4093" y="0"/>
                    <a:pt x="4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157303" y="2022614"/>
              <a:ext cx="281108" cy="281096"/>
            </a:xfrm>
            <a:custGeom>
              <a:rect b="b" l="l" r="r" t="t"/>
              <a:pathLst>
                <a:path extrusionOk="0" fill="none" h="4569" w="4569">
                  <a:moveTo>
                    <a:pt x="3479" y="530"/>
                  </a:moveTo>
                  <a:lnTo>
                    <a:pt x="3225" y="783"/>
                  </a:lnTo>
                  <a:cubicBezTo>
                    <a:pt x="3215" y="794"/>
                    <a:pt x="3204" y="805"/>
                    <a:pt x="3204" y="815"/>
                  </a:cubicBezTo>
                  <a:cubicBezTo>
                    <a:pt x="3024" y="709"/>
                    <a:pt x="2845" y="635"/>
                    <a:pt x="2644" y="593"/>
                  </a:cubicBezTo>
                  <a:cubicBezTo>
                    <a:pt x="2644" y="582"/>
                    <a:pt x="2644" y="572"/>
                    <a:pt x="2644" y="561"/>
                  </a:cubicBezTo>
                  <a:lnTo>
                    <a:pt x="2644" y="202"/>
                  </a:lnTo>
                  <a:cubicBezTo>
                    <a:pt x="2644" y="85"/>
                    <a:pt x="2548" y="1"/>
                    <a:pt x="2443" y="1"/>
                  </a:cubicBezTo>
                  <a:lnTo>
                    <a:pt x="2083" y="1"/>
                  </a:lnTo>
                  <a:cubicBezTo>
                    <a:pt x="1967" y="1"/>
                    <a:pt x="1882" y="96"/>
                    <a:pt x="1882" y="202"/>
                  </a:cubicBezTo>
                  <a:lnTo>
                    <a:pt x="1882" y="561"/>
                  </a:lnTo>
                  <a:cubicBezTo>
                    <a:pt x="1882" y="572"/>
                    <a:pt x="1882" y="593"/>
                    <a:pt x="1893" y="604"/>
                  </a:cubicBezTo>
                  <a:cubicBezTo>
                    <a:pt x="1703" y="646"/>
                    <a:pt x="1523" y="720"/>
                    <a:pt x="1354" y="826"/>
                  </a:cubicBezTo>
                  <a:cubicBezTo>
                    <a:pt x="1343" y="815"/>
                    <a:pt x="1332" y="805"/>
                    <a:pt x="1332" y="805"/>
                  </a:cubicBezTo>
                  <a:lnTo>
                    <a:pt x="1079" y="551"/>
                  </a:lnTo>
                  <a:cubicBezTo>
                    <a:pt x="994" y="477"/>
                    <a:pt x="867" y="477"/>
                    <a:pt x="793" y="551"/>
                  </a:cubicBezTo>
                  <a:lnTo>
                    <a:pt x="539" y="805"/>
                  </a:lnTo>
                  <a:cubicBezTo>
                    <a:pt x="455" y="889"/>
                    <a:pt x="455" y="1016"/>
                    <a:pt x="539" y="1090"/>
                  </a:cubicBezTo>
                  <a:lnTo>
                    <a:pt x="793" y="1344"/>
                  </a:lnTo>
                  <a:cubicBezTo>
                    <a:pt x="804" y="1354"/>
                    <a:pt x="814" y="1354"/>
                    <a:pt x="825" y="1365"/>
                  </a:cubicBezTo>
                  <a:cubicBezTo>
                    <a:pt x="709" y="1534"/>
                    <a:pt x="635" y="1724"/>
                    <a:pt x="592" y="1925"/>
                  </a:cubicBezTo>
                  <a:cubicBezTo>
                    <a:pt x="582" y="1925"/>
                    <a:pt x="571" y="1915"/>
                    <a:pt x="560" y="1915"/>
                  </a:cubicBezTo>
                  <a:lnTo>
                    <a:pt x="201" y="1925"/>
                  </a:lnTo>
                  <a:cubicBezTo>
                    <a:pt x="148" y="1925"/>
                    <a:pt x="95" y="1947"/>
                    <a:pt x="63" y="1978"/>
                  </a:cubicBezTo>
                  <a:lnTo>
                    <a:pt x="63" y="1978"/>
                  </a:lnTo>
                  <a:cubicBezTo>
                    <a:pt x="21" y="2021"/>
                    <a:pt x="0" y="2073"/>
                    <a:pt x="0" y="2126"/>
                  </a:cubicBezTo>
                  <a:lnTo>
                    <a:pt x="11" y="2486"/>
                  </a:lnTo>
                  <a:lnTo>
                    <a:pt x="11" y="2486"/>
                  </a:lnTo>
                  <a:cubicBezTo>
                    <a:pt x="11" y="2592"/>
                    <a:pt x="95" y="2687"/>
                    <a:pt x="212" y="2687"/>
                  </a:cubicBezTo>
                  <a:lnTo>
                    <a:pt x="571" y="2676"/>
                  </a:lnTo>
                  <a:cubicBezTo>
                    <a:pt x="582" y="2676"/>
                    <a:pt x="592" y="2676"/>
                    <a:pt x="603" y="2676"/>
                  </a:cubicBezTo>
                  <a:cubicBezTo>
                    <a:pt x="645" y="2867"/>
                    <a:pt x="730" y="3046"/>
                    <a:pt x="835" y="3215"/>
                  </a:cubicBezTo>
                  <a:cubicBezTo>
                    <a:pt x="825" y="3226"/>
                    <a:pt x="814" y="3226"/>
                    <a:pt x="804" y="3237"/>
                  </a:cubicBezTo>
                  <a:lnTo>
                    <a:pt x="560" y="3490"/>
                  </a:lnTo>
                  <a:cubicBezTo>
                    <a:pt x="476" y="3575"/>
                    <a:pt x="476" y="3702"/>
                    <a:pt x="560" y="3776"/>
                  </a:cubicBezTo>
                  <a:lnTo>
                    <a:pt x="814" y="4030"/>
                  </a:lnTo>
                  <a:cubicBezTo>
                    <a:pt x="888" y="4104"/>
                    <a:pt x="1015" y="4104"/>
                    <a:pt x="1100" y="4030"/>
                  </a:cubicBezTo>
                  <a:lnTo>
                    <a:pt x="1354" y="3776"/>
                  </a:lnTo>
                  <a:cubicBezTo>
                    <a:pt x="1354" y="3765"/>
                    <a:pt x="1364" y="3755"/>
                    <a:pt x="1375" y="3744"/>
                  </a:cubicBezTo>
                  <a:cubicBezTo>
                    <a:pt x="1544" y="3850"/>
                    <a:pt x="1734" y="3924"/>
                    <a:pt x="1925" y="3966"/>
                  </a:cubicBezTo>
                  <a:cubicBezTo>
                    <a:pt x="1925" y="3977"/>
                    <a:pt x="1925" y="3998"/>
                    <a:pt x="1925" y="4009"/>
                  </a:cubicBezTo>
                  <a:lnTo>
                    <a:pt x="1925" y="4368"/>
                  </a:lnTo>
                  <a:cubicBezTo>
                    <a:pt x="1925" y="4421"/>
                    <a:pt x="1956" y="4463"/>
                    <a:pt x="1988" y="4506"/>
                  </a:cubicBezTo>
                  <a:cubicBezTo>
                    <a:pt x="2030" y="4548"/>
                    <a:pt x="2083" y="4569"/>
                    <a:pt x="2136" y="4569"/>
                  </a:cubicBezTo>
                  <a:lnTo>
                    <a:pt x="2496" y="4558"/>
                  </a:lnTo>
                  <a:lnTo>
                    <a:pt x="2496" y="4558"/>
                  </a:lnTo>
                  <a:cubicBezTo>
                    <a:pt x="2548" y="4558"/>
                    <a:pt x="2601" y="4537"/>
                    <a:pt x="2633" y="4506"/>
                  </a:cubicBezTo>
                  <a:cubicBezTo>
                    <a:pt x="2675" y="4463"/>
                    <a:pt x="2696" y="4410"/>
                    <a:pt x="2696" y="4357"/>
                  </a:cubicBezTo>
                  <a:lnTo>
                    <a:pt x="2686" y="3998"/>
                  </a:lnTo>
                  <a:cubicBezTo>
                    <a:pt x="2686" y="3987"/>
                    <a:pt x="2686" y="3977"/>
                    <a:pt x="2686" y="3966"/>
                  </a:cubicBezTo>
                  <a:cubicBezTo>
                    <a:pt x="2876" y="3913"/>
                    <a:pt x="3056" y="3839"/>
                    <a:pt x="3225" y="3734"/>
                  </a:cubicBezTo>
                  <a:cubicBezTo>
                    <a:pt x="3225" y="3744"/>
                    <a:pt x="3236" y="3755"/>
                    <a:pt x="3246" y="3765"/>
                  </a:cubicBezTo>
                  <a:lnTo>
                    <a:pt x="3500" y="4009"/>
                  </a:lnTo>
                  <a:cubicBezTo>
                    <a:pt x="3574" y="4093"/>
                    <a:pt x="3712" y="4093"/>
                    <a:pt x="3786" y="4009"/>
                  </a:cubicBezTo>
                  <a:lnTo>
                    <a:pt x="4039" y="3755"/>
                  </a:lnTo>
                  <a:cubicBezTo>
                    <a:pt x="4113" y="3681"/>
                    <a:pt x="4113" y="3543"/>
                    <a:pt x="4039" y="3469"/>
                  </a:cubicBezTo>
                  <a:lnTo>
                    <a:pt x="3775" y="3215"/>
                  </a:lnTo>
                  <a:cubicBezTo>
                    <a:pt x="3775" y="3215"/>
                    <a:pt x="3765" y="3205"/>
                    <a:pt x="3754" y="3194"/>
                  </a:cubicBezTo>
                  <a:cubicBezTo>
                    <a:pt x="3860" y="3025"/>
                    <a:pt x="3934" y="2835"/>
                    <a:pt x="3976" y="2644"/>
                  </a:cubicBezTo>
                  <a:cubicBezTo>
                    <a:pt x="3987" y="2644"/>
                    <a:pt x="3997" y="2644"/>
                    <a:pt x="4008" y="2644"/>
                  </a:cubicBezTo>
                  <a:lnTo>
                    <a:pt x="4367" y="2644"/>
                  </a:lnTo>
                  <a:cubicBezTo>
                    <a:pt x="4420" y="2644"/>
                    <a:pt x="4473" y="2613"/>
                    <a:pt x="4515" y="2581"/>
                  </a:cubicBezTo>
                  <a:cubicBezTo>
                    <a:pt x="4547" y="2539"/>
                    <a:pt x="4568" y="2486"/>
                    <a:pt x="4568" y="2433"/>
                  </a:cubicBezTo>
                  <a:lnTo>
                    <a:pt x="4568" y="2073"/>
                  </a:lnTo>
                  <a:cubicBezTo>
                    <a:pt x="4568" y="1968"/>
                    <a:pt x="4473" y="1873"/>
                    <a:pt x="4357" y="1873"/>
                  </a:cubicBezTo>
                  <a:lnTo>
                    <a:pt x="3997" y="1883"/>
                  </a:lnTo>
                  <a:cubicBezTo>
                    <a:pt x="3987" y="1883"/>
                    <a:pt x="3976" y="1883"/>
                    <a:pt x="3965" y="1883"/>
                  </a:cubicBezTo>
                  <a:cubicBezTo>
                    <a:pt x="3923" y="1693"/>
                    <a:pt x="3849" y="1513"/>
                    <a:pt x="3733" y="1344"/>
                  </a:cubicBezTo>
                  <a:cubicBezTo>
                    <a:pt x="3743" y="1344"/>
                    <a:pt x="3754" y="1333"/>
                    <a:pt x="3765" y="1323"/>
                  </a:cubicBezTo>
                  <a:lnTo>
                    <a:pt x="4018" y="1069"/>
                  </a:lnTo>
                  <a:cubicBezTo>
                    <a:pt x="4092" y="984"/>
                    <a:pt x="4092" y="857"/>
                    <a:pt x="4018" y="783"/>
                  </a:cubicBezTo>
                  <a:lnTo>
                    <a:pt x="3754" y="530"/>
                  </a:lnTo>
                  <a:cubicBezTo>
                    <a:pt x="3680" y="456"/>
                    <a:pt x="3553" y="456"/>
                    <a:pt x="3468" y="530"/>
                  </a:cubicBezTo>
                  <a:close/>
                  <a:moveTo>
                    <a:pt x="2961" y="2951"/>
                  </a:moveTo>
                  <a:cubicBezTo>
                    <a:pt x="2591" y="3321"/>
                    <a:pt x="1988" y="3321"/>
                    <a:pt x="1618" y="2962"/>
                  </a:cubicBezTo>
                  <a:cubicBezTo>
                    <a:pt x="1248" y="2592"/>
                    <a:pt x="1248" y="1989"/>
                    <a:pt x="1607" y="1619"/>
                  </a:cubicBezTo>
                  <a:cubicBezTo>
                    <a:pt x="1977" y="1238"/>
                    <a:pt x="2580" y="1238"/>
                    <a:pt x="2950" y="1608"/>
                  </a:cubicBezTo>
                  <a:cubicBezTo>
                    <a:pt x="3331" y="1968"/>
                    <a:pt x="3331" y="2570"/>
                    <a:pt x="2961" y="29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3335130" y="1127097"/>
              <a:ext cx="516010" cy="511744"/>
            </a:xfrm>
            <a:custGeom>
              <a:rect b="b" l="l" r="r" t="t"/>
              <a:pathLst>
                <a:path extrusionOk="0" h="8318" w="8387">
                  <a:moveTo>
                    <a:pt x="4193" y="2423"/>
                  </a:moveTo>
                  <a:cubicBezTo>
                    <a:pt x="4997" y="2423"/>
                    <a:pt x="5716" y="2984"/>
                    <a:pt x="5891" y="3794"/>
                  </a:cubicBezTo>
                  <a:cubicBezTo>
                    <a:pt x="6091" y="4735"/>
                    <a:pt x="5499" y="5655"/>
                    <a:pt x="4558" y="5856"/>
                  </a:cubicBezTo>
                  <a:cubicBezTo>
                    <a:pt x="4434" y="5882"/>
                    <a:pt x="4311" y="5895"/>
                    <a:pt x="4190" y="5895"/>
                  </a:cubicBezTo>
                  <a:cubicBezTo>
                    <a:pt x="3388" y="5895"/>
                    <a:pt x="2671" y="5341"/>
                    <a:pt x="2496" y="4524"/>
                  </a:cubicBezTo>
                  <a:cubicBezTo>
                    <a:pt x="2295" y="3582"/>
                    <a:pt x="2898" y="2662"/>
                    <a:pt x="3829" y="2462"/>
                  </a:cubicBezTo>
                  <a:cubicBezTo>
                    <a:pt x="3951" y="2435"/>
                    <a:pt x="4073" y="2423"/>
                    <a:pt x="4193" y="2423"/>
                  </a:cubicBezTo>
                  <a:close/>
                  <a:moveTo>
                    <a:pt x="3716" y="0"/>
                  </a:moveTo>
                  <a:cubicBezTo>
                    <a:pt x="3690" y="0"/>
                    <a:pt x="3664" y="3"/>
                    <a:pt x="3638" y="8"/>
                  </a:cubicBezTo>
                  <a:lnTo>
                    <a:pt x="3004" y="146"/>
                  </a:lnTo>
                  <a:cubicBezTo>
                    <a:pt x="2803" y="188"/>
                    <a:pt x="2676" y="378"/>
                    <a:pt x="2718" y="579"/>
                  </a:cubicBezTo>
                  <a:lnTo>
                    <a:pt x="2856" y="1224"/>
                  </a:lnTo>
                  <a:cubicBezTo>
                    <a:pt x="2856" y="1246"/>
                    <a:pt x="2866" y="1267"/>
                    <a:pt x="2877" y="1288"/>
                  </a:cubicBezTo>
                  <a:cubicBezTo>
                    <a:pt x="2528" y="1446"/>
                    <a:pt x="2232" y="1658"/>
                    <a:pt x="1967" y="1912"/>
                  </a:cubicBezTo>
                  <a:cubicBezTo>
                    <a:pt x="1957" y="1901"/>
                    <a:pt x="1936" y="1880"/>
                    <a:pt x="1915" y="1869"/>
                  </a:cubicBezTo>
                  <a:lnTo>
                    <a:pt x="1365" y="1520"/>
                  </a:lnTo>
                  <a:cubicBezTo>
                    <a:pt x="1302" y="1481"/>
                    <a:pt x="1233" y="1459"/>
                    <a:pt x="1163" y="1459"/>
                  </a:cubicBezTo>
                  <a:cubicBezTo>
                    <a:pt x="1139" y="1459"/>
                    <a:pt x="1114" y="1462"/>
                    <a:pt x="1090" y="1468"/>
                  </a:cubicBezTo>
                  <a:cubicBezTo>
                    <a:pt x="995" y="1489"/>
                    <a:pt x="910" y="1542"/>
                    <a:pt x="857" y="1626"/>
                  </a:cubicBezTo>
                  <a:lnTo>
                    <a:pt x="498" y="2176"/>
                  </a:lnTo>
                  <a:cubicBezTo>
                    <a:pt x="392" y="2356"/>
                    <a:pt x="445" y="2578"/>
                    <a:pt x="614" y="2694"/>
                  </a:cubicBezTo>
                  <a:lnTo>
                    <a:pt x="1164" y="3043"/>
                  </a:lnTo>
                  <a:cubicBezTo>
                    <a:pt x="1185" y="3054"/>
                    <a:pt x="1206" y="3064"/>
                    <a:pt x="1227" y="3075"/>
                  </a:cubicBezTo>
                  <a:cubicBezTo>
                    <a:pt x="1100" y="3403"/>
                    <a:pt x="1037" y="3762"/>
                    <a:pt x="1037" y="4132"/>
                  </a:cubicBezTo>
                  <a:lnTo>
                    <a:pt x="973" y="4132"/>
                  </a:lnTo>
                  <a:lnTo>
                    <a:pt x="328" y="4270"/>
                  </a:lnTo>
                  <a:cubicBezTo>
                    <a:pt x="128" y="4312"/>
                    <a:pt x="1" y="4513"/>
                    <a:pt x="43" y="4714"/>
                  </a:cubicBezTo>
                  <a:lnTo>
                    <a:pt x="180" y="5348"/>
                  </a:lnTo>
                  <a:cubicBezTo>
                    <a:pt x="217" y="5523"/>
                    <a:pt x="374" y="5642"/>
                    <a:pt x="547" y="5642"/>
                  </a:cubicBezTo>
                  <a:cubicBezTo>
                    <a:pt x="572" y="5642"/>
                    <a:pt x="598" y="5639"/>
                    <a:pt x="625" y="5634"/>
                  </a:cubicBezTo>
                  <a:lnTo>
                    <a:pt x="1259" y="5496"/>
                  </a:lnTo>
                  <a:cubicBezTo>
                    <a:pt x="1280" y="5496"/>
                    <a:pt x="1301" y="5486"/>
                    <a:pt x="1322" y="5486"/>
                  </a:cubicBezTo>
                  <a:cubicBezTo>
                    <a:pt x="1481" y="5824"/>
                    <a:pt x="1693" y="6120"/>
                    <a:pt x="1946" y="6385"/>
                  </a:cubicBezTo>
                  <a:cubicBezTo>
                    <a:pt x="1936" y="6395"/>
                    <a:pt x="1915" y="6416"/>
                    <a:pt x="1904" y="6437"/>
                  </a:cubicBezTo>
                  <a:lnTo>
                    <a:pt x="1555" y="6987"/>
                  </a:lnTo>
                  <a:cubicBezTo>
                    <a:pt x="1502" y="7072"/>
                    <a:pt x="1481" y="7167"/>
                    <a:pt x="1502" y="7262"/>
                  </a:cubicBezTo>
                  <a:cubicBezTo>
                    <a:pt x="1523" y="7357"/>
                    <a:pt x="1587" y="7442"/>
                    <a:pt x="1661" y="7495"/>
                  </a:cubicBezTo>
                  <a:lnTo>
                    <a:pt x="2221" y="7854"/>
                  </a:lnTo>
                  <a:cubicBezTo>
                    <a:pt x="2287" y="7895"/>
                    <a:pt x="2359" y="7911"/>
                    <a:pt x="2432" y="7911"/>
                  </a:cubicBezTo>
                  <a:cubicBezTo>
                    <a:pt x="2453" y="7911"/>
                    <a:pt x="2475" y="7910"/>
                    <a:pt x="2496" y="7907"/>
                  </a:cubicBezTo>
                  <a:cubicBezTo>
                    <a:pt x="2591" y="7886"/>
                    <a:pt x="2676" y="7823"/>
                    <a:pt x="2729" y="7738"/>
                  </a:cubicBezTo>
                  <a:lnTo>
                    <a:pt x="3088" y="7188"/>
                  </a:lnTo>
                  <a:cubicBezTo>
                    <a:pt x="3099" y="7167"/>
                    <a:pt x="3109" y="7146"/>
                    <a:pt x="3109" y="7125"/>
                  </a:cubicBezTo>
                  <a:cubicBezTo>
                    <a:pt x="3448" y="7252"/>
                    <a:pt x="3797" y="7315"/>
                    <a:pt x="4167" y="7326"/>
                  </a:cubicBezTo>
                  <a:cubicBezTo>
                    <a:pt x="4167" y="7347"/>
                    <a:pt x="4167" y="7368"/>
                    <a:pt x="4177" y="7389"/>
                  </a:cubicBezTo>
                  <a:lnTo>
                    <a:pt x="4315" y="8024"/>
                  </a:lnTo>
                  <a:cubicBezTo>
                    <a:pt x="4352" y="8198"/>
                    <a:pt x="4501" y="8317"/>
                    <a:pt x="4671" y="8317"/>
                  </a:cubicBezTo>
                  <a:cubicBezTo>
                    <a:pt x="4697" y="8317"/>
                    <a:pt x="4722" y="8315"/>
                    <a:pt x="4748" y="8309"/>
                  </a:cubicBezTo>
                  <a:lnTo>
                    <a:pt x="5394" y="8172"/>
                  </a:lnTo>
                  <a:cubicBezTo>
                    <a:pt x="5594" y="8129"/>
                    <a:pt x="5721" y="7928"/>
                    <a:pt x="5679" y="7738"/>
                  </a:cubicBezTo>
                  <a:lnTo>
                    <a:pt x="5542" y="7093"/>
                  </a:lnTo>
                  <a:cubicBezTo>
                    <a:pt x="5531" y="7072"/>
                    <a:pt x="5520" y="7051"/>
                    <a:pt x="5520" y="7030"/>
                  </a:cubicBezTo>
                  <a:cubicBezTo>
                    <a:pt x="5859" y="6871"/>
                    <a:pt x="6165" y="6660"/>
                    <a:pt x="6419" y="6406"/>
                  </a:cubicBezTo>
                  <a:cubicBezTo>
                    <a:pt x="6440" y="6416"/>
                    <a:pt x="6451" y="6437"/>
                    <a:pt x="6472" y="6448"/>
                  </a:cubicBezTo>
                  <a:lnTo>
                    <a:pt x="7022" y="6797"/>
                  </a:lnTo>
                  <a:cubicBezTo>
                    <a:pt x="7085" y="6836"/>
                    <a:pt x="7159" y="6858"/>
                    <a:pt x="7228" y="6858"/>
                  </a:cubicBezTo>
                  <a:cubicBezTo>
                    <a:pt x="7252" y="6858"/>
                    <a:pt x="7275" y="6855"/>
                    <a:pt x="7297" y="6850"/>
                  </a:cubicBezTo>
                  <a:cubicBezTo>
                    <a:pt x="7392" y="6829"/>
                    <a:pt x="7477" y="6776"/>
                    <a:pt x="7540" y="6691"/>
                  </a:cubicBezTo>
                  <a:lnTo>
                    <a:pt x="7889" y="6131"/>
                  </a:lnTo>
                  <a:cubicBezTo>
                    <a:pt x="7995" y="5962"/>
                    <a:pt x="7953" y="5729"/>
                    <a:pt x="7773" y="5623"/>
                  </a:cubicBezTo>
                  <a:lnTo>
                    <a:pt x="7223" y="5274"/>
                  </a:lnTo>
                  <a:cubicBezTo>
                    <a:pt x="7202" y="5253"/>
                    <a:pt x="7191" y="5253"/>
                    <a:pt x="7170" y="5243"/>
                  </a:cubicBezTo>
                  <a:cubicBezTo>
                    <a:pt x="7286" y="4904"/>
                    <a:pt x="7350" y="4555"/>
                    <a:pt x="7360" y="4185"/>
                  </a:cubicBezTo>
                  <a:lnTo>
                    <a:pt x="7424" y="4185"/>
                  </a:lnTo>
                  <a:lnTo>
                    <a:pt x="8058" y="4048"/>
                  </a:lnTo>
                  <a:cubicBezTo>
                    <a:pt x="8259" y="4005"/>
                    <a:pt x="8386" y="3804"/>
                    <a:pt x="8344" y="3604"/>
                  </a:cubicBezTo>
                  <a:lnTo>
                    <a:pt x="8206" y="2969"/>
                  </a:lnTo>
                  <a:cubicBezTo>
                    <a:pt x="8169" y="2794"/>
                    <a:pt x="8021" y="2675"/>
                    <a:pt x="7850" y="2675"/>
                  </a:cubicBezTo>
                  <a:cubicBezTo>
                    <a:pt x="7825" y="2675"/>
                    <a:pt x="7799" y="2678"/>
                    <a:pt x="7773" y="2684"/>
                  </a:cubicBezTo>
                  <a:lnTo>
                    <a:pt x="7128" y="2821"/>
                  </a:lnTo>
                  <a:cubicBezTo>
                    <a:pt x="7107" y="2821"/>
                    <a:pt x="7085" y="2832"/>
                    <a:pt x="7064" y="2832"/>
                  </a:cubicBezTo>
                  <a:cubicBezTo>
                    <a:pt x="6916" y="2493"/>
                    <a:pt x="6694" y="2197"/>
                    <a:pt x="6440" y="1933"/>
                  </a:cubicBezTo>
                  <a:cubicBezTo>
                    <a:pt x="6462" y="1922"/>
                    <a:pt x="6472" y="1901"/>
                    <a:pt x="6483" y="1880"/>
                  </a:cubicBezTo>
                  <a:lnTo>
                    <a:pt x="6842" y="1330"/>
                  </a:lnTo>
                  <a:cubicBezTo>
                    <a:pt x="6948" y="1161"/>
                    <a:pt x="6895" y="928"/>
                    <a:pt x="6726" y="823"/>
                  </a:cubicBezTo>
                  <a:lnTo>
                    <a:pt x="6176" y="463"/>
                  </a:lnTo>
                  <a:cubicBezTo>
                    <a:pt x="6113" y="426"/>
                    <a:pt x="6045" y="408"/>
                    <a:pt x="5978" y="408"/>
                  </a:cubicBezTo>
                  <a:cubicBezTo>
                    <a:pt x="5854" y="408"/>
                    <a:pt x="5734" y="469"/>
                    <a:pt x="5658" y="579"/>
                  </a:cubicBezTo>
                  <a:lnTo>
                    <a:pt x="5309" y="1129"/>
                  </a:lnTo>
                  <a:cubicBezTo>
                    <a:pt x="5298" y="1150"/>
                    <a:pt x="5288" y="1172"/>
                    <a:pt x="5277" y="1193"/>
                  </a:cubicBezTo>
                  <a:cubicBezTo>
                    <a:pt x="4949" y="1066"/>
                    <a:pt x="4590" y="1002"/>
                    <a:pt x="4230" y="992"/>
                  </a:cubicBezTo>
                  <a:cubicBezTo>
                    <a:pt x="4230" y="971"/>
                    <a:pt x="4220" y="949"/>
                    <a:pt x="4220" y="928"/>
                  </a:cubicBezTo>
                  <a:lnTo>
                    <a:pt x="4082" y="294"/>
                  </a:lnTo>
                  <a:cubicBezTo>
                    <a:pt x="4045" y="119"/>
                    <a:pt x="3889" y="0"/>
                    <a:pt x="3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26"/>
          <p:cNvSpPr/>
          <p:nvPr/>
        </p:nvSpPr>
        <p:spPr>
          <a:xfrm>
            <a:off x="451127" y="4822651"/>
            <a:ext cx="648043" cy="641680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"/>
          <p:cNvSpPr txBox="1"/>
          <p:nvPr/>
        </p:nvSpPr>
        <p:spPr>
          <a:xfrm>
            <a:off x="1686225" y="3745875"/>
            <a:ext cx="3174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i="1" lang="en" sz="1800">
                <a:solidFill>
                  <a:srgbClr val="212121"/>
                </a:solidFill>
                <a:highlight>
                  <a:schemeClr val="lt1"/>
                </a:highlight>
                <a:latin typeface="Golos Text Black"/>
                <a:ea typeface="Golos Text Black"/>
                <a:cs typeface="Golos Text Black"/>
                <a:sym typeface="Golos Text Black"/>
              </a:rPr>
              <a:t> Author :  DARHMAOUI </a:t>
            </a:r>
            <a:endParaRPr i="1" sz="1800">
              <a:solidFill>
                <a:srgbClr val="212121"/>
              </a:solidFill>
              <a:highlight>
                <a:schemeClr val="lt1"/>
              </a:highlight>
              <a:latin typeface="Golos Text Black"/>
              <a:ea typeface="Golos Text Black"/>
              <a:cs typeface="Golos Text Black"/>
              <a:sym typeface="Golos Text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12121"/>
                </a:solidFill>
                <a:highlight>
                  <a:schemeClr val="lt1"/>
                </a:highlight>
                <a:latin typeface="Golos Text Black"/>
                <a:ea typeface="Golos Text Black"/>
                <a:cs typeface="Golos Text Black"/>
                <a:sym typeface="Golos Text Black"/>
              </a:rPr>
              <a:t>AAMR </a:t>
            </a:r>
            <a:endParaRPr i="1" sz="1800">
              <a:solidFill>
                <a:srgbClr val="212121"/>
              </a:solidFill>
              <a:highlight>
                <a:schemeClr val="lt1"/>
              </a:highlight>
              <a:latin typeface="Golos Text Black"/>
              <a:ea typeface="Golos Text Black"/>
              <a:cs typeface="Golos Text Black"/>
              <a:sym typeface="Golos Text Black"/>
            </a:endParaRPr>
          </a:p>
        </p:txBody>
      </p:sp>
      <p:pic>
        <p:nvPicPr>
          <p:cNvPr id="334" name="Google Shape;3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350" y="0"/>
            <a:ext cx="2339651" cy="13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/>
          <p:nvPr>
            <p:ph type="title"/>
          </p:nvPr>
        </p:nvSpPr>
        <p:spPr>
          <a:xfrm>
            <a:off x="720000" y="387600"/>
            <a:ext cx="8038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6" name="Google Shape;396;p35"/>
          <p:cNvSpPr txBox="1"/>
          <p:nvPr/>
        </p:nvSpPr>
        <p:spPr>
          <a:xfrm>
            <a:off x="251800" y="930600"/>
            <a:ext cx="86217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Online Quiz Platform</a:t>
            </a:r>
            <a:r>
              <a:rPr b="1" i="1" lang="en" sz="1700">
                <a:latin typeface="Times New Roman"/>
                <a:ea typeface="Times New Roman"/>
                <a:cs typeface="Times New Roman"/>
                <a:sym typeface="Times New Roman"/>
              </a:rPr>
              <a:t> represents a bold step forward in modernizing education and corporate training. By combining ease of use, gamification, and actionable insights, it transforms traditional learning into an interactive and measurable experience. Built on a robust and scalable technology stack, the platform ensures secure, seamless, and enjoyable engagement for all users.</a:t>
            </a:r>
            <a:endParaRPr b="1" i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latin typeface="Times New Roman"/>
                <a:ea typeface="Times New Roman"/>
                <a:cs typeface="Times New Roman"/>
                <a:sym typeface="Times New Roman"/>
              </a:rPr>
              <a:t>With its ability to empower educators, trainers, and learners alike, the Online Quiz Platform is not just a tool . it’s a bridge to the future of learning. Whether you're looking to enhance classroom education, optimize corporate training, or provide self-paced learning opportunities, this platform delivers results.</a:t>
            </a:r>
            <a:endParaRPr b="1" i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latin typeface="Times New Roman"/>
                <a:ea typeface="Times New Roman"/>
                <a:cs typeface="Times New Roman"/>
                <a:sym typeface="Times New Roman"/>
              </a:rPr>
              <a:t>Now is the time to revolutionize learning experiences. Let’s create a world where knowledge is not just acquired but enjoyed. Partner with us, and together, we can make learning smarter, engaging, and more impactful than ever before.</a:t>
            </a:r>
            <a:endParaRPr b="1" i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7" name="Google Shape;3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1549174" cy="1006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type="title"/>
          </p:nvPr>
        </p:nvSpPr>
        <p:spPr>
          <a:xfrm>
            <a:off x="720000" y="387600"/>
            <a:ext cx="81978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DESCRIPTION OF THE PROJECT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p27"/>
          <p:cNvSpPr txBox="1"/>
          <p:nvPr/>
        </p:nvSpPr>
        <p:spPr>
          <a:xfrm>
            <a:off x="413075" y="1063775"/>
            <a:ext cx="8334900" cy="3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   </a:t>
            </a:r>
            <a:r>
              <a:rPr i="1" lang="en" sz="2600" u="sng">
                <a:solidFill>
                  <a:srgbClr val="FF0000"/>
                </a:solidFill>
                <a:highlight>
                  <a:srgbClr val="00C3B1"/>
                </a:highlight>
                <a:latin typeface="Golos Text ExtraBold"/>
                <a:ea typeface="Golos Text ExtraBold"/>
                <a:cs typeface="Golos Text ExtraBold"/>
                <a:sym typeface="Golos Text ExtraBold"/>
              </a:rPr>
              <a:t>Online Quiz Platform</a:t>
            </a:r>
            <a:r>
              <a:rPr i="1" lang="en" sz="1800"/>
              <a:t>:  </a:t>
            </a:r>
            <a:r>
              <a:rPr b="1" i="1" lang="en" sz="1800">
                <a:solidFill>
                  <a:srgbClr val="0000FF"/>
                </a:solidFill>
              </a:rPr>
              <a:t>Revolutionizing Learning and Training"</a:t>
            </a:r>
            <a:endParaRPr b="1" i="1"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0000FF"/>
                </a:solidFill>
              </a:rPr>
              <a:t>                                  "Engage, Analyze, and Succeed with Technology"</a:t>
            </a:r>
            <a:endParaRPr b="1"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i="1" lang="en" sz="2600">
                <a:latin typeface="Times New Roman"/>
                <a:ea typeface="Times New Roman"/>
                <a:cs typeface="Times New Roman"/>
                <a:sym typeface="Times New Roman"/>
              </a:rPr>
              <a:t>he Online Quiz Platform is a comprehensive solution designed to modernize the way quizzes, tests, and assessments are conducted. By combining intuitive interfaces, gamified elements, and data-driven analytics, the platform caters to the needs of educators, corporate trainers, and learners.</a:t>
            </a:r>
            <a:endParaRPr b="1" i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41" name="Google Shape;3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211275"/>
            <a:ext cx="1453651" cy="9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605050" y="920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pic>
        <p:nvPicPr>
          <p:cNvPr id="347" name="Google Shape;3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4200"/>
            <a:ext cx="9144001" cy="44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3500"/>
            <a:ext cx="1022400" cy="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/>
          <p:nvPr>
            <p:ph idx="6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354" name="Google Shape;354;p29"/>
          <p:cNvSpPr txBox="1"/>
          <p:nvPr/>
        </p:nvSpPr>
        <p:spPr>
          <a:xfrm>
            <a:off x="480975" y="1148650"/>
            <a:ext cx="8470800" cy="3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b="1" lang="en" sz="19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Modernize Learning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:Replace traditional quizzes with an interactive, accessible digital platform.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b="1" lang="en" sz="19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Engage Users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:Introduce gamified elements such as leaderboards and badges to boost motivation.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b="1" lang="en" sz="19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Provide Insights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:Deliver real-time analytics to help admins and users make data-driven decisions.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b="1" lang="en" sz="19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Ensure Accessibility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:Build a mobile-first design for seamless use across devices.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b="1" lang="en" sz="19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Scale and Secure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:Create a scalable architecture capable of supporting a growing user base, while maintaining robust security.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5" name="Google Shape;3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275"/>
            <a:ext cx="1675075" cy="134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type="title"/>
          </p:nvPr>
        </p:nvSpPr>
        <p:spPr>
          <a:xfrm>
            <a:off x="720000" y="14995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</p:txBody>
      </p:sp>
      <p:sp>
        <p:nvSpPr>
          <p:cNvPr id="361" name="Google Shape;361;p30"/>
          <p:cNvSpPr txBox="1"/>
          <p:nvPr/>
        </p:nvSpPr>
        <p:spPr>
          <a:xfrm>
            <a:off x="73550" y="826125"/>
            <a:ext cx="8997000" cy="4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b="1" i="1" lang="en" sz="17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 Authentication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1" lang="en" sz="1500">
                <a:latin typeface="Times New Roman"/>
                <a:ea typeface="Times New Roman"/>
                <a:cs typeface="Times New Roman"/>
                <a:sym typeface="Times New Roman"/>
              </a:rPr>
              <a:t>Admin: Manage quizzes and view analytics./ User: Participate in quizzes and view progress.</a:t>
            </a:r>
            <a:endParaRPr b="1" i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b="1" i="1" lang="en" sz="1500">
                <a:latin typeface="Times New Roman"/>
                <a:ea typeface="Times New Roman"/>
                <a:cs typeface="Times New Roman"/>
                <a:sym typeface="Times New Roman"/>
              </a:rPr>
              <a:t>Secure login and signup using JWT (JSON Web Tokens).</a:t>
            </a:r>
            <a:endParaRPr b="1" i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b="1" i="1" lang="en" sz="19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Quiz Creation</a:t>
            </a:r>
            <a:r>
              <a:rPr b="1" i="1"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500">
                <a:latin typeface="Times New Roman"/>
                <a:ea typeface="Times New Roman"/>
                <a:cs typeface="Times New Roman"/>
                <a:sym typeface="Times New Roman"/>
              </a:rPr>
              <a:t>(Admin): Multiple-choice questions. Time limits and difficulty levels. Customizable answer options.</a:t>
            </a:r>
            <a:endParaRPr b="1" i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b="1" i="1" lang="en" sz="1500">
                <a:latin typeface="Times New Roman"/>
                <a:ea typeface="Times New Roman"/>
                <a:cs typeface="Times New Roman"/>
                <a:sym typeface="Times New Roman"/>
              </a:rPr>
              <a:t>Admins can create quizzes.</a:t>
            </a:r>
            <a:endParaRPr b="1" i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i="1" lang="en" sz="16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Quiz Participation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(User): Take quizzes and receive instant feedback on answers. Track their progress after completing a quiz.</a:t>
            </a:r>
            <a:endParaRPr b="1"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b="1" i="1" lang="en" sz="18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Gamification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Leaderboards display user rankings and scores to foster healthy competition. Badges and achievements for milestones like highest scores or consistent participation.</a:t>
            </a:r>
            <a:endParaRPr b="1"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8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Analytics:</a:t>
            </a: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i="1" lang="en" sz="1500">
                <a:latin typeface="Times New Roman"/>
                <a:ea typeface="Times New Roman"/>
                <a:cs typeface="Times New Roman"/>
                <a:sym typeface="Times New Roman"/>
              </a:rPr>
              <a:t>For Admins: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Visualize quiz attempts, average scores, and success rates using advanced charts.</a:t>
            </a:r>
            <a:endParaRPr b="1"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i="1" lang="en" sz="1500">
                <a:latin typeface="Times New Roman"/>
                <a:ea typeface="Times New Roman"/>
                <a:cs typeface="Times New Roman"/>
                <a:sym typeface="Times New Roman"/>
              </a:rPr>
              <a:t>For Users:Track personal performance over time with user-specific analytics.</a:t>
            </a:r>
            <a:endParaRPr b="1" i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i="1" lang="en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1" lang="en" sz="17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esponsive Design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1" lang="en" sz="1500">
                <a:latin typeface="Times New Roman"/>
                <a:ea typeface="Times New Roman"/>
                <a:cs typeface="Times New Roman"/>
                <a:sym typeface="Times New Roman"/>
              </a:rPr>
              <a:t>Mobile-first approach ensures accessibility on smartphones, tablets, and desktops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62" name="Google Shape;3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1811962" cy="11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368" name="Google Shape;368;p31"/>
          <p:cNvSpPr txBox="1"/>
          <p:nvPr/>
        </p:nvSpPr>
        <p:spPr>
          <a:xfrm>
            <a:off x="498150" y="1094825"/>
            <a:ext cx="8178300" cy="3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Times New Roman"/>
              <a:buChar char="❖"/>
            </a:pPr>
            <a:r>
              <a:rPr b="1" i="1" lang="en" sz="25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Educators</a:t>
            </a:r>
            <a:r>
              <a:rPr b="1" i="1" lang="en" sz="22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1" sz="2200">
              <a:solidFill>
                <a:srgbClr val="FFFF00"/>
              </a:solidFill>
              <a:highlight>
                <a:srgbClr val="FF99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b="1" i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Engage students with interactive quizzes.</a:t>
            </a:r>
            <a:endParaRPr b="1" i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b="1" i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student performance and identify knowledge gaps.</a:t>
            </a:r>
            <a:endParaRPr b="1" i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Font typeface="Times New Roman"/>
              <a:buChar char="❖"/>
            </a:pPr>
            <a:r>
              <a:rPr b="1" i="1" lang="en" sz="21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Corporate Trainers:</a:t>
            </a:r>
            <a:endParaRPr b="1" i="1" sz="2100">
              <a:solidFill>
                <a:srgbClr val="FFFF00"/>
              </a:solidFill>
              <a:highlight>
                <a:srgbClr val="FF99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b="1" i="1" lang="en" sz="2100">
                <a:latin typeface="Times New Roman"/>
                <a:ea typeface="Times New Roman"/>
                <a:cs typeface="Times New Roman"/>
                <a:sym typeface="Times New Roman"/>
              </a:rPr>
              <a:t>Train employees efficiently with tailored quizzes.</a:t>
            </a:r>
            <a:endParaRPr b="1" i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b="1" i="1" lang="en" sz="2100">
                <a:latin typeface="Times New Roman"/>
                <a:ea typeface="Times New Roman"/>
                <a:cs typeface="Times New Roman"/>
                <a:sym typeface="Times New Roman"/>
              </a:rPr>
              <a:t>Measure knowledge retention and learning outcomes.</a:t>
            </a:r>
            <a:endParaRPr b="1" i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Font typeface="Times New Roman"/>
              <a:buChar char="❖"/>
            </a:pPr>
            <a:r>
              <a:rPr b="1" i="1" lang="en" sz="21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Learners:</a:t>
            </a:r>
            <a:endParaRPr b="1" i="1" sz="2100">
              <a:solidFill>
                <a:srgbClr val="FFFF00"/>
              </a:solidFill>
              <a:highlight>
                <a:srgbClr val="FF99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b="1" i="1" lang="en" sz="2100">
                <a:latin typeface="Times New Roman"/>
                <a:ea typeface="Times New Roman"/>
                <a:cs typeface="Times New Roman"/>
                <a:sym typeface="Times New Roman"/>
              </a:rPr>
              <a:t>Self-assess understanding in an engaging, gamified environment.</a:t>
            </a:r>
            <a:endParaRPr b="1" i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b="1" i="1" lang="en" sz="2100">
                <a:latin typeface="Times New Roman"/>
                <a:ea typeface="Times New Roman"/>
                <a:cs typeface="Times New Roman"/>
                <a:sym typeface="Times New Roman"/>
              </a:rPr>
              <a:t>Compete on leaderboards to stay motivated.</a:t>
            </a:r>
            <a:endParaRPr b="1" i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69" name="Google Shape;3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3050"/>
            <a:ext cx="1598451" cy="8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/>
        </p:nvSpPr>
        <p:spPr>
          <a:xfrm>
            <a:off x="941550" y="76650"/>
            <a:ext cx="76530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i="1" lang="en" sz="2700">
                <a:latin typeface="Golos Text ExtraBold"/>
                <a:ea typeface="Golos Text ExtraBold"/>
                <a:cs typeface="Golos Text ExtraBold"/>
                <a:sym typeface="Golos Text ExtraBold"/>
              </a:rPr>
              <a:t>TECHNOLOGIES USED</a:t>
            </a:r>
            <a:endParaRPr i="1" sz="2700">
              <a:latin typeface="Golos Text ExtraBold"/>
              <a:ea typeface="Golos Text ExtraBold"/>
              <a:cs typeface="Golos Text ExtraBold"/>
              <a:sym typeface="Golos Text ExtraBol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383200" y="947025"/>
            <a:ext cx="86217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b="1" i="1" lang="en" sz="20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React.js: For building a dynamic, user-friendly interface.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HTML/ CSS: To ensure a responsive and visually appealing design.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b="1" i="1" lang="en" sz="20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Node.js : For API development and JAVASCRIPT run-time.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MongoDB: A NoSQL database for managing users, quizzes, and results.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b="1" i="1" lang="en" sz="20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Analytics</a:t>
            </a: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D3.js: For creating interactive data visualizations.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b="1" i="1" lang="en" sz="2000">
                <a:solidFill>
                  <a:srgbClr val="FFFF00"/>
                </a:solidFill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JWT for secure authentication.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296" y="76651"/>
            <a:ext cx="1035696" cy="6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/>
          <p:nvPr/>
        </p:nvSpPr>
        <p:spPr>
          <a:xfrm>
            <a:off x="941550" y="175175"/>
            <a:ext cx="74886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500"/>
              <a:t>Challenges in Creating the Online Quiz Platform</a:t>
            </a:r>
            <a:endParaRPr b="1"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203700" y="881325"/>
            <a:ext cx="87366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1800"/>
              <a:buChar char="❖"/>
            </a:pPr>
            <a:r>
              <a:rPr b="1" i="1" lang="en" sz="1800">
                <a:solidFill>
                  <a:srgbClr val="FFFF00"/>
                </a:solidFill>
                <a:highlight>
                  <a:srgbClr val="FF9900"/>
                </a:highlight>
              </a:rPr>
              <a:t>Technical Challenges</a:t>
            </a:r>
            <a:endParaRPr b="1" i="1" sz="1800">
              <a:solidFill>
                <a:srgbClr val="FFFF00"/>
              </a:solidFill>
              <a:highlight>
                <a:srgbClr val="FF9900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Scalability: Ensuring the system handles high user traffic without performance issues.</a:t>
            </a:r>
            <a:endParaRPr b="1" i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Real-Time Feedback: Providing instant and accurate feedback during quizzes.</a:t>
            </a:r>
            <a:endParaRPr b="1" i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Advanced Analytics: Building efficient, visually appealing data dashboards</a:t>
            </a:r>
            <a:endParaRPr b="1" i="1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Char char="❖"/>
            </a:pPr>
            <a:r>
              <a:rPr b="1" i="1" lang="en" sz="1700">
                <a:solidFill>
                  <a:srgbClr val="FFFF00"/>
                </a:solidFill>
                <a:highlight>
                  <a:srgbClr val="FF9900"/>
                </a:highlight>
              </a:rPr>
              <a:t>User Experience Challenges</a:t>
            </a:r>
            <a:endParaRPr b="1" i="1" sz="1700">
              <a:solidFill>
                <a:srgbClr val="FFFF00"/>
              </a:solidFill>
              <a:highlight>
                <a:srgbClr val="FF9900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Gamification Balance: Designing leaderboards and rewards to motivate without overwhelming.</a:t>
            </a:r>
            <a:endParaRPr b="1" i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Admin Interface: Creating an intuitive and easy-to-use quiz management dashboard.</a:t>
            </a:r>
            <a:endParaRPr b="1" i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Accessibility: Ensuring the platform is inclusive for users with disabilities.</a:t>
            </a:r>
            <a:endParaRPr b="1" i="1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❖"/>
            </a:pPr>
            <a:r>
              <a:rPr b="1" i="1" lang="en" sz="1600">
                <a:solidFill>
                  <a:srgbClr val="FFFF00"/>
                </a:solidFill>
                <a:highlight>
                  <a:srgbClr val="FF9900"/>
                </a:highlight>
              </a:rPr>
              <a:t>Operational Challenges</a:t>
            </a:r>
            <a:endParaRPr b="1" i="1" sz="1600">
              <a:solidFill>
                <a:srgbClr val="FFFF00"/>
              </a:solidFill>
              <a:highlight>
                <a:srgbClr val="FF9900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Content Moderation: Preventing misuse of the platform (e.g., inappropriate quizzes).</a:t>
            </a:r>
            <a:endParaRPr b="1" i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User Adoption: Encouraging users to transition from traditional methods.</a:t>
            </a:r>
            <a:endParaRPr b="1" i="1"/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00" u="sng">
                <a:solidFill>
                  <a:srgbClr val="FF0000"/>
                </a:solidFill>
              </a:rPr>
              <a:t>Solutions</a:t>
            </a:r>
            <a:r>
              <a:rPr b="1" i="1" lang="en" sz="1500" u="sng">
                <a:solidFill>
                  <a:srgbClr val="FF0000"/>
                </a:solidFill>
              </a:rPr>
              <a:t>:</a:t>
            </a:r>
            <a:endParaRPr b="1" i="1" sz="1500" u="sng">
              <a:solidFill>
                <a:srgbClr val="FF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i="1" lang="en" sz="1500"/>
              <a:t>Use efficient technologies like MongoDB, React, and D3.js.</a:t>
            </a:r>
            <a:endParaRPr b="1" i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i="1" lang="en" sz="1500"/>
              <a:t>Implement gamification thoughtfully with diverse rewards.</a:t>
            </a:r>
            <a:endParaRPr b="1" i="1" sz="1200"/>
          </a:p>
          <a:p>
            <a:pPr indent="-3429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i="1" lang="en" sz="1800"/>
              <a:t>This ensures scalability, engagement, and inclusivity for all users.</a:t>
            </a:r>
            <a:endParaRPr b="1" i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200"/>
          </a:p>
        </p:txBody>
      </p:sp>
      <p:pic>
        <p:nvPicPr>
          <p:cNvPr id="383" name="Google Shape;3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1"/>
            <a:ext cx="1215101" cy="78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/>
        </p:nvSpPr>
        <p:spPr>
          <a:xfrm>
            <a:off x="679950" y="208050"/>
            <a:ext cx="77841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rPr>
              <a:t>WORK SCHEDULE</a:t>
            </a:r>
            <a:endParaRPr sz="3800">
              <a:solidFill>
                <a:schemeClr val="dk1"/>
              </a:solidFill>
              <a:latin typeface="Golos Text ExtraBold"/>
              <a:ea typeface="Golos Text ExtraBold"/>
              <a:cs typeface="Golos Text ExtraBold"/>
              <a:sym typeface="Golos Text ExtraBold"/>
            </a:endParaRPr>
          </a:p>
        </p:txBody>
      </p:sp>
      <p:sp>
        <p:nvSpPr>
          <p:cNvPr id="389" name="Google Shape;389;p34"/>
          <p:cNvSpPr txBox="1"/>
          <p:nvPr/>
        </p:nvSpPr>
        <p:spPr>
          <a:xfrm>
            <a:off x="71175" y="848550"/>
            <a:ext cx="89994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❖"/>
            </a:pPr>
            <a:r>
              <a:rPr b="1" i="1" lang="en" sz="1500" u="sng">
                <a:solidFill>
                  <a:srgbClr val="FFFF00"/>
                </a:solidFill>
                <a:highlight>
                  <a:srgbClr val="FF9900"/>
                </a:highlight>
              </a:rPr>
              <a:t>Phase 1: Planning</a:t>
            </a:r>
            <a:endParaRPr b="1" i="1" sz="1500" u="sng">
              <a:solidFill>
                <a:srgbClr val="FFFF00"/>
              </a:solidFill>
              <a:highlight>
                <a:srgbClr val="FF9900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Char char="❏"/>
            </a:pPr>
            <a:r>
              <a:rPr i="1" lang="en" sz="1600"/>
              <a:t>Define objectives, target users, and features.  Create wireframes and technical architecture.</a:t>
            </a:r>
            <a:endParaRPr i="1" sz="16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en" sz="1500"/>
              <a:t>Deliverables: Project documentation, UI wireframes.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❖"/>
            </a:pPr>
            <a:r>
              <a:rPr b="1" lang="en" sz="1500" u="sng">
                <a:solidFill>
                  <a:srgbClr val="FFFF00"/>
                </a:solidFill>
                <a:highlight>
                  <a:srgbClr val="FF9900"/>
                </a:highlight>
              </a:rPr>
              <a:t>Phase 2: Backend Development </a:t>
            </a:r>
            <a:endParaRPr b="1" sz="1500" u="sng">
              <a:solidFill>
                <a:srgbClr val="FFFF00"/>
              </a:solidFill>
              <a:highlight>
                <a:srgbClr val="FF9900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DM Sans Medium"/>
              <a:buChar char="❏"/>
            </a:pPr>
            <a:r>
              <a:rPr i="1" lang="en">
                <a:latin typeface="DM Sans Medium"/>
                <a:ea typeface="DM Sans Medium"/>
                <a:cs typeface="DM Sans Medium"/>
                <a:sym typeface="DM Sans Medium"/>
              </a:rPr>
              <a:t>Setup project, implement user authentication, design database.  Develop quiz APIs (CRUD, submissions, leaderboards).  Create analytics APIs, implement performance tracking, write tests.</a:t>
            </a:r>
            <a:endParaRPr i="1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en" sz="1500"/>
              <a:t>Deliverables: Fully functional backend with APIs and tests.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❖"/>
            </a:pPr>
            <a:r>
              <a:rPr b="1" lang="en" sz="1500" u="sng">
                <a:solidFill>
                  <a:srgbClr val="FFFF00"/>
                </a:solidFill>
                <a:highlight>
                  <a:srgbClr val="FF9900"/>
                </a:highlight>
              </a:rPr>
              <a:t>Phase 3: Frontend Development </a:t>
            </a:r>
            <a:endParaRPr b="1" sz="1500" u="sng">
              <a:solidFill>
                <a:srgbClr val="FFFF00"/>
              </a:solidFill>
              <a:highlight>
                <a:srgbClr val="FF9900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i="1" lang="en" sz="1500"/>
              <a:t>Build user authentication (login/signup), navigation bar. Develop dashboards for admin and user roles, leaderboards.  Add analytics visualizations (D3.js), ensure responsive design.</a:t>
            </a:r>
            <a:endParaRPr i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en" sz="1500"/>
              <a:t>Deliverables: Responsive UI with all features integrated.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❖"/>
            </a:pPr>
            <a:r>
              <a:rPr b="1" lang="en" sz="1500" u="sng">
                <a:solidFill>
                  <a:srgbClr val="FFFF00"/>
                </a:solidFill>
                <a:highlight>
                  <a:srgbClr val="FF9900"/>
                </a:highlight>
              </a:rPr>
              <a:t>Phase 4: Testing &amp; Deployment </a:t>
            </a:r>
            <a:endParaRPr b="1" sz="1500" u="sng">
              <a:solidFill>
                <a:srgbClr val="FFFF00"/>
              </a:solidFill>
              <a:highlight>
                <a:srgbClr val="FF9900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Conduct end-to-end testing, fix bugs. Deploy backend  and frontend</a:t>
            </a:r>
            <a:endParaRPr sz="15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b="1" lang="en" sz="1300"/>
              <a:t>Deliverables: Fully deployed, tested application.</a:t>
            </a:r>
            <a:endParaRPr b="1" sz="13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❖"/>
            </a:pPr>
            <a:r>
              <a:rPr b="1" lang="en" sz="1500" u="sng">
                <a:solidFill>
                  <a:srgbClr val="FFFF00"/>
                </a:solidFill>
                <a:highlight>
                  <a:srgbClr val="FF9900"/>
                </a:highlight>
              </a:rPr>
              <a:t>Phase 5: Feedback and Refinement </a:t>
            </a:r>
            <a:endParaRPr b="1" sz="1500" u="sng">
              <a:solidFill>
                <a:srgbClr val="FFFF00"/>
              </a:solidFill>
              <a:highlight>
                <a:srgbClr val="FF9900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Collect feedback from users and make improvements.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en" sz="1500"/>
              <a:t>Deliverables: Finalized application ready for users.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90" name="Google Shape;3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1"/>
            <a:ext cx="985389" cy="64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Engineer Portfolio by Slidesgo">
  <a:themeElements>
    <a:clrScheme name="Simple Light">
      <a:dk1>
        <a:srgbClr val="070E49"/>
      </a:dk1>
      <a:lt1>
        <a:srgbClr val="FFFFFF"/>
      </a:lt1>
      <a:dk2>
        <a:srgbClr val="DED7FF"/>
      </a:dk2>
      <a:lt2>
        <a:srgbClr val="B19CFE"/>
      </a:lt2>
      <a:accent1>
        <a:srgbClr val="542FD0"/>
      </a:accent1>
      <a:accent2>
        <a:srgbClr val="F61B93"/>
      </a:accent2>
      <a:accent3>
        <a:srgbClr val="FFC655"/>
      </a:accent3>
      <a:accent4>
        <a:srgbClr val="FFFFFF"/>
      </a:accent4>
      <a:accent5>
        <a:srgbClr val="FFFFFF"/>
      </a:accent5>
      <a:accent6>
        <a:srgbClr val="FFFFFF"/>
      </a:accent6>
      <a:hlink>
        <a:srgbClr val="070E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