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00565bc5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00565bc5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00565bc5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00565bc5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18cad568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18cad568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18cad568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18cad568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18cad568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18cad568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00565bc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00565bc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00565bc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00565bc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98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00565bc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00565bc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32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00565bc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00565bc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5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00565bc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00565bc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53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606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 b="1">
                <a:latin typeface="Times New Roman"/>
                <a:ea typeface="Times New Roman"/>
                <a:cs typeface="Times New Roman"/>
                <a:sym typeface="Times New Roman"/>
              </a:rPr>
              <a:t>Code Explainer</a:t>
            </a:r>
            <a:endParaRPr sz="408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09075"/>
            <a:ext cx="85206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725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Explainer is your personal AI assistant for coding. Seamlessly check syntax,get explanations, and enhance your coding experience with cutting-edge AI technology </a:t>
            </a:r>
            <a:endParaRPr sz="1725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725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725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725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725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725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Transforming user interactions:Our project seamlessly integrates AI-driven chat functionalities, offering personalized assistance and real-time syntax analysis for enhanced user experience.</a:t>
            </a:r>
            <a:endParaRPr sz="1725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b="1" dirty="0"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 sz="28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en" sz="21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1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</a:t>
            </a:r>
            <a:r>
              <a:rPr lang="e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for application logic, integration with AI model, and syntax checking functionality.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</a:t>
            </a:r>
            <a:r>
              <a:rPr lang="e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Frontend framework for building the web-based interface, providing  an interactive user experience.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Generative AI </a:t>
            </a:r>
            <a:r>
              <a:rPr lang="e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API:Integration with Generative AI service for conversational capabilities, enabling natural language interactions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b="1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Generative AI Chat Application fosters meaningful AI interactions,Enhancing productivity and learning. With features like syntax checking and generative chat, it’s a valuable tool for developers, learners, and AI enthusiasts. Future enhancements promise and even richer user experience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Authentication: The application provides password-based login to ensure secure access .</a:t>
            </a:r>
            <a:endParaRPr sz="2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Selection:Users can choose from multiple Programming languages such as Java, python, and C for their code snippets.</a:t>
            </a:r>
            <a:endParaRPr sz="2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Checking: Real-time analysis of code syntax is performed, providing immediate feedback to users on any errors.</a:t>
            </a:r>
            <a:endParaRPr sz="2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Generative Chat: Users can interact with  an AI model for explanations and assistance in a conversational manner .</a:t>
            </a:r>
            <a:endParaRPr sz="2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60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 b="1"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  <a:endParaRPr sz="37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Landing page using streamlit  </a:t>
            </a:r>
            <a:endParaRPr sz="2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6C0216-51E3-22E0-EF64-92B4ED4B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3" y="1654404"/>
            <a:ext cx="6386512" cy="30287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b="1"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  <a:endParaRPr sz="28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Code  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3D09B-3D6E-1688-8151-9E983D72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520" y="764492"/>
            <a:ext cx="5131748" cy="41575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352DE-6BF7-3C19-6BA0-AC8797AA2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4" y="121417"/>
            <a:ext cx="5050631" cy="4900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 </a:t>
            </a: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BBCF7-D2EC-804C-6855-2B1A6885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8" y="337117"/>
            <a:ext cx="5129212" cy="467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1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Tabular Responses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BAAE3-4BC7-204F-186F-51FE5DE5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062" y="640008"/>
            <a:ext cx="4470938" cy="4160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6427B-9C1B-9AE9-1D7D-19A95C01AE72}"/>
              </a:ext>
            </a:extLst>
          </p:cNvPr>
          <p:cNvSpPr txBox="1"/>
          <p:nvPr/>
        </p:nvSpPr>
        <p:spPr>
          <a:xfrm>
            <a:off x="564356" y="1271588"/>
            <a:ext cx="151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Python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2F643-0250-E00C-FB1C-CA91CA9C2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95" y="1910934"/>
            <a:ext cx="4007644" cy="29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0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Tabular Responses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BAAE3-4BC7-204F-186F-51FE5DE5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062" y="640008"/>
            <a:ext cx="4470938" cy="4160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6427B-9C1B-9AE9-1D7D-19A95C01AE72}"/>
              </a:ext>
            </a:extLst>
          </p:cNvPr>
          <p:cNvSpPr txBox="1"/>
          <p:nvPr/>
        </p:nvSpPr>
        <p:spPr>
          <a:xfrm>
            <a:off x="564356" y="1271588"/>
            <a:ext cx="151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7BB3B6-7E97-E194-D3B6-178E71DA9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76" y="1720452"/>
            <a:ext cx="4286486" cy="33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7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Tabular Responses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6427B-9C1B-9AE9-1D7D-19A95C01AE72}"/>
              </a:ext>
            </a:extLst>
          </p:cNvPr>
          <p:cNvSpPr txBox="1"/>
          <p:nvPr/>
        </p:nvSpPr>
        <p:spPr>
          <a:xfrm>
            <a:off x="564356" y="1271588"/>
            <a:ext cx="151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Java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C32CA-37A5-E3BC-56E4-F403577C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99" y="154787"/>
            <a:ext cx="4837632" cy="4617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3E89D-DD87-2A39-C053-1F8B6F939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6" y="2371724"/>
            <a:ext cx="3521527" cy="258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111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241</Words>
  <Application>Microsoft Office PowerPoint</Application>
  <PresentationFormat>On-screen Show 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Dark</vt:lpstr>
      <vt:lpstr>Code Explainer</vt:lpstr>
      <vt:lpstr>Features</vt:lpstr>
      <vt:lpstr>User Interface</vt:lpstr>
      <vt:lpstr>User Interface</vt:lpstr>
      <vt:lpstr>User Interface</vt:lpstr>
      <vt:lpstr>User Interface</vt:lpstr>
      <vt:lpstr>Tabular Responses</vt:lpstr>
      <vt:lpstr>Tabular Responses</vt:lpstr>
      <vt:lpstr>Tabular Responses</vt:lpstr>
      <vt:lpstr>Technologies Used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Explainer</dc:title>
  <dc:creator>TheGamerTech</dc:creator>
  <cp:lastModifiedBy>Lenovo</cp:lastModifiedBy>
  <cp:revision>3</cp:revision>
  <dcterms:modified xsi:type="dcterms:W3CDTF">2024-05-04T16:03:43Z</dcterms:modified>
</cp:coreProperties>
</file>