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0" d="100"/>
          <a:sy n="60" d="100"/>
        </p:scale>
        <p:origin x="135" y="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2" cy="7620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372552" y="3199582"/>
            <a:ext cx="15555595" cy="22077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745105" y="5836496"/>
            <a:ext cx="12810490" cy="263214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曲线"/>
          <p:cNvSpPr>
            <a:spLocks/>
          </p:cNvSpPr>
          <p:nvPr/>
        </p:nvSpPr>
        <p:spPr>
          <a:xfrm>
            <a:off x="0" y="-1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8FAFB"/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0" y="544320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99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9739303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17146776" y="8957513"/>
            <a:ext cx="1141730" cy="13296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627" y="0"/>
                </a:moveTo>
                <a:lnTo>
                  <a:pt x="18606" y="23"/>
                </a:lnTo>
                <a:lnTo>
                  <a:pt x="17570" y="93"/>
                </a:lnTo>
                <a:lnTo>
                  <a:pt x="16563" y="210"/>
                </a:lnTo>
                <a:lnTo>
                  <a:pt x="15554" y="374"/>
                </a:lnTo>
                <a:lnTo>
                  <a:pt x="14548" y="573"/>
                </a:lnTo>
                <a:lnTo>
                  <a:pt x="13567" y="830"/>
                </a:lnTo>
                <a:lnTo>
                  <a:pt x="12599" y="1122"/>
                </a:lnTo>
                <a:lnTo>
                  <a:pt x="11645" y="1461"/>
                </a:lnTo>
                <a:lnTo>
                  <a:pt x="10720" y="1836"/>
                </a:lnTo>
                <a:lnTo>
                  <a:pt x="9822" y="2257"/>
                </a:lnTo>
                <a:lnTo>
                  <a:pt x="8949" y="2725"/>
                </a:lnTo>
                <a:lnTo>
                  <a:pt x="8104" y="3216"/>
                </a:lnTo>
                <a:lnTo>
                  <a:pt x="7287" y="3754"/>
                </a:lnTo>
                <a:lnTo>
                  <a:pt x="6496" y="4327"/>
                </a:lnTo>
                <a:lnTo>
                  <a:pt x="5761" y="4935"/>
                </a:lnTo>
                <a:lnTo>
                  <a:pt x="5052" y="5578"/>
                </a:lnTo>
                <a:lnTo>
                  <a:pt x="4387" y="6245"/>
                </a:lnTo>
                <a:lnTo>
                  <a:pt x="3760" y="6947"/>
                </a:lnTo>
                <a:lnTo>
                  <a:pt x="3173" y="7672"/>
                </a:lnTo>
                <a:lnTo>
                  <a:pt x="2642" y="8420"/>
                </a:lnTo>
                <a:lnTo>
                  <a:pt x="2152" y="9204"/>
                </a:lnTo>
                <a:lnTo>
                  <a:pt x="1703" y="9999"/>
                </a:lnTo>
                <a:lnTo>
                  <a:pt x="1321" y="10806"/>
                </a:lnTo>
                <a:lnTo>
                  <a:pt x="968" y="11637"/>
                </a:lnTo>
                <a:lnTo>
                  <a:pt x="682" y="12479"/>
                </a:lnTo>
                <a:lnTo>
                  <a:pt x="437" y="13344"/>
                </a:lnTo>
                <a:lnTo>
                  <a:pt x="259" y="14210"/>
                </a:lnTo>
                <a:lnTo>
                  <a:pt x="122" y="15087"/>
                </a:lnTo>
                <a:lnTo>
                  <a:pt x="40" y="15964"/>
                </a:lnTo>
                <a:lnTo>
                  <a:pt x="14" y="16841"/>
                </a:lnTo>
                <a:lnTo>
                  <a:pt x="0" y="16841"/>
                </a:lnTo>
                <a:lnTo>
                  <a:pt x="26" y="17718"/>
                </a:lnTo>
                <a:lnTo>
                  <a:pt x="108" y="18595"/>
                </a:lnTo>
                <a:lnTo>
                  <a:pt x="245" y="19472"/>
                </a:lnTo>
                <a:lnTo>
                  <a:pt x="437" y="20338"/>
                </a:lnTo>
                <a:lnTo>
                  <a:pt x="667" y="21203"/>
                </a:lnTo>
                <a:lnTo>
                  <a:pt x="21589" y="21596"/>
                </a:lnTo>
                <a:lnTo>
                  <a:pt x="21589" y="87"/>
                </a:lnTo>
                <a:lnTo>
                  <a:pt x="20650" y="23"/>
                </a:lnTo>
                <a:lnTo>
                  <a:pt x="19627" y="0"/>
                </a:lnTo>
                <a:close/>
              </a:path>
            </a:pathLst>
          </a:custGeom>
          <a:solidFill>
            <a:srgbClr val="4A86E8">
              <a:alpha val="27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曲线"/>
          <p:cNvSpPr>
            <a:spLocks/>
          </p:cNvSpPr>
          <p:nvPr/>
        </p:nvSpPr>
        <p:spPr>
          <a:xfrm>
            <a:off x="17146822" y="8957521"/>
            <a:ext cx="1141730" cy="132968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08" y="21596"/>
                </a:moveTo>
                <a:lnTo>
                  <a:pt x="437" y="20338"/>
                </a:lnTo>
                <a:lnTo>
                  <a:pt x="245" y="19472"/>
                </a:lnTo>
                <a:lnTo>
                  <a:pt x="110" y="18595"/>
                </a:lnTo>
                <a:lnTo>
                  <a:pt x="28" y="17718"/>
                </a:lnTo>
                <a:lnTo>
                  <a:pt x="0" y="16841"/>
                </a:lnTo>
                <a:lnTo>
                  <a:pt x="14" y="16841"/>
                </a:lnTo>
                <a:lnTo>
                  <a:pt x="40" y="15964"/>
                </a:lnTo>
                <a:lnTo>
                  <a:pt x="122" y="15087"/>
                </a:lnTo>
                <a:lnTo>
                  <a:pt x="259" y="14209"/>
                </a:lnTo>
                <a:lnTo>
                  <a:pt x="437" y="13344"/>
                </a:lnTo>
                <a:lnTo>
                  <a:pt x="682" y="12478"/>
                </a:lnTo>
                <a:lnTo>
                  <a:pt x="968" y="11636"/>
                </a:lnTo>
                <a:lnTo>
                  <a:pt x="1321" y="10806"/>
                </a:lnTo>
                <a:lnTo>
                  <a:pt x="1703" y="9999"/>
                </a:lnTo>
                <a:lnTo>
                  <a:pt x="2152" y="9204"/>
                </a:lnTo>
                <a:lnTo>
                  <a:pt x="2642" y="8420"/>
                </a:lnTo>
                <a:lnTo>
                  <a:pt x="3173" y="7672"/>
                </a:lnTo>
                <a:lnTo>
                  <a:pt x="3760" y="6947"/>
                </a:lnTo>
                <a:lnTo>
                  <a:pt x="4387" y="6245"/>
                </a:lnTo>
                <a:lnTo>
                  <a:pt x="5055" y="5578"/>
                </a:lnTo>
                <a:lnTo>
                  <a:pt x="5761" y="4935"/>
                </a:lnTo>
                <a:lnTo>
                  <a:pt x="6499" y="4327"/>
                </a:lnTo>
                <a:lnTo>
                  <a:pt x="7287" y="3754"/>
                </a:lnTo>
                <a:lnTo>
                  <a:pt x="8104" y="3216"/>
                </a:lnTo>
                <a:lnTo>
                  <a:pt x="8949" y="2724"/>
                </a:lnTo>
                <a:lnTo>
                  <a:pt x="9822" y="2257"/>
                </a:lnTo>
                <a:lnTo>
                  <a:pt x="10720" y="1836"/>
                </a:lnTo>
                <a:lnTo>
                  <a:pt x="11645" y="1461"/>
                </a:lnTo>
                <a:lnTo>
                  <a:pt x="12599" y="1122"/>
                </a:lnTo>
                <a:lnTo>
                  <a:pt x="13568" y="830"/>
                </a:lnTo>
                <a:lnTo>
                  <a:pt x="14548" y="573"/>
                </a:lnTo>
                <a:lnTo>
                  <a:pt x="15555" y="374"/>
                </a:lnTo>
                <a:lnTo>
                  <a:pt x="16564" y="210"/>
                </a:lnTo>
                <a:lnTo>
                  <a:pt x="17570" y="93"/>
                </a:lnTo>
                <a:lnTo>
                  <a:pt x="18606" y="23"/>
                </a:lnTo>
                <a:lnTo>
                  <a:pt x="19629" y="0"/>
                </a:lnTo>
                <a:lnTo>
                  <a:pt x="20651" y="23"/>
                </a:lnTo>
                <a:lnTo>
                  <a:pt x="21588" y="86"/>
                </a:lnTo>
              </a:path>
            </a:pathLst>
          </a:custGeom>
          <a:noFill/>
          <a:ln w="3175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13" name="曲线"/>
          <p:cNvSpPr>
            <a:spLocks/>
          </p:cNvSpPr>
          <p:nvPr/>
        </p:nvSpPr>
        <p:spPr>
          <a:xfrm>
            <a:off x="17146822" y="8957521"/>
            <a:ext cx="1141730" cy="132968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08" y="21596"/>
                </a:moveTo>
                <a:lnTo>
                  <a:pt x="437" y="20338"/>
                </a:lnTo>
                <a:lnTo>
                  <a:pt x="245" y="19472"/>
                </a:lnTo>
                <a:lnTo>
                  <a:pt x="110" y="18595"/>
                </a:lnTo>
                <a:lnTo>
                  <a:pt x="28" y="17718"/>
                </a:lnTo>
                <a:lnTo>
                  <a:pt x="0" y="16841"/>
                </a:lnTo>
                <a:lnTo>
                  <a:pt x="14" y="16841"/>
                </a:lnTo>
                <a:lnTo>
                  <a:pt x="40" y="15964"/>
                </a:lnTo>
                <a:lnTo>
                  <a:pt x="122" y="15087"/>
                </a:lnTo>
                <a:lnTo>
                  <a:pt x="259" y="14209"/>
                </a:lnTo>
                <a:lnTo>
                  <a:pt x="437" y="13344"/>
                </a:lnTo>
                <a:lnTo>
                  <a:pt x="682" y="12478"/>
                </a:lnTo>
                <a:lnTo>
                  <a:pt x="968" y="11636"/>
                </a:lnTo>
                <a:lnTo>
                  <a:pt x="1321" y="10806"/>
                </a:lnTo>
                <a:lnTo>
                  <a:pt x="1703" y="9999"/>
                </a:lnTo>
                <a:lnTo>
                  <a:pt x="2152" y="9204"/>
                </a:lnTo>
                <a:lnTo>
                  <a:pt x="2642" y="8420"/>
                </a:lnTo>
                <a:lnTo>
                  <a:pt x="3173" y="7672"/>
                </a:lnTo>
                <a:lnTo>
                  <a:pt x="3760" y="6947"/>
                </a:lnTo>
                <a:lnTo>
                  <a:pt x="4387" y="6245"/>
                </a:lnTo>
                <a:lnTo>
                  <a:pt x="5055" y="5578"/>
                </a:lnTo>
                <a:lnTo>
                  <a:pt x="5761" y="4935"/>
                </a:lnTo>
                <a:lnTo>
                  <a:pt x="6499" y="4327"/>
                </a:lnTo>
                <a:lnTo>
                  <a:pt x="7287" y="3754"/>
                </a:lnTo>
                <a:lnTo>
                  <a:pt x="8104" y="3216"/>
                </a:lnTo>
                <a:lnTo>
                  <a:pt x="8949" y="2724"/>
                </a:lnTo>
                <a:lnTo>
                  <a:pt x="9822" y="2257"/>
                </a:lnTo>
                <a:lnTo>
                  <a:pt x="10720" y="1836"/>
                </a:lnTo>
                <a:lnTo>
                  <a:pt x="11645" y="1461"/>
                </a:lnTo>
                <a:lnTo>
                  <a:pt x="12599" y="1122"/>
                </a:lnTo>
                <a:lnTo>
                  <a:pt x="13568" y="830"/>
                </a:lnTo>
                <a:lnTo>
                  <a:pt x="14548" y="573"/>
                </a:lnTo>
                <a:lnTo>
                  <a:pt x="15555" y="374"/>
                </a:lnTo>
                <a:lnTo>
                  <a:pt x="16564" y="210"/>
                </a:lnTo>
                <a:lnTo>
                  <a:pt x="17570" y="93"/>
                </a:lnTo>
                <a:lnTo>
                  <a:pt x="18606" y="23"/>
                </a:lnTo>
                <a:lnTo>
                  <a:pt x="19629" y="0"/>
                </a:lnTo>
                <a:lnTo>
                  <a:pt x="20651" y="23"/>
                </a:lnTo>
                <a:lnTo>
                  <a:pt x="21588" y="86"/>
                </a:lnTo>
              </a:path>
            </a:pathLst>
          </a:custGeom>
          <a:noFill/>
          <a:ln w="18719" cap="flat" cmpd="sng">
            <a:solidFill>
              <a:srgbClr val="4A86E8"/>
            </a:solidFill>
            <a:prstDash val="solid"/>
            <a:round/>
          </a:ln>
        </p:spPr>
      </p:sp>
      <p:sp>
        <p:nvSpPr>
          <p:cNvPr id="14" name="曲线"/>
          <p:cNvSpPr>
            <a:spLocks/>
          </p:cNvSpPr>
          <p:nvPr/>
        </p:nvSpPr>
        <p:spPr>
          <a:xfrm>
            <a:off x="0" y="0"/>
            <a:ext cx="5763260" cy="583946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21477" y="552"/>
                </a:lnTo>
                <a:lnTo>
                  <a:pt x="21305" y="1242"/>
                </a:lnTo>
                <a:lnTo>
                  <a:pt x="21116" y="1929"/>
                </a:lnTo>
                <a:lnTo>
                  <a:pt x="20911" y="2611"/>
                </a:lnTo>
                <a:lnTo>
                  <a:pt x="20684" y="3287"/>
                </a:lnTo>
                <a:lnTo>
                  <a:pt x="20444" y="3956"/>
                </a:lnTo>
                <a:lnTo>
                  <a:pt x="20185" y="4621"/>
                </a:lnTo>
                <a:lnTo>
                  <a:pt x="19909" y="5277"/>
                </a:lnTo>
                <a:lnTo>
                  <a:pt x="19615" y="5929"/>
                </a:lnTo>
                <a:lnTo>
                  <a:pt x="19308" y="6571"/>
                </a:lnTo>
                <a:lnTo>
                  <a:pt x="18981" y="7205"/>
                </a:lnTo>
                <a:lnTo>
                  <a:pt x="18638" y="7831"/>
                </a:lnTo>
                <a:lnTo>
                  <a:pt x="18282" y="8449"/>
                </a:lnTo>
                <a:lnTo>
                  <a:pt x="17907" y="9058"/>
                </a:lnTo>
                <a:lnTo>
                  <a:pt x="17518" y="9655"/>
                </a:lnTo>
                <a:lnTo>
                  <a:pt x="17116" y="10246"/>
                </a:lnTo>
                <a:lnTo>
                  <a:pt x="16695" y="10824"/>
                </a:lnTo>
                <a:lnTo>
                  <a:pt x="16261" y="11391"/>
                </a:lnTo>
                <a:lnTo>
                  <a:pt x="15813" y="11948"/>
                </a:lnTo>
                <a:lnTo>
                  <a:pt x="15351" y="12494"/>
                </a:lnTo>
                <a:lnTo>
                  <a:pt x="14874" y="13029"/>
                </a:lnTo>
                <a:lnTo>
                  <a:pt x="14385" y="13549"/>
                </a:lnTo>
                <a:lnTo>
                  <a:pt x="13881" y="14060"/>
                </a:lnTo>
                <a:lnTo>
                  <a:pt x="13365" y="14555"/>
                </a:lnTo>
                <a:lnTo>
                  <a:pt x="12836" y="15040"/>
                </a:lnTo>
                <a:lnTo>
                  <a:pt x="12297" y="15509"/>
                </a:lnTo>
                <a:lnTo>
                  <a:pt x="11743" y="15967"/>
                </a:lnTo>
                <a:lnTo>
                  <a:pt x="11179" y="16409"/>
                </a:lnTo>
                <a:lnTo>
                  <a:pt x="10605" y="16838"/>
                </a:lnTo>
                <a:lnTo>
                  <a:pt x="10016" y="17251"/>
                </a:lnTo>
                <a:lnTo>
                  <a:pt x="9420" y="17650"/>
                </a:lnTo>
                <a:lnTo>
                  <a:pt x="8813" y="18034"/>
                </a:lnTo>
                <a:lnTo>
                  <a:pt x="8198" y="18401"/>
                </a:lnTo>
                <a:lnTo>
                  <a:pt x="7571" y="18755"/>
                </a:lnTo>
                <a:lnTo>
                  <a:pt x="6937" y="19094"/>
                </a:lnTo>
                <a:lnTo>
                  <a:pt x="6295" y="19413"/>
                </a:lnTo>
                <a:lnTo>
                  <a:pt x="5642" y="19719"/>
                </a:lnTo>
                <a:lnTo>
                  <a:pt x="4984" y="20007"/>
                </a:lnTo>
                <a:lnTo>
                  <a:pt x="4320" y="20281"/>
                </a:lnTo>
                <a:lnTo>
                  <a:pt x="3645" y="20534"/>
                </a:lnTo>
                <a:lnTo>
                  <a:pt x="2968" y="20774"/>
                </a:lnTo>
                <a:lnTo>
                  <a:pt x="2282" y="20995"/>
                </a:lnTo>
                <a:lnTo>
                  <a:pt x="1591" y="21200"/>
                </a:lnTo>
                <a:lnTo>
                  <a:pt x="895" y="21387"/>
                </a:lnTo>
                <a:lnTo>
                  <a:pt x="196" y="21557"/>
                </a:lnTo>
                <a:lnTo>
                  <a:pt x="0" y="2160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15" name="曲线"/>
          <p:cNvSpPr>
            <a:spLocks/>
          </p:cNvSpPr>
          <p:nvPr/>
        </p:nvSpPr>
        <p:spPr>
          <a:xfrm>
            <a:off x="0" y="0"/>
            <a:ext cx="2878455" cy="29406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896" y="21267"/>
                </a:lnTo>
                <a:lnTo>
                  <a:pt x="1739" y="20923"/>
                </a:lnTo>
                <a:lnTo>
                  <a:pt x="2571" y="20558"/>
                </a:lnTo>
                <a:lnTo>
                  <a:pt x="3398" y="20178"/>
                </a:lnTo>
                <a:lnTo>
                  <a:pt x="4214" y="19771"/>
                </a:lnTo>
                <a:lnTo>
                  <a:pt x="5019" y="19347"/>
                </a:lnTo>
                <a:lnTo>
                  <a:pt x="5808" y="18903"/>
                </a:lnTo>
                <a:lnTo>
                  <a:pt x="6592" y="18443"/>
                </a:lnTo>
                <a:lnTo>
                  <a:pt x="7359" y="17962"/>
                </a:lnTo>
                <a:lnTo>
                  <a:pt x="8116" y="17459"/>
                </a:lnTo>
                <a:lnTo>
                  <a:pt x="8856" y="16936"/>
                </a:lnTo>
                <a:lnTo>
                  <a:pt x="9586" y="16402"/>
                </a:lnTo>
                <a:lnTo>
                  <a:pt x="10304" y="15846"/>
                </a:lnTo>
                <a:lnTo>
                  <a:pt x="11001" y="15270"/>
                </a:lnTo>
                <a:lnTo>
                  <a:pt x="11688" y="14678"/>
                </a:lnTo>
                <a:lnTo>
                  <a:pt x="12358" y="14070"/>
                </a:lnTo>
                <a:lnTo>
                  <a:pt x="13012" y="13445"/>
                </a:lnTo>
                <a:lnTo>
                  <a:pt x="13649" y="12806"/>
                </a:lnTo>
                <a:lnTo>
                  <a:pt x="14271" y="12150"/>
                </a:lnTo>
                <a:lnTo>
                  <a:pt x="14876" y="11483"/>
                </a:lnTo>
                <a:lnTo>
                  <a:pt x="15460" y="10796"/>
                </a:lnTo>
                <a:lnTo>
                  <a:pt x="16027" y="10098"/>
                </a:lnTo>
                <a:lnTo>
                  <a:pt x="16578" y="9384"/>
                </a:lnTo>
                <a:lnTo>
                  <a:pt x="17108" y="8654"/>
                </a:lnTo>
                <a:lnTo>
                  <a:pt x="17621" y="7914"/>
                </a:lnTo>
                <a:lnTo>
                  <a:pt x="18113" y="7163"/>
                </a:lnTo>
                <a:lnTo>
                  <a:pt x="18589" y="6396"/>
                </a:lnTo>
                <a:lnTo>
                  <a:pt x="19042" y="5624"/>
                </a:lnTo>
                <a:lnTo>
                  <a:pt x="19475" y="4836"/>
                </a:lnTo>
                <a:lnTo>
                  <a:pt x="19885" y="4037"/>
                </a:lnTo>
                <a:lnTo>
                  <a:pt x="20280" y="3228"/>
                </a:lnTo>
                <a:lnTo>
                  <a:pt x="20647" y="2414"/>
                </a:lnTo>
                <a:lnTo>
                  <a:pt x="20999" y="1589"/>
                </a:lnTo>
                <a:lnTo>
                  <a:pt x="21328" y="753"/>
                </a:lnTo>
                <a:lnTo>
                  <a:pt x="21600" y="0"/>
                </a:lnTo>
                <a:close/>
              </a:path>
            </a:pathLst>
          </a:custGeom>
          <a:solidFill>
            <a:srgbClr val="4A86E8">
              <a:alpha val="27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6" name="曲线"/>
          <p:cNvSpPr>
            <a:spLocks/>
          </p:cNvSpPr>
          <p:nvPr/>
        </p:nvSpPr>
        <p:spPr>
          <a:xfrm>
            <a:off x="0" y="0"/>
            <a:ext cx="2878455" cy="29406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21328" y="753"/>
                </a:lnTo>
                <a:lnTo>
                  <a:pt x="20999" y="1589"/>
                </a:lnTo>
                <a:lnTo>
                  <a:pt x="20647" y="2414"/>
                </a:lnTo>
                <a:lnTo>
                  <a:pt x="20280" y="3228"/>
                </a:lnTo>
                <a:lnTo>
                  <a:pt x="19885" y="4037"/>
                </a:lnTo>
                <a:lnTo>
                  <a:pt x="19475" y="4836"/>
                </a:lnTo>
                <a:lnTo>
                  <a:pt x="19042" y="5624"/>
                </a:lnTo>
                <a:lnTo>
                  <a:pt x="18589" y="6396"/>
                </a:lnTo>
                <a:lnTo>
                  <a:pt x="18113" y="7163"/>
                </a:lnTo>
                <a:lnTo>
                  <a:pt x="17621" y="7914"/>
                </a:lnTo>
                <a:lnTo>
                  <a:pt x="17108" y="8654"/>
                </a:lnTo>
                <a:lnTo>
                  <a:pt x="16578" y="9384"/>
                </a:lnTo>
                <a:lnTo>
                  <a:pt x="16027" y="10098"/>
                </a:lnTo>
                <a:lnTo>
                  <a:pt x="15460" y="10796"/>
                </a:lnTo>
                <a:lnTo>
                  <a:pt x="14876" y="11483"/>
                </a:lnTo>
                <a:lnTo>
                  <a:pt x="14271" y="12150"/>
                </a:lnTo>
                <a:lnTo>
                  <a:pt x="13649" y="12806"/>
                </a:lnTo>
                <a:lnTo>
                  <a:pt x="13012" y="13445"/>
                </a:lnTo>
                <a:lnTo>
                  <a:pt x="12358" y="14070"/>
                </a:lnTo>
                <a:lnTo>
                  <a:pt x="11688" y="14678"/>
                </a:lnTo>
                <a:lnTo>
                  <a:pt x="11001" y="15270"/>
                </a:lnTo>
                <a:lnTo>
                  <a:pt x="10304" y="15846"/>
                </a:lnTo>
                <a:lnTo>
                  <a:pt x="9586" y="16402"/>
                </a:lnTo>
                <a:lnTo>
                  <a:pt x="8856" y="16936"/>
                </a:lnTo>
                <a:lnTo>
                  <a:pt x="8116" y="17459"/>
                </a:lnTo>
                <a:lnTo>
                  <a:pt x="7359" y="17962"/>
                </a:lnTo>
                <a:lnTo>
                  <a:pt x="6592" y="18443"/>
                </a:lnTo>
                <a:lnTo>
                  <a:pt x="5808" y="18903"/>
                </a:lnTo>
                <a:lnTo>
                  <a:pt x="5019" y="19347"/>
                </a:lnTo>
                <a:lnTo>
                  <a:pt x="4214" y="19771"/>
                </a:lnTo>
                <a:lnTo>
                  <a:pt x="3398" y="20178"/>
                </a:lnTo>
                <a:lnTo>
                  <a:pt x="2571" y="20558"/>
                </a:lnTo>
                <a:lnTo>
                  <a:pt x="1739" y="20923"/>
                </a:lnTo>
                <a:lnTo>
                  <a:pt x="896" y="21267"/>
                </a:lnTo>
                <a:lnTo>
                  <a:pt x="42" y="21585"/>
                </a:lnTo>
                <a:lnTo>
                  <a:pt x="0" y="21600"/>
                </a:lnTo>
              </a:path>
            </a:pathLst>
          </a:custGeom>
          <a:noFill/>
          <a:ln w="3175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17" name="曲线"/>
          <p:cNvSpPr>
            <a:spLocks/>
          </p:cNvSpPr>
          <p:nvPr/>
        </p:nvSpPr>
        <p:spPr>
          <a:xfrm>
            <a:off x="0" y="0"/>
            <a:ext cx="2878455" cy="294068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21328" y="753"/>
                </a:lnTo>
                <a:lnTo>
                  <a:pt x="20999" y="1589"/>
                </a:lnTo>
                <a:lnTo>
                  <a:pt x="20647" y="2414"/>
                </a:lnTo>
                <a:lnTo>
                  <a:pt x="20280" y="3228"/>
                </a:lnTo>
                <a:lnTo>
                  <a:pt x="19885" y="4037"/>
                </a:lnTo>
                <a:lnTo>
                  <a:pt x="19475" y="4836"/>
                </a:lnTo>
                <a:lnTo>
                  <a:pt x="19042" y="5624"/>
                </a:lnTo>
                <a:lnTo>
                  <a:pt x="18589" y="6396"/>
                </a:lnTo>
                <a:lnTo>
                  <a:pt x="18113" y="7163"/>
                </a:lnTo>
                <a:lnTo>
                  <a:pt x="17621" y="7914"/>
                </a:lnTo>
                <a:lnTo>
                  <a:pt x="17108" y="8654"/>
                </a:lnTo>
                <a:lnTo>
                  <a:pt x="16578" y="9384"/>
                </a:lnTo>
                <a:lnTo>
                  <a:pt x="16027" y="10098"/>
                </a:lnTo>
                <a:lnTo>
                  <a:pt x="15460" y="10796"/>
                </a:lnTo>
                <a:lnTo>
                  <a:pt x="14876" y="11483"/>
                </a:lnTo>
                <a:lnTo>
                  <a:pt x="14271" y="12150"/>
                </a:lnTo>
                <a:lnTo>
                  <a:pt x="13649" y="12806"/>
                </a:lnTo>
                <a:lnTo>
                  <a:pt x="13012" y="13445"/>
                </a:lnTo>
                <a:lnTo>
                  <a:pt x="12358" y="14070"/>
                </a:lnTo>
                <a:lnTo>
                  <a:pt x="11688" y="14678"/>
                </a:lnTo>
                <a:lnTo>
                  <a:pt x="11001" y="15270"/>
                </a:lnTo>
                <a:lnTo>
                  <a:pt x="10304" y="15846"/>
                </a:lnTo>
                <a:lnTo>
                  <a:pt x="9586" y="16402"/>
                </a:lnTo>
                <a:lnTo>
                  <a:pt x="8856" y="16936"/>
                </a:lnTo>
                <a:lnTo>
                  <a:pt x="8116" y="17459"/>
                </a:lnTo>
                <a:lnTo>
                  <a:pt x="7359" y="17962"/>
                </a:lnTo>
                <a:lnTo>
                  <a:pt x="6592" y="18443"/>
                </a:lnTo>
                <a:lnTo>
                  <a:pt x="5808" y="18903"/>
                </a:lnTo>
                <a:lnTo>
                  <a:pt x="5019" y="19347"/>
                </a:lnTo>
                <a:lnTo>
                  <a:pt x="4214" y="19771"/>
                </a:lnTo>
                <a:lnTo>
                  <a:pt x="3398" y="20178"/>
                </a:lnTo>
                <a:lnTo>
                  <a:pt x="2571" y="20558"/>
                </a:lnTo>
                <a:lnTo>
                  <a:pt x="1739" y="20923"/>
                </a:lnTo>
                <a:lnTo>
                  <a:pt x="896" y="21267"/>
                </a:lnTo>
                <a:lnTo>
                  <a:pt x="42" y="21585"/>
                </a:lnTo>
                <a:lnTo>
                  <a:pt x="0" y="21600"/>
                </a:lnTo>
              </a:path>
            </a:pathLst>
          </a:custGeom>
          <a:noFill/>
          <a:ln w="18719" cap="flat" cmpd="sng">
            <a:solidFill>
              <a:srgbClr val="4A86E8"/>
            </a:solidFill>
            <a:prstDash val="solid"/>
            <a:round/>
          </a:ln>
        </p:spPr>
      </p:sp>
      <p:sp>
        <p:nvSpPr>
          <p:cNvPr id="18" name="文本框"/>
          <p:cNvSpPr>
            <a:spLocks noGrp="1"/>
          </p:cNvSpPr>
          <p:nvPr>
            <p:ph type="ftr" idx="5"/>
          </p:nvPr>
        </p:nvSpPr>
        <p:spPr>
          <a:xfrm>
            <a:off x="6222237" y="9578721"/>
            <a:ext cx="5856223" cy="51498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dt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7"/>
          </p:nvPr>
        </p:nvSpPr>
        <p:spPr>
          <a:xfrm>
            <a:off x="13176504" y="9578721"/>
            <a:ext cx="4209160" cy="51498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‹#›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曲线"/>
          <p:cNvSpPr>
            <a:spLocks/>
          </p:cNvSpPr>
          <p:nvPr/>
        </p:nvSpPr>
        <p:spPr>
          <a:xfrm>
            <a:off x="0" y="-1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8FAFB"/>
          </a:solidFill>
          <a:ln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title"/>
          </p:nvPr>
        </p:nvSpPr>
        <p:spPr>
          <a:xfrm>
            <a:off x="9781476" y="1694135"/>
            <a:ext cx="6461760" cy="6121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ftr" idx="5"/>
          </p:nvPr>
        </p:nvSpPr>
        <p:spPr>
          <a:xfrm>
            <a:off x="6222237" y="9578721"/>
            <a:ext cx="5856223" cy="51498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dt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sldNum" idx="7"/>
          </p:nvPr>
        </p:nvSpPr>
        <p:spPr>
          <a:xfrm>
            <a:off x="13176504" y="9578721"/>
            <a:ext cx="4209160" cy="51498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‹#›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6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0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8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5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3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0" y="-1"/>
            <a:ext cx="18288000" cy="10287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8FAFB"/>
          </a:solidFill>
          <a:ln cap="flat" cmpd="sng">
            <a:noFill/>
            <a:prstDash val="solid"/>
            <a:miter/>
          </a:ln>
        </p:spPr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>
            <a:off x="9781476" y="1694135"/>
            <a:ext cx="6461760" cy="6121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idx="5"/>
          </p:nvPr>
        </p:nvSpPr>
        <p:spPr>
          <a:xfrm>
            <a:off x="6222237" y="9578721"/>
            <a:ext cx="5856223" cy="5149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11/24/2024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 idx="7"/>
          </p:nvPr>
        </p:nvSpPr>
        <p:spPr>
          <a:xfrm>
            <a:off x="13176504" y="9578721"/>
            <a:ext cx="4209160" cy="5149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‹#›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>
            <a:off x="2520776" y="2025568"/>
            <a:ext cx="14866161" cy="27424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>
              <a:avLst/>
            </a:prstTxWarp>
            <a:spAutoFit/>
          </a:bodyPr>
          <a:lstStyle/>
          <a:p>
            <a:pPr marL="328295" indent="0" algn="l">
              <a:lnSpc>
                <a:spcPct val="100000"/>
              </a:lnSpc>
              <a:spcBef>
                <a:spcPts val="3790"/>
              </a:spcBef>
              <a:spcAft>
                <a:spcPts val="0"/>
              </a:spcAft>
              <a:buNone/>
            </a:pPr>
            <a:r>
              <a:rPr lang="en-US" altLang="zh-CN" sz="6600" b="1" i="0" strike="noStrike" kern="0" cap="none" spc="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charset="0"/>
                <a:ea typeface="Droid Sans"/>
                <a:cs typeface="Microsoft Sans Serif" charset="0"/>
              </a:rPr>
              <a:t>Driving License Test Using Machine Learning</a:t>
            </a:r>
          </a:p>
          <a:p>
            <a:pPr marL="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endParaRPr lang="en-US" altLang="zh-CN" sz="4300" b="0" i="0" u="none" strike="noStrike" kern="0" cap="none" spc="0" baseline="0" dirty="0">
              <a:solidFill>
                <a:schemeClr val="tx1"/>
              </a:solidFill>
              <a:latin typeface="Microsoft Sans Serif" charset="0"/>
              <a:ea typeface="Droid Sans"/>
              <a:cs typeface="Microsoft Sans Serif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8160F-DDE7-3B7B-21A8-E6C5BE3AE4B6}"/>
              </a:ext>
            </a:extLst>
          </p:cNvPr>
          <p:cNvSpPr txBox="1"/>
          <p:nvPr/>
        </p:nvSpPr>
        <p:spPr>
          <a:xfrm>
            <a:off x="463322" y="7683653"/>
            <a:ext cx="6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Team Member:</a:t>
            </a:r>
          </a:p>
          <a:p>
            <a:r>
              <a:rPr lang="en-US" dirty="0">
                <a:latin typeface="Consolas" panose="020B0609020204030204" pitchFamily="49" charset="0"/>
              </a:rPr>
              <a:t>    Prakash Kumar Pachauri</a:t>
            </a:r>
          </a:p>
          <a:p>
            <a:r>
              <a:rPr lang="en-US" dirty="0">
                <a:latin typeface="Consolas" panose="020B0609020204030204" pitchFamily="49" charset="0"/>
              </a:rPr>
              <a:t>    Priyranjan Kumar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Umashankar.M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1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曲线"/>
          <p:cNvSpPr>
            <a:spLocks/>
          </p:cNvSpPr>
          <p:nvPr/>
        </p:nvSpPr>
        <p:spPr>
          <a:xfrm>
            <a:off x="0" y="544320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99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0" y="9739303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3976751" y="976959"/>
            <a:ext cx="13425906" cy="9310510"/>
            <a:chOff x="3976751" y="976959"/>
            <a:chExt cx="13425906" cy="9310510"/>
          </a:xfrm>
        </p:grpSpPr>
        <p:pic>
          <p:nvPicPr>
            <p:cNvPr id="3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482" y="976959"/>
              <a:ext cx="8258174" cy="82295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31" name="曲线"/>
            <p:cNvSpPr>
              <a:spLocks/>
            </p:cNvSpPr>
            <p:nvPr/>
          </p:nvSpPr>
          <p:spPr>
            <a:xfrm>
              <a:off x="6082590" y="8584400"/>
              <a:ext cx="3423919" cy="17030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594"/>
                  </a:moveTo>
                  <a:lnTo>
                    <a:pt x="12" y="20582"/>
                  </a:lnTo>
                  <a:lnTo>
                    <a:pt x="57" y="19441"/>
                  </a:lnTo>
                  <a:lnTo>
                    <a:pt x="130" y="18317"/>
                  </a:lnTo>
                  <a:lnTo>
                    <a:pt x="234" y="17203"/>
                  </a:lnTo>
                  <a:lnTo>
                    <a:pt x="366" y="16098"/>
                  </a:lnTo>
                  <a:lnTo>
                    <a:pt x="525" y="15003"/>
                  </a:lnTo>
                  <a:lnTo>
                    <a:pt x="716" y="13934"/>
                  </a:lnTo>
                  <a:lnTo>
                    <a:pt x="934" y="12884"/>
                  </a:lnTo>
                  <a:lnTo>
                    <a:pt x="1174" y="11852"/>
                  </a:lnTo>
                  <a:lnTo>
                    <a:pt x="1447" y="10857"/>
                  </a:lnTo>
                  <a:lnTo>
                    <a:pt x="1742" y="9889"/>
                  </a:lnTo>
                  <a:lnTo>
                    <a:pt x="2060" y="8948"/>
                  </a:lnTo>
                  <a:lnTo>
                    <a:pt x="2405" y="8044"/>
                  </a:lnTo>
                  <a:lnTo>
                    <a:pt x="2773" y="7186"/>
                  </a:lnTo>
                  <a:lnTo>
                    <a:pt x="3164" y="6364"/>
                  </a:lnTo>
                  <a:lnTo>
                    <a:pt x="3573" y="5579"/>
                  </a:lnTo>
                  <a:lnTo>
                    <a:pt x="4000" y="4839"/>
                  </a:lnTo>
                  <a:lnTo>
                    <a:pt x="4449" y="4145"/>
                  </a:lnTo>
                  <a:lnTo>
                    <a:pt x="4917" y="3506"/>
                  </a:lnTo>
                  <a:lnTo>
                    <a:pt x="5399" y="2912"/>
                  </a:lnTo>
                  <a:lnTo>
                    <a:pt x="5894" y="2365"/>
                  </a:lnTo>
                  <a:lnTo>
                    <a:pt x="6407" y="1881"/>
                  </a:lnTo>
                  <a:lnTo>
                    <a:pt x="6929" y="1442"/>
                  </a:lnTo>
                  <a:lnTo>
                    <a:pt x="7461" y="1059"/>
                  </a:lnTo>
                  <a:lnTo>
                    <a:pt x="8006" y="739"/>
                  </a:lnTo>
                  <a:lnTo>
                    <a:pt x="8555" y="474"/>
                  </a:lnTo>
                  <a:lnTo>
                    <a:pt x="9109" y="264"/>
                  </a:lnTo>
                  <a:lnTo>
                    <a:pt x="9668" y="118"/>
                  </a:lnTo>
                  <a:lnTo>
                    <a:pt x="10236" y="27"/>
                  </a:lnTo>
                  <a:lnTo>
                    <a:pt x="10799" y="0"/>
                  </a:lnTo>
                  <a:lnTo>
                    <a:pt x="11362" y="27"/>
                  </a:lnTo>
                  <a:lnTo>
                    <a:pt x="11930" y="118"/>
                  </a:lnTo>
                  <a:lnTo>
                    <a:pt x="12489" y="264"/>
                  </a:lnTo>
                  <a:lnTo>
                    <a:pt x="13043" y="474"/>
                  </a:lnTo>
                  <a:lnTo>
                    <a:pt x="13593" y="739"/>
                  </a:lnTo>
                  <a:lnTo>
                    <a:pt x="14138" y="1059"/>
                  </a:lnTo>
                  <a:lnTo>
                    <a:pt x="14669" y="1442"/>
                  </a:lnTo>
                  <a:lnTo>
                    <a:pt x="15191" y="1881"/>
                  </a:lnTo>
                  <a:lnTo>
                    <a:pt x="15705" y="2365"/>
                  </a:lnTo>
                  <a:lnTo>
                    <a:pt x="16200" y="2912"/>
                  </a:lnTo>
                  <a:lnTo>
                    <a:pt x="16681" y="3506"/>
                  </a:lnTo>
                  <a:lnTo>
                    <a:pt x="17149" y="4145"/>
                  </a:lnTo>
                  <a:lnTo>
                    <a:pt x="17599" y="4839"/>
                  </a:lnTo>
                  <a:lnTo>
                    <a:pt x="18026" y="5579"/>
                  </a:lnTo>
                  <a:lnTo>
                    <a:pt x="18434" y="6364"/>
                  </a:lnTo>
                  <a:lnTo>
                    <a:pt x="18825" y="7186"/>
                  </a:lnTo>
                  <a:lnTo>
                    <a:pt x="19193" y="8044"/>
                  </a:lnTo>
                  <a:lnTo>
                    <a:pt x="19538" y="8948"/>
                  </a:lnTo>
                  <a:lnTo>
                    <a:pt x="19856" y="9889"/>
                  </a:lnTo>
                  <a:lnTo>
                    <a:pt x="20151" y="10857"/>
                  </a:lnTo>
                  <a:lnTo>
                    <a:pt x="20424" y="11852"/>
                  </a:lnTo>
                  <a:lnTo>
                    <a:pt x="20665" y="12884"/>
                  </a:lnTo>
                  <a:lnTo>
                    <a:pt x="20883" y="13934"/>
                  </a:lnTo>
                  <a:lnTo>
                    <a:pt x="21073" y="15003"/>
                  </a:lnTo>
                  <a:lnTo>
                    <a:pt x="21232" y="16098"/>
                  </a:lnTo>
                  <a:lnTo>
                    <a:pt x="21364" y="17203"/>
                  </a:lnTo>
                  <a:lnTo>
                    <a:pt x="21468" y="18317"/>
                  </a:lnTo>
                  <a:lnTo>
                    <a:pt x="21541" y="19441"/>
                  </a:lnTo>
                  <a:lnTo>
                    <a:pt x="21587" y="20582"/>
                  </a:lnTo>
                  <a:lnTo>
                    <a:pt x="21599" y="21594"/>
                  </a:lnTo>
                </a:path>
              </a:pathLst>
            </a:custGeom>
            <a:noFill/>
            <a:ln w="18719" cap="flat" cmpd="sng">
              <a:solidFill>
                <a:srgbClr val="262425"/>
              </a:solidFill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6711150" y="9212945"/>
              <a:ext cx="2167255" cy="10744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7" y="0"/>
                  </a:moveTo>
                  <a:lnTo>
                    <a:pt x="10230" y="28"/>
                  </a:lnTo>
                  <a:lnTo>
                    <a:pt x="9670" y="115"/>
                  </a:lnTo>
                  <a:lnTo>
                    <a:pt x="9110" y="274"/>
                  </a:lnTo>
                  <a:lnTo>
                    <a:pt x="8551" y="477"/>
                  </a:lnTo>
                  <a:lnTo>
                    <a:pt x="7998" y="738"/>
                  </a:lnTo>
                  <a:lnTo>
                    <a:pt x="7460" y="1071"/>
                  </a:lnTo>
                  <a:lnTo>
                    <a:pt x="6929" y="1447"/>
                  </a:lnTo>
                  <a:lnTo>
                    <a:pt x="6405" y="1881"/>
                  </a:lnTo>
                  <a:lnTo>
                    <a:pt x="5896" y="2373"/>
                  </a:lnTo>
                  <a:lnTo>
                    <a:pt x="5400" y="2923"/>
                  </a:lnTo>
                  <a:lnTo>
                    <a:pt x="4912" y="3517"/>
                  </a:lnTo>
                  <a:lnTo>
                    <a:pt x="4446" y="4154"/>
                  </a:lnTo>
                  <a:lnTo>
                    <a:pt x="4001" y="4848"/>
                  </a:lnTo>
                  <a:lnTo>
                    <a:pt x="3571" y="5601"/>
                  </a:lnTo>
                  <a:lnTo>
                    <a:pt x="3162" y="6383"/>
                  </a:lnTo>
                  <a:lnTo>
                    <a:pt x="2774" y="7208"/>
                  </a:lnTo>
                  <a:lnTo>
                    <a:pt x="2401" y="8076"/>
                  </a:lnTo>
                  <a:lnTo>
                    <a:pt x="2057" y="8974"/>
                  </a:lnTo>
                  <a:lnTo>
                    <a:pt x="1741" y="9915"/>
                  </a:lnTo>
                  <a:lnTo>
                    <a:pt x="1447" y="10884"/>
                  </a:lnTo>
                  <a:lnTo>
                    <a:pt x="1174" y="11898"/>
                  </a:lnTo>
                  <a:lnTo>
                    <a:pt x="930" y="12925"/>
                  </a:lnTo>
                  <a:lnTo>
                    <a:pt x="715" y="13982"/>
                  </a:lnTo>
                  <a:lnTo>
                    <a:pt x="528" y="15053"/>
                  </a:lnTo>
                  <a:lnTo>
                    <a:pt x="363" y="16139"/>
                  </a:lnTo>
                  <a:lnTo>
                    <a:pt x="234" y="17253"/>
                  </a:lnTo>
                  <a:lnTo>
                    <a:pt x="133" y="18382"/>
                  </a:lnTo>
                  <a:lnTo>
                    <a:pt x="55" y="19511"/>
                  </a:lnTo>
                  <a:lnTo>
                    <a:pt x="12" y="20640"/>
                  </a:lnTo>
                  <a:lnTo>
                    <a:pt x="0" y="21592"/>
                  </a:lnTo>
                  <a:lnTo>
                    <a:pt x="21594" y="21592"/>
                  </a:lnTo>
                  <a:lnTo>
                    <a:pt x="21582" y="20640"/>
                  </a:lnTo>
                  <a:lnTo>
                    <a:pt x="21539" y="19511"/>
                  </a:lnTo>
                  <a:lnTo>
                    <a:pt x="21460" y="18382"/>
                  </a:lnTo>
                  <a:lnTo>
                    <a:pt x="21360" y="17253"/>
                  </a:lnTo>
                  <a:lnTo>
                    <a:pt x="21230" y="16139"/>
                  </a:lnTo>
                  <a:lnTo>
                    <a:pt x="21065" y="15053"/>
                  </a:lnTo>
                  <a:lnTo>
                    <a:pt x="20879" y="13982"/>
                  </a:lnTo>
                  <a:lnTo>
                    <a:pt x="20663" y="12925"/>
                  </a:lnTo>
                  <a:lnTo>
                    <a:pt x="20419" y="11898"/>
                  </a:lnTo>
                  <a:lnTo>
                    <a:pt x="20147" y="10899"/>
                  </a:lnTo>
                  <a:lnTo>
                    <a:pt x="19853" y="9915"/>
                  </a:lnTo>
                  <a:lnTo>
                    <a:pt x="19537" y="8974"/>
                  </a:lnTo>
                  <a:lnTo>
                    <a:pt x="19192" y="8076"/>
                  </a:lnTo>
                  <a:lnTo>
                    <a:pt x="18819" y="7208"/>
                  </a:lnTo>
                  <a:lnTo>
                    <a:pt x="18432" y="6383"/>
                  </a:lnTo>
                  <a:lnTo>
                    <a:pt x="18023" y="5601"/>
                  </a:lnTo>
                  <a:lnTo>
                    <a:pt x="17592" y="4848"/>
                  </a:lnTo>
                  <a:lnTo>
                    <a:pt x="17147" y="4154"/>
                  </a:lnTo>
                  <a:lnTo>
                    <a:pt x="16681" y="3517"/>
                  </a:lnTo>
                  <a:lnTo>
                    <a:pt x="16200" y="2923"/>
                  </a:lnTo>
                  <a:lnTo>
                    <a:pt x="15698" y="2373"/>
                  </a:lnTo>
                  <a:lnTo>
                    <a:pt x="15188" y="1881"/>
                  </a:lnTo>
                  <a:lnTo>
                    <a:pt x="14664" y="1447"/>
                  </a:lnTo>
                  <a:lnTo>
                    <a:pt x="14133" y="1071"/>
                  </a:lnTo>
                  <a:lnTo>
                    <a:pt x="13595" y="738"/>
                  </a:lnTo>
                  <a:lnTo>
                    <a:pt x="13043" y="477"/>
                  </a:lnTo>
                  <a:lnTo>
                    <a:pt x="12483" y="274"/>
                  </a:lnTo>
                  <a:lnTo>
                    <a:pt x="11923" y="115"/>
                  </a:lnTo>
                  <a:lnTo>
                    <a:pt x="11364" y="28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4A86E8">
                <a:alpha val="27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>
              <a:off x="6711150" y="9212945"/>
              <a:ext cx="2167255" cy="10744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592"/>
                  </a:moveTo>
                  <a:lnTo>
                    <a:pt x="12" y="20640"/>
                  </a:lnTo>
                  <a:lnTo>
                    <a:pt x="55" y="19511"/>
                  </a:lnTo>
                  <a:lnTo>
                    <a:pt x="133" y="18382"/>
                  </a:lnTo>
                  <a:lnTo>
                    <a:pt x="234" y="17253"/>
                  </a:lnTo>
                  <a:lnTo>
                    <a:pt x="363" y="16139"/>
                  </a:lnTo>
                  <a:lnTo>
                    <a:pt x="528" y="15053"/>
                  </a:lnTo>
                  <a:lnTo>
                    <a:pt x="715" y="13982"/>
                  </a:lnTo>
                  <a:lnTo>
                    <a:pt x="930" y="12925"/>
                  </a:lnTo>
                  <a:lnTo>
                    <a:pt x="1174" y="11898"/>
                  </a:lnTo>
                  <a:lnTo>
                    <a:pt x="1447" y="10884"/>
                  </a:lnTo>
                  <a:lnTo>
                    <a:pt x="1741" y="9915"/>
                  </a:lnTo>
                  <a:lnTo>
                    <a:pt x="2057" y="8974"/>
                  </a:lnTo>
                  <a:lnTo>
                    <a:pt x="2401" y="8076"/>
                  </a:lnTo>
                  <a:lnTo>
                    <a:pt x="2774" y="7208"/>
                  </a:lnTo>
                  <a:lnTo>
                    <a:pt x="3162" y="6383"/>
                  </a:lnTo>
                  <a:lnTo>
                    <a:pt x="3571" y="5601"/>
                  </a:lnTo>
                  <a:lnTo>
                    <a:pt x="4001" y="4848"/>
                  </a:lnTo>
                  <a:lnTo>
                    <a:pt x="4446" y="4154"/>
                  </a:lnTo>
                  <a:lnTo>
                    <a:pt x="4912" y="3517"/>
                  </a:lnTo>
                  <a:lnTo>
                    <a:pt x="5400" y="2923"/>
                  </a:lnTo>
                  <a:lnTo>
                    <a:pt x="5896" y="2373"/>
                  </a:lnTo>
                  <a:lnTo>
                    <a:pt x="6405" y="1881"/>
                  </a:lnTo>
                  <a:lnTo>
                    <a:pt x="6929" y="1447"/>
                  </a:lnTo>
                  <a:lnTo>
                    <a:pt x="7460" y="1071"/>
                  </a:lnTo>
                  <a:lnTo>
                    <a:pt x="7998" y="738"/>
                  </a:lnTo>
                  <a:lnTo>
                    <a:pt x="8551" y="477"/>
                  </a:lnTo>
                  <a:lnTo>
                    <a:pt x="9110" y="274"/>
                  </a:lnTo>
                  <a:lnTo>
                    <a:pt x="9670" y="115"/>
                  </a:lnTo>
                  <a:lnTo>
                    <a:pt x="10230" y="28"/>
                  </a:lnTo>
                  <a:lnTo>
                    <a:pt x="10797" y="0"/>
                  </a:lnTo>
                  <a:lnTo>
                    <a:pt x="11364" y="28"/>
                  </a:lnTo>
                  <a:lnTo>
                    <a:pt x="11923" y="115"/>
                  </a:lnTo>
                  <a:lnTo>
                    <a:pt x="12483" y="274"/>
                  </a:lnTo>
                  <a:lnTo>
                    <a:pt x="13043" y="477"/>
                  </a:lnTo>
                  <a:lnTo>
                    <a:pt x="13595" y="738"/>
                  </a:lnTo>
                  <a:lnTo>
                    <a:pt x="14133" y="1071"/>
                  </a:lnTo>
                  <a:lnTo>
                    <a:pt x="14664" y="1447"/>
                  </a:lnTo>
                  <a:lnTo>
                    <a:pt x="15188" y="1881"/>
                  </a:lnTo>
                  <a:lnTo>
                    <a:pt x="15698" y="2373"/>
                  </a:lnTo>
                  <a:lnTo>
                    <a:pt x="16200" y="2923"/>
                  </a:lnTo>
                  <a:lnTo>
                    <a:pt x="16681" y="3517"/>
                  </a:lnTo>
                  <a:lnTo>
                    <a:pt x="17147" y="4154"/>
                  </a:lnTo>
                  <a:lnTo>
                    <a:pt x="17592" y="4848"/>
                  </a:lnTo>
                  <a:lnTo>
                    <a:pt x="18023" y="5601"/>
                  </a:lnTo>
                  <a:lnTo>
                    <a:pt x="18432" y="6383"/>
                  </a:lnTo>
                  <a:lnTo>
                    <a:pt x="18819" y="7208"/>
                  </a:lnTo>
                  <a:lnTo>
                    <a:pt x="19192" y="8076"/>
                  </a:lnTo>
                  <a:lnTo>
                    <a:pt x="19537" y="8974"/>
                  </a:lnTo>
                  <a:lnTo>
                    <a:pt x="19853" y="9915"/>
                  </a:lnTo>
                  <a:lnTo>
                    <a:pt x="20147" y="10899"/>
                  </a:lnTo>
                  <a:lnTo>
                    <a:pt x="20419" y="11898"/>
                  </a:lnTo>
                  <a:lnTo>
                    <a:pt x="20663" y="12925"/>
                  </a:lnTo>
                  <a:lnTo>
                    <a:pt x="20879" y="13982"/>
                  </a:lnTo>
                  <a:lnTo>
                    <a:pt x="21065" y="15053"/>
                  </a:lnTo>
                  <a:lnTo>
                    <a:pt x="21230" y="16139"/>
                  </a:lnTo>
                  <a:lnTo>
                    <a:pt x="21360" y="17253"/>
                  </a:lnTo>
                  <a:lnTo>
                    <a:pt x="21460" y="18382"/>
                  </a:lnTo>
                  <a:lnTo>
                    <a:pt x="21539" y="19511"/>
                  </a:lnTo>
                  <a:lnTo>
                    <a:pt x="21582" y="20640"/>
                  </a:lnTo>
                  <a:lnTo>
                    <a:pt x="21594" y="21592"/>
                  </a:lnTo>
                </a:path>
              </a:pathLst>
            </a:custGeom>
            <a:noFill/>
            <a:ln w="3175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6711150" y="9212945"/>
              <a:ext cx="2167255" cy="107442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592"/>
                  </a:moveTo>
                  <a:lnTo>
                    <a:pt x="12" y="20640"/>
                  </a:lnTo>
                  <a:lnTo>
                    <a:pt x="55" y="19511"/>
                  </a:lnTo>
                  <a:lnTo>
                    <a:pt x="133" y="18382"/>
                  </a:lnTo>
                  <a:lnTo>
                    <a:pt x="234" y="17253"/>
                  </a:lnTo>
                  <a:lnTo>
                    <a:pt x="363" y="16139"/>
                  </a:lnTo>
                  <a:lnTo>
                    <a:pt x="528" y="15053"/>
                  </a:lnTo>
                  <a:lnTo>
                    <a:pt x="715" y="13982"/>
                  </a:lnTo>
                  <a:lnTo>
                    <a:pt x="930" y="12925"/>
                  </a:lnTo>
                  <a:lnTo>
                    <a:pt x="1174" y="11898"/>
                  </a:lnTo>
                  <a:lnTo>
                    <a:pt x="1447" y="10884"/>
                  </a:lnTo>
                  <a:lnTo>
                    <a:pt x="1741" y="9915"/>
                  </a:lnTo>
                  <a:lnTo>
                    <a:pt x="2057" y="8974"/>
                  </a:lnTo>
                  <a:lnTo>
                    <a:pt x="2401" y="8076"/>
                  </a:lnTo>
                  <a:lnTo>
                    <a:pt x="2774" y="7208"/>
                  </a:lnTo>
                  <a:lnTo>
                    <a:pt x="3162" y="6383"/>
                  </a:lnTo>
                  <a:lnTo>
                    <a:pt x="3571" y="5601"/>
                  </a:lnTo>
                  <a:lnTo>
                    <a:pt x="4001" y="4848"/>
                  </a:lnTo>
                  <a:lnTo>
                    <a:pt x="4446" y="4154"/>
                  </a:lnTo>
                  <a:lnTo>
                    <a:pt x="4912" y="3517"/>
                  </a:lnTo>
                  <a:lnTo>
                    <a:pt x="5400" y="2923"/>
                  </a:lnTo>
                  <a:lnTo>
                    <a:pt x="5896" y="2373"/>
                  </a:lnTo>
                  <a:lnTo>
                    <a:pt x="6405" y="1881"/>
                  </a:lnTo>
                  <a:lnTo>
                    <a:pt x="6929" y="1447"/>
                  </a:lnTo>
                  <a:lnTo>
                    <a:pt x="7460" y="1071"/>
                  </a:lnTo>
                  <a:lnTo>
                    <a:pt x="7998" y="738"/>
                  </a:lnTo>
                  <a:lnTo>
                    <a:pt x="8551" y="477"/>
                  </a:lnTo>
                  <a:lnTo>
                    <a:pt x="9110" y="274"/>
                  </a:lnTo>
                  <a:lnTo>
                    <a:pt x="9670" y="115"/>
                  </a:lnTo>
                  <a:lnTo>
                    <a:pt x="10230" y="28"/>
                  </a:lnTo>
                  <a:lnTo>
                    <a:pt x="10797" y="0"/>
                  </a:lnTo>
                  <a:lnTo>
                    <a:pt x="11364" y="28"/>
                  </a:lnTo>
                  <a:lnTo>
                    <a:pt x="11923" y="115"/>
                  </a:lnTo>
                  <a:lnTo>
                    <a:pt x="12483" y="274"/>
                  </a:lnTo>
                  <a:lnTo>
                    <a:pt x="13043" y="477"/>
                  </a:lnTo>
                  <a:lnTo>
                    <a:pt x="13595" y="738"/>
                  </a:lnTo>
                  <a:lnTo>
                    <a:pt x="14133" y="1071"/>
                  </a:lnTo>
                  <a:lnTo>
                    <a:pt x="14664" y="1447"/>
                  </a:lnTo>
                  <a:lnTo>
                    <a:pt x="15188" y="1881"/>
                  </a:lnTo>
                  <a:lnTo>
                    <a:pt x="15698" y="2373"/>
                  </a:lnTo>
                  <a:lnTo>
                    <a:pt x="16200" y="2923"/>
                  </a:lnTo>
                  <a:lnTo>
                    <a:pt x="16681" y="3517"/>
                  </a:lnTo>
                  <a:lnTo>
                    <a:pt x="17147" y="4154"/>
                  </a:lnTo>
                  <a:lnTo>
                    <a:pt x="17592" y="4848"/>
                  </a:lnTo>
                  <a:lnTo>
                    <a:pt x="18023" y="5601"/>
                  </a:lnTo>
                  <a:lnTo>
                    <a:pt x="18432" y="6383"/>
                  </a:lnTo>
                  <a:lnTo>
                    <a:pt x="18819" y="7208"/>
                  </a:lnTo>
                  <a:lnTo>
                    <a:pt x="19192" y="8076"/>
                  </a:lnTo>
                  <a:lnTo>
                    <a:pt x="19537" y="8974"/>
                  </a:lnTo>
                  <a:lnTo>
                    <a:pt x="19853" y="9915"/>
                  </a:lnTo>
                  <a:lnTo>
                    <a:pt x="20147" y="10899"/>
                  </a:lnTo>
                  <a:lnTo>
                    <a:pt x="20419" y="11898"/>
                  </a:lnTo>
                  <a:lnTo>
                    <a:pt x="20663" y="12925"/>
                  </a:lnTo>
                  <a:lnTo>
                    <a:pt x="20879" y="13982"/>
                  </a:lnTo>
                  <a:lnTo>
                    <a:pt x="21065" y="15053"/>
                  </a:lnTo>
                  <a:lnTo>
                    <a:pt x="21230" y="16139"/>
                  </a:lnTo>
                  <a:lnTo>
                    <a:pt x="21360" y="17253"/>
                  </a:lnTo>
                  <a:lnTo>
                    <a:pt x="21460" y="18382"/>
                  </a:lnTo>
                  <a:lnTo>
                    <a:pt x="21539" y="19511"/>
                  </a:lnTo>
                  <a:lnTo>
                    <a:pt x="21582" y="20640"/>
                  </a:lnTo>
                  <a:lnTo>
                    <a:pt x="21594" y="21592"/>
                  </a:lnTo>
                </a:path>
              </a:pathLst>
            </a:custGeom>
            <a:noFill/>
            <a:ln w="18719" cap="flat" cmpd="sng">
              <a:solidFill>
                <a:srgbClr val="4A86E8"/>
              </a:solidFill>
              <a:prstDash val="solid"/>
              <a:round/>
            </a:ln>
          </p:spPr>
        </p:sp>
        <p:pic>
          <p:nvPicPr>
            <p:cNvPr id="3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6751" y="3717785"/>
              <a:ext cx="2401773" cy="30280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pic>
        <p:nvPicPr>
          <p:cNvPr id="3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47263" y="2993885"/>
            <a:ext cx="3065272" cy="3028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8" name="矩形"/>
          <p:cNvSpPr>
            <a:spLocks/>
          </p:cNvSpPr>
          <p:nvPr/>
        </p:nvSpPr>
        <p:spPr>
          <a:xfrm>
            <a:off x="1987715" y="2911608"/>
            <a:ext cx="6301740" cy="2568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2865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3790950" algn="l"/>
              </a:tabLst>
            </a:pPr>
            <a:r>
              <a:rPr lang="en-US" altLang="zh-CN" sz="2400" b="0" i="0" u="none" strike="noStrike" kern="0" cap="none" spc="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	is</a:t>
            </a:r>
            <a:r>
              <a:rPr lang="en-US" altLang="zh-CN" sz="2400" b="0" i="0" u="none" strike="noStrike" kern="0" cap="none" spc="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essential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for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12700" indent="0" algn="l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  <a:tabLst>
                <a:tab pos="447802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evaluating</a:t>
            </a:r>
            <a:r>
              <a:rPr lang="en-US" altLang="zh-CN" sz="2400" b="0" i="0" u="none" strike="noStrike" kern="0" cap="none" spc="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driving</a:t>
            </a:r>
            <a:r>
              <a:rPr lang="en-US" altLang="zh-CN" sz="2400" b="0" i="0" u="none" strike="noStrike" kern="0" cap="none" spc="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skills.</a:t>
            </a:r>
            <a:r>
              <a:rPr lang="en-US" altLang="zh-CN" sz="2400" b="0" i="0" u="none" strike="noStrike" kern="0" cap="none" spc="-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This</a:t>
            </a:r>
            <a:r>
              <a:rPr lang="en-US" altLang="zh-CN" sz="2400" b="0" i="0" u="none" strike="noStrike" kern="0" cap="none" spc="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presentation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explores</a:t>
            </a:r>
            <a:r>
              <a:rPr lang="en-US" altLang="zh-CN" sz="2400" b="0" i="0" u="none" strike="noStrike" kern="0" cap="none" spc="2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how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	</a:t>
            </a:r>
            <a:r>
              <a:rPr lang="en-US" altLang="zh-CN" sz="2400" b="0" i="0" u="none" strike="noStrike" kern="0" cap="none" spc="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can</a:t>
            </a:r>
            <a:r>
              <a:rPr lang="en-US" altLang="zh-CN" sz="2400" b="0" i="0" u="none" strike="noStrike" kern="0" cap="none" spc="-114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enhance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12700" indent="0" algn="l">
              <a:lnSpc>
                <a:spcPts val="285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400" b="0" i="0" u="none" strike="noStrike" kern="0" cap="none" spc="-114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accuracy</a:t>
            </a:r>
            <a:r>
              <a:rPr lang="en-US" altLang="zh-CN" sz="2400" b="0" i="0" u="none" strike="noStrike" kern="0" cap="none" spc="-1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of</a:t>
            </a:r>
            <a:r>
              <a:rPr lang="en-US" altLang="zh-CN" sz="2400" b="0" i="0" u="none" strike="noStrike" kern="0" cap="none" spc="-1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such</a:t>
            </a:r>
            <a:r>
              <a:rPr lang="en-US" altLang="zh-CN" sz="2400" b="0" i="0" u="none" strike="noStrike" kern="0" cap="none" spc="-114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evaluations.</a:t>
            </a:r>
            <a:r>
              <a:rPr lang="en-US" altLang="zh-CN" sz="2400" b="0" i="0" u="none" strike="noStrike" kern="0" cap="none" spc="-1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By </a:t>
            </a:r>
            <a:r>
              <a:rPr lang="en-US" altLang="zh-CN" sz="2400" b="0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leveraging</a:t>
            </a:r>
            <a:r>
              <a:rPr lang="en-US" altLang="zh-CN" sz="2400" b="0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advanced</a:t>
            </a:r>
            <a:r>
              <a:rPr lang="en-US" altLang="zh-CN" sz="2400" b="0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algorithms,</a:t>
            </a:r>
            <a:r>
              <a:rPr lang="en-US" altLang="zh-CN" sz="2400" b="0" i="0" u="none" strike="noStrike" kern="0" cap="none" spc="-1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0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we</a:t>
            </a:r>
            <a:r>
              <a:rPr lang="en-US" altLang="zh-CN" sz="2400" b="0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can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provide</a:t>
            </a:r>
            <a:r>
              <a:rPr lang="en-US" altLang="zh-CN" sz="2400" b="0" i="0" u="none" strike="noStrike" kern="0" cap="none" spc="-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more</a:t>
            </a:r>
            <a:r>
              <a:rPr lang="en-US" altLang="zh-CN" sz="2400" b="0" i="0" u="none" strike="noStrike" kern="0" cap="none" spc="-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objective</a:t>
            </a:r>
            <a:r>
              <a:rPr lang="en-US" altLang="zh-CN" sz="2400" b="0" i="0" u="none" strike="noStrike" kern="0" cap="none" spc="-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assessments</a:t>
            </a:r>
            <a:r>
              <a:rPr lang="en-US" altLang="zh-CN" sz="2400" b="0" i="0" u="none" strike="noStrike" kern="0" cap="none" spc="-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12700" indent="0" algn="l">
              <a:lnSpc>
                <a:spcPts val="28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improve</a:t>
            </a:r>
            <a:r>
              <a:rPr lang="en-US" altLang="zh-CN" sz="2400" b="0" i="0" u="none" strike="noStrike" kern="0" cap="none" spc="-3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driver</a:t>
            </a:r>
            <a:r>
              <a:rPr lang="en-US" altLang="zh-CN" sz="2400" b="0" i="0" u="none" strike="noStrike" kern="0" cap="none" spc="-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training</a:t>
            </a:r>
            <a:r>
              <a:rPr lang="en-US" altLang="zh-CN" sz="2400" b="0" i="0" u="none" strike="noStrike" kern="0" cap="none" spc="-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outcomes.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>
            <a:off x="1022435" y="1701128"/>
            <a:ext cx="7442097" cy="4308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2700" spc="-114" dirty="0">
                <a:solidFill>
                  <a:srgbClr val="262425"/>
                </a:solidFill>
                <a:latin typeface="Microsoft Sans Serif" charset="0"/>
                <a:cs typeface="Microsoft Sans Serif" charset="0"/>
              </a:rPr>
              <a:t>INTRODUCTION TO H-PATTERN DRIVING TEST</a:t>
            </a:r>
            <a:endParaRPr lang="zh-CN" altLang="en-US" sz="2700" b="0" i="0" u="none" strike="noStrike" kern="0" cap="none" spc="0" baseline="0" dirty="0">
              <a:solidFill>
                <a:srgbClr val="262425"/>
              </a:solidFill>
              <a:latin typeface="Microsoft Sans Serif" charset="0"/>
              <a:ea typeface="宋体" charset="0"/>
              <a:cs typeface="Microsoft Sans Serif" charset="0"/>
            </a:endParaRPr>
          </a:p>
        </p:txBody>
      </p:sp>
      <p:sp>
        <p:nvSpPr>
          <p:cNvPr id="40" name="曲线"/>
          <p:cNvSpPr>
            <a:spLocks/>
          </p:cNvSpPr>
          <p:nvPr/>
        </p:nvSpPr>
        <p:spPr>
          <a:xfrm>
            <a:off x="0" y="0"/>
            <a:ext cx="2038985" cy="209486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21456" y="581"/>
                </a:lnTo>
                <a:lnTo>
                  <a:pt x="21006" y="2080"/>
                </a:lnTo>
                <a:lnTo>
                  <a:pt x="20472" y="3551"/>
                </a:lnTo>
                <a:lnTo>
                  <a:pt x="19854" y="4991"/>
                </a:lnTo>
                <a:lnTo>
                  <a:pt x="19168" y="6402"/>
                </a:lnTo>
                <a:lnTo>
                  <a:pt x="18405" y="7768"/>
                </a:lnTo>
                <a:lnTo>
                  <a:pt x="17566" y="9097"/>
                </a:lnTo>
                <a:lnTo>
                  <a:pt x="16659" y="10381"/>
                </a:lnTo>
                <a:lnTo>
                  <a:pt x="15682" y="11621"/>
                </a:lnTo>
                <a:lnTo>
                  <a:pt x="14645" y="12809"/>
                </a:lnTo>
                <a:lnTo>
                  <a:pt x="13539" y="13938"/>
                </a:lnTo>
                <a:lnTo>
                  <a:pt x="12380" y="15014"/>
                </a:lnTo>
                <a:lnTo>
                  <a:pt x="11159" y="16024"/>
                </a:lnTo>
                <a:lnTo>
                  <a:pt x="9886" y="16974"/>
                </a:lnTo>
                <a:lnTo>
                  <a:pt x="8566" y="17858"/>
                </a:lnTo>
                <a:lnTo>
                  <a:pt x="7201" y="18675"/>
                </a:lnTo>
                <a:lnTo>
                  <a:pt x="5790" y="19417"/>
                </a:lnTo>
                <a:lnTo>
                  <a:pt x="4348" y="20093"/>
                </a:lnTo>
                <a:lnTo>
                  <a:pt x="2869" y="20687"/>
                </a:lnTo>
                <a:lnTo>
                  <a:pt x="1358" y="21207"/>
                </a:lnTo>
                <a:lnTo>
                  <a:pt x="0" y="2160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3480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曲线"/>
          <p:cNvSpPr>
            <a:spLocks/>
          </p:cNvSpPr>
          <p:nvPr/>
        </p:nvSpPr>
        <p:spPr>
          <a:xfrm>
            <a:off x="0" y="544257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99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0" y="9739244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pic>
        <p:nvPicPr>
          <p:cNvPr id="4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7736" y="2403119"/>
            <a:ext cx="2383155" cy="3028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4" name="矩形"/>
          <p:cNvSpPr>
            <a:spLocks/>
          </p:cNvSpPr>
          <p:nvPr/>
        </p:nvSpPr>
        <p:spPr>
          <a:xfrm>
            <a:off x="1607908" y="2320830"/>
            <a:ext cx="6375400" cy="25210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249809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involves</a:t>
            </a:r>
            <a:r>
              <a:rPr lang="en-US" altLang="zh-CN" sz="2400" b="0" i="0" u="none" strike="noStrike" kern="0" cap="none" spc="204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algorithms</a:t>
            </a:r>
            <a:r>
              <a:rPr lang="en-US" altLang="zh-CN" sz="2400" b="0" i="0" u="none" strike="noStrike" kern="0" cap="none" spc="204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that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learn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from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data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to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make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predictions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or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decisions.</a:t>
            </a:r>
            <a:r>
              <a:rPr lang="en-US" altLang="zh-CN" sz="2400" b="0" i="0" u="none" strike="noStrike" kern="0" cap="none" spc="-8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400" b="0" i="0" u="none" strike="noStrike" kern="0" cap="none" spc="-8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driving</a:t>
            </a:r>
            <a:r>
              <a:rPr lang="en-US" altLang="zh-CN" sz="2400" b="0" i="0" u="none" strike="noStrike" kern="0" cap="none" spc="-7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test</a:t>
            </a:r>
            <a:r>
              <a:rPr lang="en-US" altLang="zh-CN" sz="2400" b="0" i="0" u="none" strike="noStrike" kern="0" cap="none" spc="-8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evaluations,</a:t>
            </a:r>
            <a:r>
              <a:rPr lang="en-US" altLang="zh-CN" sz="2400" b="0" i="0" u="none" strike="noStrike" kern="0" cap="none" spc="-8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7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it</a:t>
            </a:r>
            <a:r>
              <a:rPr lang="en-US" altLang="zh-CN" sz="2400" b="0" i="0" u="none" strike="noStrike" kern="0" cap="none" spc="-7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can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analyze</a:t>
            </a:r>
            <a:r>
              <a:rPr lang="en-US" altLang="zh-CN" sz="2400" b="0" i="0" u="none" strike="noStrike" kern="0" cap="none" spc="-6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patterns</a:t>
            </a:r>
            <a:r>
              <a:rPr lang="en-US" altLang="zh-CN" sz="2400" b="0" i="0" u="none" strike="noStrike" kern="0" cap="none" spc="-6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400" b="0" i="0" u="none" strike="noStrike" kern="0" cap="none" spc="-6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driver</a:t>
            </a:r>
            <a:r>
              <a:rPr lang="en-US" altLang="zh-CN" sz="2400" b="0" i="0" u="none" strike="noStrike" kern="0" cap="none" spc="-12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4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behavior,</a:t>
            </a:r>
            <a:r>
              <a:rPr lang="en-US" altLang="zh-CN" sz="2400" b="0" i="0" u="none" strike="noStrike" kern="0" cap="none" spc="-6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helping</a:t>
            </a:r>
            <a:r>
              <a:rPr lang="en-US" altLang="zh-CN" sz="2400" b="0" i="0" u="none" strike="noStrike" kern="0" cap="none" spc="-6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to </a:t>
            </a:r>
            <a:r>
              <a:rPr lang="en-US" altLang="zh-CN" sz="2400" b="0" i="0" u="none" strike="noStrike" kern="0" cap="none" spc="-3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identify</a:t>
            </a:r>
            <a:r>
              <a:rPr lang="en-US" altLang="zh-CN" sz="2400" b="0" i="0" u="none" strike="noStrike" kern="0" cap="none" spc="-10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strengths</a:t>
            </a:r>
            <a:r>
              <a:rPr lang="en-US" altLang="zh-CN" sz="2400" b="0" i="0" u="none" strike="noStrike" kern="0" cap="none" spc="-2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9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400" b="0" i="0" u="none" strike="noStrike" kern="0" cap="none" spc="-9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0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weaknesses</a:t>
            </a:r>
            <a:r>
              <a:rPr lang="en-US" altLang="zh-CN" sz="2400" b="0" i="0" u="none" strike="noStrike" kern="0" cap="none" spc="-2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400" b="0" i="0" u="none" strike="noStrike" kern="0" cap="none" spc="-2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driving 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skills.</a:t>
            </a:r>
            <a:r>
              <a:rPr lang="en-US" altLang="zh-CN" sz="2400" b="0" i="0" u="none" strike="noStrike" kern="0" cap="none" spc="-13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This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technology</a:t>
            </a:r>
            <a:r>
              <a:rPr lang="en-US" altLang="zh-CN" sz="2400" b="0" i="0" u="none" strike="noStrike" kern="0" cap="none" spc="-12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is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revolutionizing</a:t>
            </a:r>
            <a:r>
              <a:rPr lang="en-US" altLang="zh-CN" sz="2400" b="0" i="0" u="none" strike="noStrike" kern="0" cap="none" spc="-5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8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how </a:t>
            </a:r>
            <a:r>
              <a:rPr lang="en-US" altLang="zh-CN" sz="2400" b="0" i="0" u="none" strike="noStrike" kern="0" cap="none" spc="10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we</a:t>
            </a:r>
            <a:r>
              <a:rPr lang="en-US" altLang="zh-CN" sz="2400" b="0" i="0" u="none" strike="noStrike" kern="0" cap="none" spc="-7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35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assess</a:t>
            </a:r>
            <a:r>
              <a:rPr lang="en-US" altLang="zh-CN" sz="2400" b="0" i="0" u="none" strike="noStrike" kern="0" cap="none" spc="-7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driving</a:t>
            </a:r>
            <a:r>
              <a:rPr lang="en-US" altLang="zh-CN" sz="2400" b="0" i="0" u="none" strike="noStrike" kern="0" cap="none" spc="-7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proficiency.</a:t>
            </a:r>
            <a:endParaRPr lang="zh-CN" altLang="en-US" sz="2400" b="0" i="0" u="none" strike="noStrike" kern="0" cap="none" spc="0" baseline="0" dirty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1607908" y="1080471"/>
            <a:ext cx="11546204" cy="802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5200" b="0" i="0" u="none" strike="noStrike" kern="0" cap="none" spc="-320" baseline="0" dirty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UNDERSTANDING</a:t>
            </a:r>
            <a:r>
              <a:rPr lang="en-US" altLang="zh-CN" sz="5200" b="0" i="0" u="none" strike="noStrike" kern="0" cap="none" spc="-135" baseline="0" dirty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5200" b="0" i="0" u="none" strike="noStrike" kern="0" cap="none" spc="-210" baseline="0" dirty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MACHINE</a:t>
            </a:r>
            <a:r>
              <a:rPr lang="en-US" altLang="zh-CN" sz="5200" b="0" i="0" u="none" strike="noStrike" kern="0" cap="none" spc="-135" baseline="0" dirty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5200" b="0" i="0" u="none" strike="noStrike" kern="0" cap="none" spc="-335" baseline="0" dirty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LEARNING</a:t>
            </a:r>
            <a:endParaRPr lang="zh-CN" altLang="en-US" sz="5200" b="0" i="0" u="none" strike="noStrike" kern="0" cap="none" spc="0" baseline="0" dirty="0">
              <a:solidFill>
                <a:srgbClr val="262425"/>
              </a:solidFill>
              <a:latin typeface="Microsoft Sans Serif" charset="0"/>
              <a:ea typeface="宋体" charset="0"/>
              <a:cs typeface="Microsoft Sans Serif" charset="0"/>
            </a:endParaRPr>
          </a:p>
        </p:txBody>
      </p:sp>
      <p:pic>
        <p:nvPicPr>
          <p:cNvPr id="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9895" y="2352703"/>
            <a:ext cx="9018105" cy="793429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51" name="组合"/>
          <p:cNvGrpSpPr>
            <a:grpSpLocks/>
          </p:cNvGrpSpPr>
          <p:nvPr/>
        </p:nvGrpSpPr>
        <p:grpSpPr>
          <a:xfrm>
            <a:off x="0" y="7637754"/>
            <a:ext cx="3086735" cy="2650490"/>
            <a:chOff x="0" y="7637754"/>
            <a:chExt cx="3086735" cy="2650490"/>
          </a:xfrm>
        </p:grpSpPr>
        <p:sp>
          <p:nvSpPr>
            <p:cNvPr id="47" name="曲线"/>
            <p:cNvSpPr>
              <a:spLocks/>
            </p:cNvSpPr>
            <p:nvPr/>
          </p:nvSpPr>
          <p:spPr>
            <a:xfrm>
              <a:off x="0" y="7637754"/>
              <a:ext cx="3086735" cy="26504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896"/>
                  </a:moveTo>
                  <a:lnTo>
                    <a:pt x="699" y="658"/>
                  </a:lnTo>
                  <a:lnTo>
                    <a:pt x="1544" y="422"/>
                  </a:lnTo>
                  <a:lnTo>
                    <a:pt x="2396" y="235"/>
                  </a:lnTo>
                  <a:lnTo>
                    <a:pt x="3255" y="105"/>
                  </a:lnTo>
                  <a:lnTo>
                    <a:pt x="4127" y="24"/>
                  </a:lnTo>
                  <a:lnTo>
                    <a:pt x="4993" y="0"/>
                  </a:lnTo>
                  <a:lnTo>
                    <a:pt x="5859" y="24"/>
                  </a:lnTo>
                  <a:lnTo>
                    <a:pt x="6732" y="105"/>
                  </a:lnTo>
                  <a:lnTo>
                    <a:pt x="7591" y="235"/>
                  </a:lnTo>
                  <a:lnTo>
                    <a:pt x="8443" y="422"/>
                  </a:lnTo>
                  <a:lnTo>
                    <a:pt x="9288" y="658"/>
                  </a:lnTo>
                  <a:lnTo>
                    <a:pt x="10126" y="943"/>
                  </a:lnTo>
                  <a:lnTo>
                    <a:pt x="10943" y="1285"/>
                  </a:lnTo>
                  <a:lnTo>
                    <a:pt x="11746" y="1675"/>
                  </a:lnTo>
                  <a:lnTo>
                    <a:pt x="12535" y="2106"/>
                  </a:lnTo>
                  <a:lnTo>
                    <a:pt x="13296" y="2594"/>
                  </a:lnTo>
                  <a:lnTo>
                    <a:pt x="14037" y="3123"/>
                  </a:lnTo>
                  <a:lnTo>
                    <a:pt x="14756" y="3692"/>
                  </a:lnTo>
                  <a:lnTo>
                    <a:pt x="15447" y="4310"/>
                  </a:lnTo>
                  <a:lnTo>
                    <a:pt x="16104" y="4969"/>
                  </a:lnTo>
                  <a:lnTo>
                    <a:pt x="16732" y="5669"/>
                  </a:lnTo>
                  <a:lnTo>
                    <a:pt x="17333" y="6401"/>
                  </a:lnTo>
                  <a:lnTo>
                    <a:pt x="17898" y="7165"/>
                  </a:lnTo>
                  <a:lnTo>
                    <a:pt x="18429" y="7971"/>
                  </a:lnTo>
                  <a:lnTo>
                    <a:pt x="18918" y="8809"/>
                  </a:lnTo>
                  <a:lnTo>
                    <a:pt x="19372" y="9671"/>
                  </a:lnTo>
                  <a:lnTo>
                    <a:pt x="19791" y="10557"/>
                  </a:lnTo>
                  <a:lnTo>
                    <a:pt x="20161" y="11476"/>
                  </a:lnTo>
                  <a:lnTo>
                    <a:pt x="20496" y="12412"/>
                  </a:lnTo>
                  <a:lnTo>
                    <a:pt x="20789" y="13364"/>
                  </a:lnTo>
                  <a:lnTo>
                    <a:pt x="21034" y="14340"/>
                  </a:lnTo>
                  <a:lnTo>
                    <a:pt x="21236" y="15324"/>
                  </a:lnTo>
                  <a:lnTo>
                    <a:pt x="21397" y="16316"/>
                  </a:lnTo>
                  <a:lnTo>
                    <a:pt x="21509" y="17317"/>
                  </a:lnTo>
                  <a:lnTo>
                    <a:pt x="21579" y="18333"/>
                  </a:lnTo>
                  <a:lnTo>
                    <a:pt x="21600" y="19342"/>
                  </a:lnTo>
                  <a:lnTo>
                    <a:pt x="21592" y="19342"/>
                  </a:lnTo>
                  <a:lnTo>
                    <a:pt x="21572" y="20351"/>
                  </a:lnTo>
                  <a:lnTo>
                    <a:pt x="21502" y="21367"/>
                  </a:lnTo>
                  <a:lnTo>
                    <a:pt x="21476" y="21600"/>
                  </a:lnTo>
                </a:path>
              </a:pathLst>
            </a:custGeom>
            <a:noFill/>
            <a:ln w="25945" cap="flat" cmpd="sng">
              <a:solidFill>
                <a:srgbClr val="262425"/>
              </a:solidFill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0" y="8508936"/>
              <a:ext cx="2215515" cy="17792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957" y="0"/>
                  </a:moveTo>
                  <a:lnTo>
                    <a:pt x="6189" y="24"/>
                  </a:lnTo>
                  <a:lnTo>
                    <a:pt x="5430" y="96"/>
                  </a:lnTo>
                  <a:lnTo>
                    <a:pt x="4671" y="230"/>
                  </a:lnTo>
                  <a:lnTo>
                    <a:pt x="3912" y="399"/>
                  </a:lnTo>
                  <a:lnTo>
                    <a:pt x="3163" y="617"/>
                  </a:lnTo>
                  <a:lnTo>
                    <a:pt x="2433" y="896"/>
                  </a:lnTo>
                  <a:lnTo>
                    <a:pt x="1713" y="1211"/>
                  </a:lnTo>
                  <a:lnTo>
                    <a:pt x="1003" y="1575"/>
                  </a:lnTo>
                  <a:lnTo>
                    <a:pt x="312" y="1987"/>
                  </a:lnTo>
                  <a:lnTo>
                    <a:pt x="0" y="2201"/>
                  </a:lnTo>
                  <a:lnTo>
                    <a:pt x="0" y="21600"/>
                  </a:lnTo>
                  <a:lnTo>
                    <a:pt x="21331" y="21600"/>
                  </a:lnTo>
                  <a:lnTo>
                    <a:pt x="21405" y="21084"/>
                  </a:lnTo>
                  <a:lnTo>
                    <a:pt x="21512" y="20139"/>
                  </a:lnTo>
                  <a:lnTo>
                    <a:pt x="21570" y="19194"/>
                  </a:lnTo>
                  <a:lnTo>
                    <a:pt x="21590" y="18236"/>
                  </a:lnTo>
                  <a:lnTo>
                    <a:pt x="21600" y="18236"/>
                  </a:lnTo>
                  <a:lnTo>
                    <a:pt x="21580" y="17279"/>
                  </a:lnTo>
                  <a:lnTo>
                    <a:pt x="21522" y="16334"/>
                  </a:lnTo>
                  <a:lnTo>
                    <a:pt x="21415" y="15389"/>
                  </a:lnTo>
                  <a:lnTo>
                    <a:pt x="21278" y="14444"/>
                  </a:lnTo>
                  <a:lnTo>
                    <a:pt x="21103" y="13510"/>
                  </a:lnTo>
                  <a:lnTo>
                    <a:pt x="20879" y="12602"/>
                  </a:lnTo>
                  <a:lnTo>
                    <a:pt x="20627" y="11705"/>
                  </a:lnTo>
                  <a:lnTo>
                    <a:pt x="20335" y="10820"/>
                  </a:lnTo>
                  <a:lnTo>
                    <a:pt x="20004" y="9960"/>
                  </a:lnTo>
                  <a:lnTo>
                    <a:pt x="19634" y="9124"/>
                  </a:lnTo>
                  <a:lnTo>
                    <a:pt x="19235" y="8300"/>
                  </a:lnTo>
                  <a:lnTo>
                    <a:pt x="18807" y="7512"/>
                  </a:lnTo>
                  <a:lnTo>
                    <a:pt x="18340" y="6761"/>
                  </a:lnTo>
                  <a:lnTo>
                    <a:pt x="17834" y="6034"/>
                  </a:lnTo>
                  <a:lnTo>
                    <a:pt x="17309" y="5343"/>
                  </a:lnTo>
                  <a:lnTo>
                    <a:pt x="16754" y="4689"/>
                  </a:lnTo>
                  <a:lnTo>
                    <a:pt x="16171" y="4059"/>
                  </a:lnTo>
                  <a:lnTo>
                    <a:pt x="15567" y="3477"/>
                  </a:lnTo>
                  <a:lnTo>
                    <a:pt x="14935" y="2944"/>
                  </a:lnTo>
                  <a:lnTo>
                    <a:pt x="14283" y="2447"/>
                  </a:lnTo>
                  <a:lnTo>
                    <a:pt x="13602" y="1987"/>
                  </a:lnTo>
                  <a:lnTo>
                    <a:pt x="12911" y="1575"/>
                  </a:lnTo>
                  <a:lnTo>
                    <a:pt x="12201" y="1211"/>
                  </a:lnTo>
                  <a:lnTo>
                    <a:pt x="11481" y="896"/>
                  </a:lnTo>
                  <a:lnTo>
                    <a:pt x="10751" y="617"/>
                  </a:lnTo>
                  <a:lnTo>
                    <a:pt x="10002" y="399"/>
                  </a:lnTo>
                  <a:lnTo>
                    <a:pt x="9243" y="230"/>
                  </a:lnTo>
                  <a:lnTo>
                    <a:pt x="8485" y="96"/>
                  </a:lnTo>
                  <a:lnTo>
                    <a:pt x="7726" y="24"/>
                  </a:lnTo>
                  <a:lnTo>
                    <a:pt x="6957" y="0"/>
                  </a:lnTo>
                  <a:close/>
                </a:path>
              </a:pathLst>
            </a:custGeom>
            <a:solidFill>
              <a:srgbClr val="4A86E8">
                <a:alpha val="27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0" y="8508936"/>
              <a:ext cx="2215515" cy="17792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201"/>
                  </a:moveTo>
                  <a:lnTo>
                    <a:pt x="1003" y="1575"/>
                  </a:lnTo>
                  <a:lnTo>
                    <a:pt x="1713" y="1211"/>
                  </a:lnTo>
                  <a:lnTo>
                    <a:pt x="2433" y="896"/>
                  </a:lnTo>
                  <a:lnTo>
                    <a:pt x="3163" y="617"/>
                  </a:lnTo>
                  <a:lnTo>
                    <a:pt x="3912" y="399"/>
                  </a:lnTo>
                  <a:lnTo>
                    <a:pt x="4671" y="230"/>
                  </a:lnTo>
                  <a:lnTo>
                    <a:pt x="5430" y="96"/>
                  </a:lnTo>
                  <a:lnTo>
                    <a:pt x="6189" y="24"/>
                  </a:lnTo>
                  <a:lnTo>
                    <a:pt x="6957" y="0"/>
                  </a:lnTo>
                  <a:lnTo>
                    <a:pt x="7726" y="24"/>
                  </a:lnTo>
                  <a:lnTo>
                    <a:pt x="8485" y="96"/>
                  </a:lnTo>
                  <a:lnTo>
                    <a:pt x="9243" y="230"/>
                  </a:lnTo>
                  <a:lnTo>
                    <a:pt x="10002" y="399"/>
                  </a:lnTo>
                  <a:lnTo>
                    <a:pt x="10751" y="617"/>
                  </a:lnTo>
                  <a:lnTo>
                    <a:pt x="11481" y="896"/>
                  </a:lnTo>
                  <a:lnTo>
                    <a:pt x="12201" y="1211"/>
                  </a:lnTo>
                  <a:lnTo>
                    <a:pt x="12911" y="1575"/>
                  </a:lnTo>
                  <a:lnTo>
                    <a:pt x="13602" y="1987"/>
                  </a:lnTo>
                  <a:lnTo>
                    <a:pt x="14283" y="2447"/>
                  </a:lnTo>
                  <a:lnTo>
                    <a:pt x="14935" y="2944"/>
                  </a:lnTo>
                  <a:lnTo>
                    <a:pt x="15567" y="3477"/>
                  </a:lnTo>
                  <a:lnTo>
                    <a:pt x="16171" y="4059"/>
                  </a:lnTo>
                  <a:lnTo>
                    <a:pt x="16754" y="4689"/>
                  </a:lnTo>
                  <a:lnTo>
                    <a:pt x="17309" y="5343"/>
                  </a:lnTo>
                  <a:lnTo>
                    <a:pt x="17834" y="6034"/>
                  </a:lnTo>
                  <a:lnTo>
                    <a:pt x="18340" y="6761"/>
                  </a:lnTo>
                  <a:lnTo>
                    <a:pt x="18807" y="7512"/>
                  </a:lnTo>
                  <a:lnTo>
                    <a:pt x="19235" y="8300"/>
                  </a:lnTo>
                  <a:lnTo>
                    <a:pt x="19634" y="9124"/>
                  </a:lnTo>
                  <a:lnTo>
                    <a:pt x="20004" y="9960"/>
                  </a:lnTo>
                  <a:lnTo>
                    <a:pt x="20335" y="10820"/>
                  </a:lnTo>
                  <a:lnTo>
                    <a:pt x="20627" y="11705"/>
                  </a:lnTo>
                  <a:lnTo>
                    <a:pt x="20879" y="12602"/>
                  </a:lnTo>
                  <a:lnTo>
                    <a:pt x="21103" y="13510"/>
                  </a:lnTo>
                  <a:lnTo>
                    <a:pt x="21278" y="14444"/>
                  </a:lnTo>
                  <a:lnTo>
                    <a:pt x="21415" y="15389"/>
                  </a:lnTo>
                  <a:lnTo>
                    <a:pt x="21522" y="16334"/>
                  </a:lnTo>
                  <a:lnTo>
                    <a:pt x="21580" y="17279"/>
                  </a:lnTo>
                  <a:lnTo>
                    <a:pt x="21600" y="18236"/>
                  </a:lnTo>
                  <a:lnTo>
                    <a:pt x="21590" y="18236"/>
                  </a:lnTo>
                  <a:lnTo>
                    <a:pt x="21570" y="19194"/>
                  </a:lnTo>
                  <a:lnTo>
                    <a:pt x="21512" y="20139"/>
                  </a:lnTo>
                  <a:lnTo>
                    <a:pt x="21405" y="21084"/>
                  </a:lnTo>
                  <a:lnTo>
                    <a:pt x="21331" y="21600"/>
                  </a:lnTo>
                </a:path>
              </a:pathLst>
            </a:custGeom>
            <a:noFill/>
            <a:ln w="3175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>
              <a:off x="0" y="8508936"/>
              <a:ext cx="2215515" cy="17792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201"/>
                  </a:moveTo>
                  <a:lnTo>
                    <a:pt x="1003" y="1575"/>
                  </a:lnTo>
                  <a:lnTo>
                    <a:pt x="1713" y="1211"/>
                  </a:lnTo>
                  <a:lnTo>
                    <a:pt x="2433" y="896"/>
                  </a:lnTo>
                  <a:lnTo>
                    <a:pt x="3163" y="617"/>
                  </a:lnTo>
                  <a:lnTo>
                    <a:pt x="3912" y="399"/>
                  </a:lnTo>
                  <a:lnTo>
                    <a:pt x="4671" y="230"/>
                  </a:lnTo>
                  <a:lnTo>
                    <a:pt x="5430" y="96"/>
                  </a:lnTo>
                  <a:lnTo>
                    <a:pt x="6189" y="24"/>
                  </a:lnTo>
                  <a:lnTo>
                    <a:pt x="6957" y="0"/>
                  </a:lnTo>
                  <a:lnTo>
                    <a:pt x="7726" y="24"/>
                  </a:lnTo>
                  <a:lnTo>
                    <a:pt x="8485" y="96"/>
                  </a:lnTo>
                  <a:lnTo>
                    <a:pt x="9243" y="230"/>
                  </a:lnTo>
                  <a:lnTo>
                    <a:pt x="10002" y="399"/>
                  </a:lnTo>
                  <a:lnTo>
                    <a:pt x="10751" y="617"/>
                  </a:lnTo>
                  <a:lnTo>
                    <a:pt x="11481" y="896"/>
                  </a:lnTo>
                  <a:lnTo>
                    <a:pt x="12201" y="1211"/>
                  </a:lnTo>
                  <a:lnTo>
                    <a:pt x="12911" y="1575"/>
                  </a:lnTo>
                  <a:lnTo>
                    <a:pt x="13602" y="1987"/>
                  </a:lnTo>
                  <a:lnTo>
                    <a:pt x="14283" y="2447"/>
                  </a:lnTo>
                  <a:lnTo>
                    <a:pt x="14935" y="2944"/>
                  </a:lnTo>
                  <a:lnTo>
                    <a:pt x="15567" y="3477"/>
                  </a:lnTo>
                  <a:lnTo>
                    <a:pt x="16171" y="4059"/>
                  </a:lnTo>
                  <a:lnTo>
                    <a:pt x="16754" y="4689"/>
                  </a:lnTo>
                  <a:lnTo>
                    <a:pt x="17309" y="5343"/>
                  </a:lnTo>
                  <a:lnTo>
                    <a:pt x="17834" y="6034"/>
                  </a:lnTo>
                  <a:lnTo>
                    <a:pt x="18340" y="6761"/>
                  </a:lnTo>
                  <a:lnTo>
                    <a:pt x="18807" y="7512"/>
                  </a:lnTo>
                  <a:lnTo>
                    <a:pt x="19235" y="8300"/>
                  </a:lnTo>
                  <a:lnTo>
                    <a:pt x="19634" y="9124"/>
                  </a:lnTo>
                  <a:lnTo>
                    <a:pt x="20004" y="9960"/>
                  </a:lnTo>
                  <a:lnTo>
                    <a:pt x="20335" y="10820"/>
                  </a:lnTo>
                  <a:lnTo>
                    <a:pt x="20627" y="11705"/>
                  </a:lnTo>
                  <a:lnTo>
                    <a:pt x="20879" y="12602"/>
                  </a:lnTo>
                  <a:lnTo>
                    <a:pt x="21103" y="13510"/>
                  </a:lnTo>
                  <a:lnTo>
                    <a:pt x="21278" y="14444"/>
                  </a:lnTo>
                  <a:lnTo>
                    <a:pt x="21415" y="15389"/>
                  </a:lnTo>
                  <a:lnTo>
                    <a:pt x="21522" y="16334"/>
                  </a:lnTo>
                  <a:lnTo>
                    <a:pt x="21580" y="17279"/>
                  </a:lnTo>
                  <a:lnTo>
                    <a:pt x="21600" y="18236"/>
                  </a:lnTo>
                  <a:lnTo>
                    <a:pt x="21590" y="18236"/>
                  </a:lnTo>
                  <a:lnTo>
                    <a:pt x="21570" y="19194"/>
                  </a:lnTo>
                  <a:lnTo>
                    <a:pt x="21512" y="20139"/>
                  </a:lnTo>
                  <a:lnTo>
                    <a:pt x="21405" y="21084"/>
                  </a:lnTo>
                  <a:lnTo>
                    <a:pt x="21331" y="21600"/>
                  </a:lnTo>
                </a:path>
              </a:pathLst>
            </a:custGeom>
            <a:noFill/>
            <a:ln w="25945" cap="flat" cmpd="sng">
              <a:solidFill>
                <a:srgbClr val="4A86E8"/>
              </a:solidFill>
              <a:prstDash val="solid"/>
              <a:round/>
            </a:ln>
          </p:spPr>
        </p:sp>
      </p:grpSp>
      <p:sp>
        <p:nvSpPr>
          <p:cNvPr id="52" name="曲线"/>
          <p:cNvSpPr>
            <a:spLocks/>
          </p:cNvSpPr>
          <p:nvPr/>
        </p:nvSpPr>
        <p:spPr>
          <a:xfrm>
            <a:off x="14102167" y="0"/>
            <a:ext cx="4185920" cy="160591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15081"/>
                </a:moveTo>
                <a:lnTo>
                  <a:pt x="20801" y="16383"/>
                </a:lnTo>
                <a:lnTo>
                  <a:pt x="20114" y="17352"/>
                </a:lnTo>
                <a:lnTo>
                  <a:pt x="19412" y="18233"/>
                </a:lnTo>
                <a:lnTo>
                  <a:pt x="18691" y="19007"/>
                </a:lnTo>
                <a:lnTo>
                  <a:pt x="17956" y="19685"/>
                </a:lnTo>
                <a:lnTo>
                  <a:pt x="17206" y="20266"/>
                </a:lnTo>
                <a:lnTo>
                  <a:pt x="16447" y="20741"/>
                </a:lnTo>
                <a:lnTo>
                  <a:pt x="15682" y="21109"/>
                </a:lnTo>
                <a:lnTo>
                  <a:pt x="14905" y="21380"/>
                </a:lnTo>
                <a:lnTo>
                  <a:pt x="14129" y="21535"/>
                </a:lnTo>
                <a:lnTo>
                  <a:pt x="13349" y="21593"/>
                </a:lnTo>
                <a:lnTo>
                  <a:pt x="13349" y="21583"/>
                </a:lnTo>
                <a:lnTo>
                  <a:pt x="12568" y="21535"/>
                </a:lnTo>
                <a:lnTo>
                  <a:pt x="11793" y="21370"/>
                </a:lnTo>
                <a:lnTo>
                  <a:pt x="11016" y="21109"/>
                </a:lnTo>
                <a:lnTo>
                  <a:pt x="10251" y="20731"/>
                </a:lnTo>
                <a:lnTo>
                  <a:pt x="9492" y="20257"/>
                </a:lnTo>
                <a:lnTo>
                  <a:pt x="8742" y="19685"/>
                </a:lnTo>
                <a:lnTo>
                  <a:pt x="8007" y="19007"/>
                </a:lnTo>
                <a:lnTo>
                  <a:pt x="7286" y="18223"/>
                </a:lnTo>
                <a:lnTo>
                  <a:pt x="6580" y="17352"/>
                </a:lnTo>
                <a:lnTo>
                  <a:pt x="5896" y="16383"/>
                </a:lnTo>
                <a:lnTo>
                  <a:pt x="5231" y="15318"/>
                </a:lnTo>
                <a:lnTo>
                  <a:pt x="4588" y="14166"/>
                </a:lnTo>
                <a:lnTo>
                  <a:pt x="3968" y="12926"/>
                </a:lnTo>
                <a:lnTo>
                  <a:pt x="3373" y="11609"/>
                </a:lnTo>
                <a:lnTo>
                  <a:pt x="2809" y="10205"/>
                </a:lnTo>
                <a:lnTo>
                  <a:pt x="2270" y="8733"/>
                </a:lnTo>
                <a:lnTo>
                  <a:pt x="1765" y="7183"/>
                </a:lnTo>
                <a:lnTo>
                  <a:pt x="1289" y="5566"/>
                </a:lnTo>
                <a:lnTo>
                  <a:pt x="847" y="3891"/>
                </a:lnTo>
                <a:lnTo>
                  <a:pt x="439" y="2157"/>
                </a:lnTo>
                <a:lnTo>
                  <a:pt x="67" y="366"/>
                </a:ln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57961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30049" y="3260687"/>
            <a:ext cx="2176399" cy="2743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54" name="矩形"/>
          <p:cNvSpPr>
            <a:spLocks/>
          </p:cNvSpPr>
          <p:nvPr/>
        </p:nvSpPr>
        <p:spPr>
          <a:xfrm>
            <a:off x="9781476" y="3184937"/>
            <a:ext cx="3479164" cy="6829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52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To</a:t>
            </a:r>
            <a:r>
              <a:rPr lang="en-US" altLang="zh-CN" sz="215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eﬀectively</a:t>
            </a:r>
            <a:r>
              <a:rPr lang="en-US" altLang="zh-CN" sz="2150" b="0" i="0" u="none" strike="noStrike" kern="0" cap="none" spc="-1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apply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relevant</a:t>
            </a:r>
            <a:r>
              <a:rPr lang="en-US" altLang="zh-CN" sz="2150" b="0" i="0" u="none" strike="noStrike" kern="0" cap="none" spc="-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-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data.</a:t>
            </a:r>
            <a:r>
              <a:rPr lang="en-US" altLang="zh-CN" sz="215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This </a:t>
            </a:r>
            <a:r>
              <a:rPr lang="en-US" altLang="zh-CN" sz="2150" b="0" i="0" u="none" strike="noStrike" kern="0" cap="none" spc="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includes</a:t>
            </a:r>
            <a:endParaRPr lang="zh-CN" altLang="en-US" sz="215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pic>
        <p:nvPicPr>
          <p:cNvPr id="5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5347" y="3594062"/>
            <a:ext cx="1469135" cy="2156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56" name="矩形"/>
          <p:cNvSpPr>
            <a:spLocks/>
          </p:cNvSpPr>
          <p:nvPr/>
        </p:nvSpPr>
        <p:spPr>
          <a:xfrm>
            <a:off x="14503018" y="3184937"/>
            <a:ext cx="2149474" cy="6829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525" rIns="0" bIns="0" anchor="t" anchorCtr="0">
            <a:prstTxWarp prst="textNoShape">
              <a:avLst/>
            </a:prstTxWarp>
            <a:spAutoFit/>
          </a:bodyPr>
          <a:lstStyle/>
          <a:p>
            <a:pPr marL="363220" indent="-35115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2150" b="0" i="0" u="none" strike="noStrike" kern="0" cap="none" spc="-30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,</a:t>
            </a:r>
            <a:r>
              <a:rPr lang="en-US" altLang="zh-CN" sz="2150" b="0" i="0" u="none" strike="noStrike" kern="0" cap="none" spc="-1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we</a:t>
            </a:r>
            <a:r>
              <a:rPr lang="en-US" altLang="zh-CN" sz="2150" b="0" i="0" u="none" strike="noStrike" kern="0" cap="none" spc="-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must</a:t>
            </a:r>
            <a:r>
              <a:rPr lang="en-US" altLang="zh-CN" sz="2150" b="0" i="0" u="none" strike="noStrike" kern="0" cap="none" spc="-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gather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from</a:t>
            </a:r>
            <a:r>
              <a:rPr lang="en-US" altLang="zh-CN" sz="2150" b="0" i="0" u="none" strike="noStrike" kern="0" cap="none" spc="-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vehicles,</a:t>
            </a:r>
            <a:endParaRPr lang="zh-CN" altLang="en-US" sz="215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57" name="矩形"/>
          <p:cNvSpPr>
            <a:spLocks/>
          </p:cNvSpPr>
          <p:nvPr/>
        </p:nvSpPr>
        <p:spPr>
          <a:xfrm>
            <a:off x="9781476" y="3851687"/>
            <a:ext cx="6772909" cy="13474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150" b="0" i="0" u="none" strike="noStrike" kern="0" cap="none" spc="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video</a:t>
            </a:r>
            <a:r>
              <a:rPr lang="en-US" altLang="zh-CN" sz="2150" b="0" i="0" u="none" strike="noStrike" kern="0" cap="none" spc="-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footage</a:t>
            </a:r>
            <a:r>
              <a:rPr lang="en-US" altLang="zh-CN" sz="2150" b="0" i="0" u="none" strike="noStrike" kern="0" cap="none" spc="-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of</a:t>
            </a:r>
            <a:r>
              <a:rPr lang="en-US" altLang="zh-CN" sz="2150" b="0" i="0" u="none" strike="noStrike" kern="0" cap="none" spc="-1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driving</a:t>
            </a:r>
            <a:r>
              <a:rPr lang="en-US" altLang="zh-CN" sz="2150" b="0" i="0" u="none" strike="noStrike" kern="0" cap="none" spc="-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tests,</a:t>
            </a:r>
            <a:r>
              <a:rPr lang="en-US" altLang="zh-CN" sz="2150" b="0" i="0" u="none" strike="noStrike" kern="0" cap="none" spc="-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150" b="0" i="0" u="none" strike="noStrike" kern="0" cap="none" spc="-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7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feedback</a:t>
            </a:r>
            <a:r>
              <a:rPr lang="en-US" altLang="zh-CN" sz="2150" b="0" i="0" u="none" strike="noStrike" kern="0" cap="none" spc="-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from </a:t>
            </a:r>
            <a:r>
              <a:rPr lang="en-US" altLang="zh-CN" sz="215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instructors.</a:t>
            </a:r>
            <a:r>
              <a:rPr lang="en-US" altLang="zh-CN" sz="2150" b="0" i="0" u="none" strike="noStrike" kern="0" cap="none" spc="-7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Collecting</a:t>
            </a:r>
            <a:r>
              <a:rPr lang="en-US" altLang="zh-CN" sz="2150" b="0" i="0" u="none" strike="noStrike" kern="0" cap="none" spc="-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comprehensive</a:t>
            </a:r>
            <a:r>
              <a:rPr lang="en-US" altLang="zh-CN" sz="2150" b="0" i="0" u="none" strike="noStrike" kern="0" cap="none" spc="-7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data</a:t>
            </a:r>
            <a:r>
              <a:rPr lang="en-US" altLang="zh-CN" sz="2150" b="0" i="0" u="none" strike="noStrike" kern="0" cap="none" spc="-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allows</a:t>
            </a:r>
            <a:r>
              <a:rPr lang="en-US" altLang="zh-CN" sz="2150" b="0" i="0" u="none" strike="noStrike" kern="0" cap="none" spc="-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-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for </a:t>
            </a:r>
            <a:r>
              <a:rPr lang="en-US" altLang="zh-CN" sz="2150" b="0" i="0" u="none" strike="noStrike" kern="0" cap="none" spc="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more</a:t>
            </a:r>
            <a:r>
              <a:rPr lang="en-US" altLang="zh-CN" sz="2150" b="0" i="0" u="none" strike="noStrike" kern="0" cap="none" spc="1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accurate</a:t>
            </a:r>
            <a:r>
              <a:rPr lang="en-US" altLang="zh-CN" sz="2150" b="0" i="0" u="none" strike="noStrike" kern="0" cap="none" spc="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training</a:t>
            </a:r>
            <a:r>
              <a:rPr lang="en-US" altLang="zh-CN" sz="2150" b="0" i="0" u="none" strike="noStrike" kern="0" cap="none" spc="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of</a:t>
            </a:r>
            <a:r>
              <a:rPr lang="en-US" altLang="zh-CN" sz="2150" b="0" i="0" u="none" strike="noStrike" kern="0" cap="none" spc="-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machine</a:t>
            </a:r>
            <a:r>
              <a:rPr lang="en-US" altLang="zh-CN" sz="2150" b="0" i="0" u="none" strike="noStrike" kern="0" cap="none" spc="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learning</a:t>
            </a:r>
            <a:r>
              <a:rPr lang="en-US" altLang="zh-CN" sz="2150" b="0" i="0" u="none" strike="noStrike" kern="0" cap="none" spc="1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models, </a:t>
            </a:r>
            <a:r>
              <a:rPr lang="en-US" altLang="zh-CN" sz="2150" b="0" i="0" u="none" strike="noStrike" kern="0" cap="none" spc="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leading</a:t>
            </a:r>
            <a:r>
              <a:rPr lang="en-US" altLang="zh-CN" sz="2150" b="0" i="0" u="none" strike="noStrike" kern="0" cap="none" spc="-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to</a:t>
            </a:r>
            <a:r>
              <a:rPr lang="en-US" altLang="zh-CN" sz="215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better</a:t>
            </a:r>
            <a:r>
              <a:rPr lang="en-US" altLang="zh-CN" sz="2150" b="0" i="0" u="none" strike="noStrike" kern="0" cap="none" spc="-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evaluation</a:t>
            </a:r>
            <a:r>
              <a:rPr lang="en-US" altLang="zh-CN" sz="2150" b="0" i="0" u="none" strike="noStrike" kern="0" cap="none" spc="-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150" b="0" i="0" u="none" strike="noStrike" kern="0" cap="none" spc="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outcomes.</a:t>
            </a:r>
            <a:endParaRPr lang="zh-CN" altLang="en-US" sz="215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>
            <a:off x="9781476" y="1694135"/>
            <a:ext cx="6461760" cy="5835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850" b="0" i="0" u="none" strike="noStrike" kern="0" cap="none" spc="-31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DATA</a:t>
            </a:r>
            <a:r>
              <a:rPr lang="en-US" altLang="zh-CN" sz="3850" b="0" i="0" u="none" strike="noStrike" kern="0" cap="none" spc="-10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3850" b="0" i="0" u="none" strike="noStrike" kern="0" cap="none" spc="-27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COLLECTION</a:t>
            </a:r>
            <a:r>
              <a:rPr lang="en-US" altLang="zh-CN" sz="3850" b="0" i="0" u="none" strike="noStrike" kern="0" cap="none" spc="-9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3850" b="0" i="0" u="none" strike="noStrike" kern="0" cap="none" spc="-18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METHODS</a:t>
            </a:r>
            <a:endParaRPr lang="zh-CN" altLang="en-US" sz="3850" b="0" i="0" u="none" strike="noStrike" kern="0" cap="none" spc="0" baseline="0">
              <a:solidFill>
                <a:srgbClr val="262425"/>
              </a:solidFill>
              <a:latin typeface="Microsoft Sans Serif" charset="0"/>
              <a:ea typeface="宋体" charset="0"/>
              <a:cs typeface="Microsoft Sans Serif" charset="0"/>
            </a:endParaRPr>
          </a:p>
        </p:txBody>
      </p:sp>
      <p:pic>
        <p:nvPicPr>
          <p:cNvPr id="5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99260"/>
            <a:ext cx="8180070" cy="6886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0" name="曲线"/>
          <p:cNvSpPr>
            <a:spLocks/>
          </p:cNvSpPr>
          <p:nvPr/>
        </p:nvSpPr>
        <p:spPr>
          <a:xfrm>
            <a:off x="0" y="544320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99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0" y="9739303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467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"/>
          <p:cNvGrpSpPr>
            <a:grpSpLocks/>
          </p:cNvGrpSpPr>
          <p:nvPr/>
        </p:nvGrpSpPr>
        <p:grpSpPr>
          <a:xfrm>
            <a:off x="0" y="0"/>
            <a:ext cx="1991359" cy="1718945"/>
            <a:chOff x="0" y="0"/>
            <a:chExt cx="1991359" cy="1718945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>
              <a:off x="0" y="0"/>
              <a:ext cx="1991359" cy="171894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21600" y="81"/>
                  </a:lnTo>
                  <a:lnTo>
                    <a:pt x="21592" y="81"/>
                  </a:lnTo>
                  <a:lnTo>
                    <a:pt x="21568" y="1203"/>
                  </a:lnTo>
                  <a:lnTo>
                    <a:pt x="21490" y="2334"/>
                  </a:lnTo>
                  <a:lnTo>
                    <a:pt x="21365" y="3447"/>
                  </a:lnTo>
                  <a:lnTo>
                    <a:pt x="21185" y="4551"/>
                  </a:lnTo>
                  <a:lnTo>
                    <a:pt x="20959" y="5646"/>
                  </a:lnTo>
                  <a:lnTo>
                    <a:pt x="20685" y="6732"/>
                  </a:lnTo>
                  <a:lnTo>
                    <a:pt x="20357" y="7791"/>
                  </a:lnTo>
                  <a:lnTo>
                    <a:pt x="19990" y="8831"/>
                  </a:lnTo>
                  <a:lnTo>
                    <a:pt x="19568" y="9845"/>
                  </a:lnTo>
                  <a:lnTo>
                    <a:pt x="19107" y="10840"/>
                  </a:lnTo>
                  <a:lnTo>
                    <a:pt x="18600" y="11799"/>
                  </a:lnTo>
                  <a:lnTo>
                    <a:pt x="18045" y="12722"/>
                  </a:lnTo>
                  <a:lnTo>
                    <a:pt x="17451" y="13618"/>
                  </a:lnTo>
                  <a:lnTo>
                    <a:pt x="16826" y="14478"/>
                  </a:lnTo>
                  <a:lnTo>
                    <a:pt x="16155" y="15292"/>
                  </a:lnTo>
                  <a:lnTo>
                    <a:pt x="15451" y="16070"/>
                  </a:lnTo>
                  <a:lnTo>
                    <a:pt x="14709" y="16803"/>
                  </a:lnTo>
                  <a:lnTo>
                    <a:pt x="13936" y="17482"/>
                  </a:lnTo>
                  <a:lnTo>
                    <a:pt x="13139" y="18125"/>
                  </a:lnTo>
                  <a:lnTo>
                    <a:pt x="12311" y="18713"/>
                  </a:lnTo>
                  <a:lnTo>
                    <a:pt x="11452" y="19247"/>
                  </a:lnTo>
                  <a:lnTo>
                    <a:pt x="10577" y="19735"/>
                  </a:lnTo>
                  <a:lnTo>
                    <a:pt x="9678" y="20170"/>
                  </a:lnTo>
                  <a:lnTo>
                    <a:pt x="8764" y="20541"/>
                  </a:lnTo>
                  <a:lnTo>
                    <a:pt x="7827" y="20867"/>
                  </a:lnTo>
                  <a:lnTo>
                    <a:pt x="6882" y="21129"/>
                  </a:lnTo>
                  <a:lnTo>
                    <a:pt x="5929" y="21337"/>
                  </a:lnTo>
                  <a:lnTo>
                    <a:pt x="4960" y="21482"/>
                  </a:lnTo>
                  <a:lnTo>
                    <a:pt x="3991" y="21572"/>
                  </a:lnTo>
                  <a:lnTo>
                    <a:pt x="3023" y="21600"/>
                  </a:lnTo>
                  <a:lnTo>
                    <a:pt x="3023" y="21590"/>
                  </a:lnTo>
                  <a:lnTo>
                    <a:pt x="2054" y="21563"/>
                  </a:lnTo>
                  <a:lnTo>
                    <a:pt x="1077" y="21473"/>
                  </a:lnTo>
                  <a:lnTo>
                    <a:pt x="116" y="21328"/>
                  </a:lnTo>
                  <a:lnTo>
                    <a:pt x="0" y="21302"/>
                  </a:lnTo>
                </a:path>
              </a:pathLst>
            </a:custGeom>
            <a:noFill/>
            <a:ln w="18719" cap="flat" cmpd="sng">
              <a:solidFill>
                <a:srgbClr val="262425"/>
              </a:solidFill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>
              <a:off x="0" y="0"/>
              <a:ext cx="1362710" cy="10902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0" y="0"/>
                  </a:lnTo>
                  <a:lnTo>
                    <a:pt x="0" y="20864"/>
                  </a:lnTo>
                  <a:lnTo>
                    <a:pt x="844" y="21114"/>
                  </a:lnTo>
                  <a:lnTo>
                    <a:pt x="1735" y="21314"/>
                  </a:lnTo>
                  <a:lnTo>
                    <a:pt x="2625" y="21471"/>
                  </a:lnTo>
                  <a:lnTo>
                    <a:pt x="3515" y="21557"/>
                  </a:lnTo>
                  <a:lnTo>
                    <a:pt x="4417" y="21585"/>
                  </a:lnTo>
                  <a:lnTo>
                    <a:pt x="4417" y="21600"/>
                  </a:lnTo>
                  <a:lnTo>
                    <a:pt x="5319" y="21571"/>
                  </a:lnTo>
                  <a:lnTo>
                    <a:pt x="6210" y="21485"/>
                  </a:lnTo>
                  <a:lnTo>
                    <a:pt x="7100" y="21328"/>
                  </a:lnTo>
                  <a:lnTo>
                    <a:pt x="7991" y="21129"/>
                  </a:lnTo>
                  <a:lnTo>
                    <a:pt x="8858" y="20872"/>
                  </a:lnTo>
                  <a:lnTo>
                    <a:pt x="9726" y="20544"/>
                  </a:lnTo>
                  <a:lnTo>
                    <a:pt x="10571" y="20173"/>
                  </a:lnTo>
                  <a:lnTo>
                    <a:pt x="11404" y="19745"/>
                  </a:lnTo>
                  <a:lnTo>
                    <a:pt x="12215" y="19260"/>
                  </a:lnTo>
                  <a:lnTo>
                    <a:pt x="13003" y="18717"/>
                  </a:lnTo>
                  <a:lnTo>
                    <a:pt x="13768" y="18133"/>
                  </a:lnTo>
                  <a:lnTo>
                    <a:pt x="14510" y="17491"/>
                  </a:lnTo>
                  <a:lnTo>
                    <a:pt x="15229" y="16806"/>
                  </a:lnTo>
                  <a:lnTo>
                    <a:pt x="15903" y="16078"/>
                  </a:lnTo>
                  <a:lnTo>
                    <a:pt x="16565" y="15308"/>
                  </a:lnTo>
                  <a:lnTo>
                    <a:pt x="17181" y="14494"/>
                  </a:lnTo>
                  <a:lnTo>
                    <a:pt x="17763" y="13638"/>
                  </a:lnTo>
                  <a:lnTo>
                    <a:pt x="18311" y="12740"/>
                  </a:lnTo>
                  <a:lnTo>
                    <a:pt x="18814" y="11812"/>
                  </a:lnTo>
                  <a:lnTo>
                    <a:pt x="19293" y="10856"/>
                  </a:lnTo>
                  <a:lnTo>
                    <a:pt x="19716" y="9872"/>
                  </a:lnTo>
                  <a:lnTo>
                    <a:pt x="20104" y="8859"/>
                  </a:lnTo>
                  <a:lnTo>
                    <a:pt x="20446" y="7817"/>
                  </a:lnTo>
                  <a:lnTo>
                    <a:pt x="20743" y="6762"/>
                  </a:lnTo>
                  <a:lnTo>
                    <a:pt x="21006" y="5677"/>
                  </a:lnTo>
                  <a:lnTo>
                    <a:pt x="21211" y="4593"/>
                  </a:lnTo>
                  <a:lnTo>
                    <a:pt x="21371" y="3480"/>
                  </a:lnTo>
                  <a:lnTo>
                    <a:pt x="21497" y="2367"/>
                  </a:lnTo>
                  <a:lnTo>
                    <a:pt x="21565" y="1255"/>
                  </a:lnTo>
                  <a:lnTo>
                    <a:pt x="21588" y="127"/>
                  </a:lnTo>
                  <a:lnTo>
                    <a:pt x="21600" y="127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4A86E8">
                <a:alpha val="27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>
              <a:off x="0" y="0"/>
              <a:ext cx="1362710" cy="10902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21600" y="127"/>
                  </a:lnTo>
                  <a:lnTo>
                    <a:pt x="21588" y="127"/>
                  </a:lnTo>
                  <a:lnTo>
                    <a:pt x="21565" y="1255"/>
                  </a:lnTo>
                  <a:lnTo>
                    <a:pt x="21497" y="2367"/>
                  </a:lnTo>
                  <a:lnTo>
                    <a:pt x="21371" y="3480"/>
                  </a:lnTo>
                  <a:lnTo>
                    <a:pt x="21211" y="4593"/>
                  </a:lnTo>
                  <a:lnTo>
                    <a:pt x="21006" y="5677"/>
                  </a:lnTo>
                  <a:lnTo>
                    <a:pt x="20743" y="6762"/>
                  </a:lnTo>
                  <a:lnTo>
                    <a:pt x="20446" y="7817"/>
                  </a:lnTo>
                  <a:lnTo>
                    <a:pt x="20104" y="8859"/>
                  </a:lnTo>
                  <a:lnTo>
                    <a:pt x="19716" y="9872"/>
                  </a:lnTo>
                  <a:lnTo>
                    <a:pt x="19293" y="10856"/>
                  </a:lnTo>
                  <a:lnTo>
                    <a:pt x="18814" y="11812"/>
                  </a:lnTo>
                  <a:lnTo>
                    <a:pt x="18311" y="12740"/>
                  </a:lnTo>
                  <a:lnTo>
                    <a:pt x="17763" y="13638"/>
                  </a:lnTo>
                  <a:lnTo>
                    <a:pt x="17181" y="14494"/>
                  </a:lnTo>
                  <a:lnTo>
                    <a:pt x="16565" y="15308"/>
                  </a:lnTo>
                  <a:lnTo>
                    <a:pt x="15903" y="16078"/>
                  </a:lnTo>
                  <a:lnTo>
                    <a:pt x="15229" y="16806"/>
                  </a:lnTo>
                  <a:lnTo>
                    <a:pt x="14510" y="17491"/>
                  </a:lnTo>
                  <a:lnTo>
                    <a:pt x="13768" y="18133"/>
                  </a:lnTo>
                  <a:lnTo>
                    <a:pt x="13003" y="18717"/>
                  </a:lnTo>
                  <a:lnTo>
                    <a:pt x="12215" y="19260"/>
                  </a:lnTo>
                  <a:lnTo>
                    <a:pt x="11404" y="19745"/>
                  </a:lnTo>
                  <a:lnTo>
                    <a:pt x="10571" y="20173"/>
                  </a:lnTo>
                  <a:lnTo>
                    <a:pt x="9726" y="20544"/>
                  </a:lnTo>
                  <a:lnTo>
                    <a:pt x="8858" y="20872"/>
                  </a:lnTo>
                  <a:lnTo>
                    <a:pt x="7991" y="21129"/>
                  </a:lnTo>
                  <a:lnTo>
                    <a:pt x="7100" y="21328"/>
                  </a:lnTo>
                  <a:lnTo>
                    <a:pt x="6210" y="21485"/>
                  </a:lnTo>
                  <a:lnTo>
                    <a:pt x="5319" y="21571"/>
                  </a:lnTo>
                  <a:lnTo>
                    <a:pt x="4417" y="21600"/>
                  </a:lnTo>
                  <a:lnTo>
                    <a:pt x="4417" y="21585"/>
                  </a:lnTo>
                  <a:lnTo>
                    <a:pt x="3515" y="21557"/>
                  </a:lnTo>
                  <a:lnTo>
                    <a:pt x="2625" y="21471"/>
                  </a:lnTo>
                  <a:lnTo>
                    <a:pt x="1735" y="21314"/>
                  </a:lnTo>
                  <a:lnTo>
                    <a:pt x="844" y="21114"/>
                  </a:lnTo>
                  <a:lnTo>
                    <a:pt x="0" y="20864"/>
                  </a:lnTo>
                </a:path>
              </a:pathLst>
            </a:custGeom>
            <a:noFill/>
            <a:ln w="3175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0" y="0"/>
              <a:ext cx="1362710" cy="10902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21600" y="127"/>
                  </a:lnTo>
                  <a:lnTo>
                    <a:pt x="21588" y="127"/>
                  </a:lnTo>
                  <a:lnTo>
                    <a:pt x="21565" y="1255"/>
                  </a:lnTo>
                  <a:lnTo>
                    <a:pt x="21497" y="2367"/>
                  </a:lnTo>
                  <a:lnTo>
                    <a:pt x="21371" y="3480"/>
                  </a:lnTo>
                  <a:lnTo>
                    <a:pt x="21211" y="4593"/>
                  </a:lnTo>
                  <a:lnTo>
                    <a:pt x="21006" y="5677"/>
                  </a:lnTo>
                  <a:lnTo>
                    <a:pt x="20743" y="6762"/>
                  </a:lnTo>
                  <a:lnTo>
                    <a:pt x="20446" y="7817"/>
                  </a:lnTo>
                  <a:lnTo>
                    <a:pt x="20104" y="8859"/>
                  </a:lnTo>
                  <a:lnTo>
                    <a:pt x="19716" y="9872"/>
                  </a:lnTo>
                  <a:lnTo>
                    <a:pt x="19293" y="10856"/>
                  </a:lnTo>
                  <a:lnTo>
                    <a:pt x="18814" y="11812"/>
                  </a:lnTo>
                  <a:lnTo>
                    <a:pt x="18311" y="12740"/>
                  </a:lnTo>
                  <a:lnTo>
                    <a:pt x="17763" y="13638"/>
                  </a:lnTo>
                  <a:lnTo>
                    <a:pt x="17181" y="14494"/>
                  </a:lnTo>
                  <a:lnTo>
                    <a:pt x="16565" y="15308"/>
                  </a:lnTo>
                  <a:lnTo>
                    <a:pt x="15903" y="16078"/>
                  </a:lnTo>
                  <a:lnTo>
                    <a:pt x="15229" y="16806"/>
                  </a:lnTo>
                  <a:lnTo>
                    <a:pt x="14510" y="17491"/>
                  </a:lnTo>
                  <a:lnTo>
                    <a:pt x="13768" y="18133"/>
                  </a:lnTo>
                  <a:lnTo>
                    <a:pt x="13003" y="18717"/>
                  </a:lnTo>
                  <a:lnTo>
                    <a:pt x="12215" y="19260"/>
                  </a:lnTo>
                  <a:lnTo>
                    <a:pt x="11404" y="19745"/>
                  </a:lnTo>
                  <a:lnTo>
                    <a:pt x="10571" y="20173"/>
                  </a:lnTo>
                  <a:lnTo>
                    <a:pt x="9726" y="20544"/>
                  </a:lnTo>
                  <a:lnTo>
                    <a:pt x="8858" y="20872"/>
                  </a:lnTo>
                  <a:lnTo>
                    <a:pt x="7991" y="21129"/>
                  </a:lnTo>
                  <a:lnTo>
                    <a:pt x="7100" y="21328"/>
                  </a:lnTo>
                  <a:lnTo>
                    <a:pt x="6210" y="21485"/>
                  </a:lnTo>
                  <a:lnTo>
                    <a:pt x="5319" y="21571"/>
                  </a:lnTo>
                  <a:lnTo>
                    <a:pt x="4417" y="21600"/>
                  </a:lnTo>
                  <a:lnTo>
                    <a:pt x="4417" y="21585"/>
                  </a:lnTo>
                  <a:lnTo>
                    <a:pt x="3515" y="21557"/>
                  </a:lnTo>
                  <a:lnTo>
                    <a:pt x="2625" y="21471"/>
                  </a:lnTo>
                  <a:lnTo>
                    <a:pt x="1735" y="21314"/>
                  </a:lnTo>
                  <a:lnTo>
                    <a:pt x="844" y="21114"/>
                  </a:lnTo>
                  <a:lnTo>
                    <a:pt x="0" y="20864"/>
                  </a:lnTo>
                </a:path>
              </a:pathLst>
            </a:custGeom>
            <a:noFill/>
            <a:ln w="18719" cap="flat" cmpd="sng">
              <a:solidFill>
                <a:srgbClr val="4A86E8"/>
              </a:solidFill>
              <a:prstDash val="solid"/>
              <a:round/>
            </a:ln>
          </p:spPr>
        </p:sp>
      </p:grpSp>
      <p:sp>
        <p:nvSpPr>
          <p:cNvPr id="67" name="曲线"/>
          <p:cNvSpPr>
            <a:spLocks/>
          </p:cNvSpPr>
          <p:nvPr/>
        </p:nvSpPr>
        <p:spPr>
          <a:xfrm>
            <a:off x="13759941" y="5695036"/>
            <a:ext cx="4528185" cy="459232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652" y="21598"/>
                </a:moveTo>
                <a:lnTo>
                  <a:pt x="2225" y="20989"/>
                </a:lnTo>
                <a:lnTo>
                  <a:pt x="1847" y="20382"/>
                </a:lnTo>
                <a:lnTo>
                  <a:pt x="1504" y="19756"/>
                </a:lnTo>
                <a:lnTo>
                  <a:pt x="1191" y="19116"/>
                </a:lnTo>
                <a:lnTo>
                  <a:pt x="917" y="18459"/>
                </a:lnTo>
                <a:lnTo>
                  <a:pt x="676" y="17788"/>
                </a:lnTo>
                <a:lnTo>
                  <a:pt x="470" y="17104"/>
                </a:lnTo>
                <a:lnTo>
                  <a:pt x="302" y="16414"/>
                </a:lnTo>
                <a:lnTo>
                  <a:pt x="171" y="15716"/>
                </a:lnTo>
                <a:lnTo>
                  <a:pt x="75" y="15008"/>
                </a:lnTo>
                <a:lnTo>
                  <a:pt x="20" y="14300"/>
                </a:lnTo>
                <a:lnTo>
                  <a:pt x="0" y="13589"/>
                </a:lnTo>
                <a:lnTo>
                  <a:pt x="16" y="12878"/>
                </a:lnTo>
                <a:lnTo>
                  <a:pt x="75" y="12170"/>
                </a:lnTo>
                <a:lnTo>
                  <a:pt x="168" y="11463"/>
                </a:lnTo>
                <a:lnTo>
                  <a:pt x="302" y="10765"/>
                </a:lnTo>
                <a:lnTo>
                  <a:pt x="470" y="10071"/>
                </a:lnTo>
                <a:lnTo>
                  <a:pt x="673" y="9390"/>
                </a:lnTo>
                <a:lnTo>
                  <a:pt x="917" y="8720"/>
                </a:lnTo>
                <a:lnTo>
                  <a:pt x="1191" y="8063"/>
                </a:lnTo>
                <a:lnTo>
                  <a:pt x="1500" y="7419"/>
                </a:lnTo>
                <a:lnTo>
                  <a:pt x="1847" y="6793"/>
                </a:lnTo>
                <a:lnTo>
                  <a:pt x="2222" y="6186"/>
                </a:lnTo>
                <a:lnTo>
                  <a:pt x="2631" y="5601"/>
                </a:lnTo>
                <a:lnTo>
                  <a:pt x="3070" y="5039"/>
                </a:lnTo>
                <a:lnTo>
                  <a:pt x="3540" y="4497"/>
                </a:lnTo>
                <a:lnTo>
                  <a:pt x="4035" y="3979"/>
                </a:lnTo>
                <a:lnTo>
                  <a:pt x="4561" y="3491"/>
                </a:lnTo>
                <a:lnTo>
                  <a:pt x="5110" y="3027"/>
                </a:lnTo>
                <a:lnTo>
                  <a:pt x="5680" y="2593"/>
                </a:lnTo>
                <a:lnTo>
                  <a:pt x="6274" y="2191"/>
                </a:lnTo>
                <a:lnTo>
                  <a:pt x="6892" y="1821"/>
                </a:lnTo>
                <a:lnTo>
                  <a:pt x="7524" y="1479"/>
                </a:lnTo>
                <a:lnTo>
                  <a:pt x="8177" y="1175"/>
                </a:lnTo>
                <a:lnTo>
                  <a:pt x="8843" y="904"/>
                </a:lnTo>
                <a:lnTo>
                  <a:pt x="9523" y="663"/>
                </a:lnTo>
                <a:lnTo>
                  <a:pt x="10213" y="463"/>
                </a:lnTo>
                <a:lnTo>
                  <a:pt x="10917" y="298"/>
                </a:lnTo>
                <a:lnTo>
                  <a:pt x="11625" y="165"/>
                </a:lnTo>
                <a:lnTo>
                  <a:pt x="12343" y="74"/>
                </a:lnTo>
                <a:lnTo>
                  <a:pt x="13061" y="16"/>
                </a:lnTo>
                <a:lnTo>
                  <a:pt x="13782" y="0"/>
                </a:lnTo>
                <a:lnTo>
                  <a:pt x="14503" y="16"/>
                </a:lnTo>
                <a:lnTo>
                  <a:pt x="15221" y="74"/>
                </a:lnTo>
                <a:lnTo>
                  <a:pt x="15938" y="165"/>
                </a:lnTo>
                <a:lnTo>
                  <a:pt x="16646" y="298"/>
                </a:lnTo>
                <a:lnTo>
                  <a:pt x="17350" y="463"/>
                </a:lnTo>
                <a:lnTo>
                  <a:pt x="18040" y="663"/>
                </a:lnTo>
                <a:lnTo>
                  <a:pt x="18721" y="904"/>
                </a:lnTo>
                <a:lnTo>
                  <a:pt x="19386" y="1175"/>
                </a:lnTo>
                <a:lnTo>
                  <a:pt x="20039" y="1479"/>
                </a:lnTo>
                <a:lnTo>
                  <a:pt x="20674" y="1821"/>
                </a:lnTo>
                <a:lnTo>
                  <a:pt x="21289" y="2191"/>
                </a:lnTo>
                <a:lnTo>
                  <a:pt x="21599" y="240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68" name="曲线"/>
          <p:cNvSpPr>
            <a:spLocks/>
          </p:cNvSpPr>
          <p:nvPr/>
        </p:nvSpPr>
        <p:spPr>
          <a:xfrm>
            <a:off x="0" y="544320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99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69" name="曲线"/>
          <p:cNvSpPr>
            <a:spLocks/>
          </p:cNvSpPr>
          <p:nvPr/>
        </p:nvSpPr>
        <p:spPr>
          <a:xfrm>
            <a:off x="0" y="9739303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70" name="矩形"/>
          <p:cNvSpPr>
            <a:spLocks/>
          </p:cNvSpPr>
          <p:nvPr/>
        </p:nvSpPr>
        <p:spPr>
          <a:xfrm>
            <a:off x="2028646" y="2356999"/>
            <a:ext cx="6549390" cy="29419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2730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Various</a:t>
            </a:r>
            <a:r>
              <a:rPr lang="en-US" altLang="zh-CN" sz="2400" b="0" i="0" u="none" strike="noStrike" kern="0" cap="none" spc="1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machine</a:t>
            </a:r>
            <a:r>
              <a:rPr lang="en-US" altLang="zh-CN" sz="2400" b="1" i="0" u="none" strike="noStrike" kern="0" cap="none" spc="-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learning</a:t>
            </a:r>
            <a:r>
              <a:rPr lang="en-US" altLang="zh-CN" sz="2400" b="1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algorithms</a:t>
            </a:r>
            <a:r>
              <a:rPr lang="en-US" altLang="zh-CN" sz="2400" b="1" i="0" u="none" strike="noStrike" kern="0" cap="none" spc="1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can</a:t>
            </a:r>
            <a:r>
              <a:rPr lang="en-US" altLang="zh-CN" sz="2400" b="0" i="0" u="none" strike="noStrike" kern="0" cap="none" spc="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be </a:t>
            </a:r>
            <a:r>
              <a:rPr lang="en-US" altLang="zh-CN" sz="240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employed</a:t>
            </a:r>
            <a:r>
              <a:rPr lang="en-US" altLang="zh-CN" sz="2400" b="0" i="0" u="none" strike="noStrike" kern="0" cap="none" spc="-114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400" b="0" i="0" u="none" strike="noStrike" kern="0" cap="none" spc="-1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driving</a:t>
            </a:r>
            <a:r>
              <a:rPr lang="en-US" altLang="zh-CN" sz="2400" b="0" i="0" u="none" strike="noStrike" kern="0" cap="none" spc="-114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test</a:t>
            </a:r>
            <a:r>
              <a:rPr lang="en-US" altLang="zh-CN" sz="2400" b="0" i="0" u="none" strike="noStrike" kern="0" cap="none" spc="-114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evaluations,</a:t>
            </a:r>
            <a:r>
              <a:rPr lang="en-US" altLang="zh-CN" sz="2400" b="0" i="0" u="none" strike="noStrike" kern="0" cap="none" spc="-114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including </a:t>
            </a:r>
            <a:r>
              <a:rPr lang="en-US" altLang="zh-CN" sz="2400" b="0" i="0" u="none" strike="noStrike" kern="0" cap="none" spc="7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supervised</a:t>
            </a:r>
            <a:r>
              <a:rPr lang="en-US" altLang="zh-CN" sz="2400" b="0" i="0" u="none" strike="noStrike" kern="0" cap="none" spc="-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400" b="0" i="0" u="none" strike="noStrike" kern="0" cap="none" spc="-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unsupervised</a:t>
            </a:r>
            <a:r>
              <a:rPr lang="en-US" altLang="zh-CN" sz="2400" b="0" i="0" u="none" strike="noStrike" kern="0" cap="none" spc="-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learning.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12700" indent="0" algn="l">
              <a:lnSpc>
                <a:spcPts val="285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Techniques</a:t>
            </a:r>
            <a:r>
              <a:rPr lang="en-US" altLang="zh-CN" sz="2400" b="0" i="0" u="none" strike="noStrike" kern="0" cap="none" spc="-4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like</a:t>
            </a:r>
            <a:r>
              <a:rPr lang="en-US" altLang="zh-CN" sz="2400" b="0" i="0" u="none" strike="noStrike" kern="0" cap="none" spc="-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neural</a:t>
            </a:r>
            <a:r>
              <a:rPr lang="en-US" altLang="zh-CN" sz="2400" b="1" i="0" u="none" strike="noStrike" kern="0" cap="none" spc="-1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networks</a:t>
            </a:r>
            <a:r>
              <a:rPr lang="en-US" altLang="zh-CN" sz="2400" b="1" i="0" u="none" strike="noStrike" kern="0" cap="none" spc="-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400" b="0" i="0" u="none" strike="noStrike" kern="0" cap="none" spc="-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decision </a:t>
            </a:r>
            <a:r>
              <a:rPr lang="en-US" altLang="zh-CN" sz="2400" b="1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trees</a:t>
            </a:r>
            <a:r>
              <a:rPr lang="en-US" altLang="zh-CN" sz="2400" b="1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can</a:t>
            </a:r>
            <a:r>
              <a:rPr lang="en-US" altLang="zh-CN" sz="2400" b="0" i="0" u="none" strike="noStrike" kern="0" cap="none" spc="-1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analyze</a:t>
            </a:r>
            <a:r>
              <a:rPr lang="en-US" altLang="zh-CN" sz="2400" b="0" i="0" u="none" strike="noStrike" kern="0" cap="none" spc="-1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driving</a:t>
            </a:r>
            <a:r>
              <a:rPr lang="en-US" altLang="zh-CN" sz="240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patterns,</a:t>
            </a:r>
            <a:r>
              <a:rPr lang="en-US" altLang="zh-CN" sz="2400" b="0" i="0" u="none" strike="noStrike" kern="0" cap="none" spc="-1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predict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performance,</a:t>
            </a:r>
            <a:r>
              <a:rPr lang="en-US" altLang="zh-CN" sz="2400" b="0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400" b="0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provide</a:t>
            </a:r>
            <a:r>
              <a:rPr lang="en-US" altLang="zh-CN" sz="2400" b="0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insights</a:t>
            </a:r>
            <a:r>
              <a:rPr lang="en-US" altLang="zh-CN" sz="2400" b="0" i="0" u="none" strike="noStrike" kern="0" cap="none" spc="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for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12700" indent="0" algn="l">
              <a:lnSpc>
                <a:spcPts val="285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improvement,</a:t>
            </a:r>
            <a:r>
              <a:rPr lang="en-US" altLang="zh-CN" sz="2400" b="0" i="0" u="none" strike="noStrike" kern="0" cap="none" spc="-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enhancing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overall</a:t>
            </a:r>
            <a:r>
              <a:rPr lang="en-US" altLang="zh-CN" sz="2400" b="0" i="0" u="none" strike="noStrike" kern="0" cap="none" spc="-1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testing process.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>
            <a:off x="3307397" y="1080471"/>
            <a:ext cx="11674474" cy="764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5050" b="0" i="0" u="none" strike="noStrike" kern="0" cap="none" spc="-204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MACHINE</a:t>
            </a:r>
            <a:r>
              <a:rPr lang="en-US" altLang="zh-CN" sz="5050" b="0" i="0" u="none" strike="noStrike" kern="0" cap="none" spc="-10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5050" b="0" i="0" u="none" strike="noStrike" kern="0" cap="none" spc="-31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LEARNING</a:t>
            </a:r>
            <a:r>
              <a:rPr lang="en-US" altLang="zh-CN" sz="5050" b="0" i="0" u="none" strike="noStrike" kern="0" cap="none" spc="-9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5050" b="0" i="0" u="none" strike="noStrike" kern="0" cap="none" spc="-33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ALGORITHMS</a:t>
            </a:r>
            <a:r>
              <a:rPr lang="en-US" altLang="zh-CN" sz="5050" b="0" i="0" u="none" strike="noStrike" kern="0" cap="none" spc="-9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5050" b="0" i="0" u="none" strike="noStrike" kern="0" cap="none" spc="-45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USED</a:t>
            </a:r>
            <a:endParaRPr lang="zh-CN" altLang="en-US" sz="5050" b="0" i="0" u="none" strike="noStrike" kern="0" cap="none" spc="0" baseline="0">
              <a:solidFill>
                <a:srgbClr val="262425"/>
              </a:solidFill>
              <a:latin typeface="Microsoft Sans Serif" charset="0"/>
              <a:ea typeface="宋体" charset="0"/>
              <a:cs typeface="Microsoft Sans Serif" charset="0"/>
            </a:endParaRPr>
          </a:p>
        </p:txBody>
      </p:sp>
      <p:pic>
        <p:nvPicPr>
          <p:cNvPr id="7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33609" y="2388489"/>
            <a:ext cx="6210300" cy="65246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282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"/>
          <p:cNvSpPr>
            <a:spLocks/>
          </p:cNvSpPr>
          <p:nvPr/>
        </p:nvSpPr>
        <p:spPr>
          <a:xfrm>
            <a:off x="9781476" y="3184937"/>
            <a:ext cx="6793865" cy="218135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Implementing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machine</a:t>
            </a:r>
            <a:r>
              <a:rPr lang="en-US" altLang="zh-CN" sz="2400" b="1" i="0" u="none" strike="noStrike" kern="0" cap="none" spc="-4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learning </a:t>
            </a:r>
            <a:r>
              <a:rPr lang="en-US" altLang="zh-CN" sz="240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driving </a:t>
            </a:r>
            <a:r>
              <a:rPr lang="en-US" altLang="zh-CN" sz="240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test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evaluations</a:t>
            </a:r>
            <a:r>
              <a:rPr lang="en-US" altLang="zh-CN" sz="2400" b="0" i="0" u="none" strike="noStrike" kern="0" cap="none" spc="-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oﬀers</a:t>
            </a:r>
            <a:r>
              <a:rPr lang="en-US" altLang="zh-CN" sz="2400" b="0" i="0" u="none" strike="noStrike" kern="0" cap="none" spc="-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numerous</a:t>
            </a:r>
            <a:r>
              <a:rPr lang="en-US" altLang="zh-CN" sz="2400" b="0" i="0" u="none" strike="noStrike" kern="0" cap="none" spc="-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benefits. </a:t>
            </a:r>
            <a:r>
              <a:rPr lang="en-US" altLang="zh-CN" sz="2400" b="0" i="0" u="none" strike="noStrike" kern="0" cap="none" spc="-1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It</a:t>
            </a:r>
            <a:r>
              <a:rPr lang="en-US" altLang="zh-CN" sz="2400" b="0" i="0" u="none" strike="noStrike" kern="0" cap="none" spc="-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4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provides </a:t>
            </a:r>
            <a:r>
              <a:rPr lang="en-US" altLang="zh-CN" sz="2400" b="1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objective</a:t>
            </a:r>
            <a:r>
              <a:rPr lang="en-US" altLang="zh-CN" sz="2400" b="1" i="0" u="none" strike="noStrike" kern="0" cap="none" spc="-13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assessments</a:t>
            </a:r>
            <a:r>
              <a:rPr lang="en-US" altLang="zh-CN" sz="2400" b="0" i="0" u="none" strike="noStrike" kern="0" cap="none" spc="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,</a:t>
            </a:r>
            <a:r>
              <a:rPr lang="en-US" altLang="zh-CN" sz="2400" b="0" i="0" u="none" strike="noStrike" kern="0" cap="none" spc="-9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reduces</a:t>
            </a:r>
            <a:r>
              <a:rPr lang="en-US" altLang="zh-CN" sz="2400" b="0" i="0" u="none" strike="noStrike" kern="0" cap="none" spc="-9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9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human</a:t>
            </a:r>
            <a:r>
              <a:rPr lang="en-US" altLang="zh-CN" sz="2400" b="0" i="0" u="none" strike="noStrike" kern="0" cap="none" spc="-9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bias, </a:t>
            </a:r>
            <a:r>
              <a:rPr lang="en-US" altLang="zh-CN" sz="240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400" b="0" i="0" u="none" strike="noStrike" kern="0" cap="none" spc="-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identifies</a:t>
            </a:r>
            <a:r>
              <a:rPr lang="en-US" altLang="zh-CN" sz="2400" b="0" i="0" u="none" strike="noStrike" kern="0" cap="none" spc="-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specific</a:t>
            </a:r>
            <a:r>
              <a:rPr lang="en-US" altLang="zh-CN" sz="2400" b="0" i="0" u="none" strike="noStrike" kern="0" cap="none" spc="-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areas</a:t>
            </a:r>
            <a:r>
              <a:rPr lang="en-US" altLang="zh-CN" sz="2400" b="0" i="0" u="none" strike="noStrike" kern="0" cap="none" spc="-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for</a:t>
            </a:r>
            <a:r>
              <a:rPr lang="en-US" altLang="zh-CN" sz="2400" b="0" i="0" u="none" strike="noStrike" kern="0" cap="none" spc="-1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improvement.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12700" indent="0" algn="l">
              <a:lnSpc>
                <a:spcPts val="285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This</a:t>
            </a:r>
            <a:r>
              <a:rPr lang="en-US" altLang="zh-CN" sz="2400" b="0" i="0" u="none" strike="noStrike" kern="0" cap="none" spc="-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leads</a:t>
            </a:r>
            <a:r>
              <a:rPr lang="en-US" altLang="zh-CN" sz="2400" b="0" i="0" u="none" strike="noStrike" kern="0" cap="none" spc="-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to</a:t>
            </a:r>
            <a:r>
              <a:rPr lang="en-US" altLang="zh-CN" sz="2400" b="0" i="0" u="none" strike="noStrike" kern="0" cap="none" spc="-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more</a:t>
            </a:r>
            <a:r>
              <a:rPr lang="en-US" altLang="zh-CN" sz="2400" b="0" i="0" u="none" strike="noStrike" kern="0" cap="none" spc="-10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eﬀective</a:t>
            </a:r>
            <a:r>
              <a:rPr lang="en-US" altLang="zh-CN" sz="2400" b="0" i="0" u="none" strike="noStrike" kern="0" cap="none" spc="-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training</a:t>
            </a:r>
            <a:r>
              <a:rPr lang="en-US" altLang="zh-CN" sz="2400" b="0" i="0" u="none" strike="noStrike" kern="0" cap="none" spc="-10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programs </a:t>
            </a:r>
            <a:r>
              <a:rPr lang="en-US" altLang="zh-CN" sz="240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400" b="0" i="0" u="none" strike="noStrike" kern="0" cap="none" spc="-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ultimately</a:t>
            </a:r>
            <a:r>
              <a:rPr lang="en-US" altLang="zh-CN" sz="2400" b="0" i="0" u="none" strike="noStrike" kern="0" cap="none" spc="-14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safer</a:t>
            </a:r>
            <a:r>
              <a:rPr lang="en-US" altLang="zh-CN" sz="2400" b="0" i="0" u="none" strike="noStrike" kern="0" cap="none" spc="-1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drivers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0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on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road.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>
            <a:off x="9781476" y="1694135"/>
            <a:ext cx="6461760" cy="4502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950" b="0" i="0" u="none" strike="noStrike" kern="0" cap="none" spc="-254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BENEFITS</a:t>
            </a:r>
            <a:r>
              <a:rPr lang="en-US" altLang="zh-CN" sz="2950" b="0" i="0" u="none" strike="noStrike" kern="0" cap="none" spc="-4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2950" b="0" i="0" u="none" strike="noStrike" kern="0" cap="none" spc="-24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OF</a:t>
            </a:r>
            <a:r>
              <a:rPr lang="en-US" altLang="zh-CN" sz="2950" b="0" i="0" u="none" strike="noStrike" kern="0" cap="none" spc="-3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2950" b="0" i="0" u="none" strike="noStrike" kern="0" cap="none" spc="-17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ENHANCED</a:t>
            </a:r>
            <a:r>
              <a:rPr lang="en-US" altLang="zh-CN" sz="2950" b="0" i="0" u="none" strike="noStrike" kern="0" cap="none" spc="-3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2950" b="0" i="0" u="none" strike="noStrike" kern="0" cap="none" spc="-14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EVALUATION</a:t>
            </a:r>
            <a:endParaRPr lang="zh-CN" altLang="en-US" sz="2950" b="0" i="0" u="none" strike="noStrike" kern="0" cap="none" spc="-145" baseline="0">
              <a:solidFill>
                <a:srgbClr val="262425"/>
              </a:solidFill>
              <a:latin typeface="Microsoft Sans Serif" charset="0"/>
              <a:ea typeface="宋体" charset="0"/>
              <a:cs typeface="Microsoft Sans Serif" charset="0"/>
            </a:endParaRPr>
          </a:p>
        </p:txBody>
      </p:sp>
      <p:pic>
        <p:nvPicPr>
          <p:cNvPr id="7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99260"/>
            <a:ext cx="8180070" cy="6886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6" name="曲线"/>
          <p:cNvSpPr>
            <a:spLocks/>
          </p:cNvSpPr>
          <p:nvPr/>
        </p:nvSpPr>
        <p:spPr>
          <a:xfrm>
            <a:off x="0" y="544320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99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0" y="9739303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5470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曲线"/>
          <p:cNvSpPr>
            <a:spLocks/>
          </p:cNvSpPr>
          <p:nvPr/>
        </p:nvSpPr>
        <p:spPr>
          <a:xfrm>
            <a:off x="0" y="544320"/>
            <a:ext cx="18288000" cy="19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599"/>
                </a:moveTo>
                <a:lnTo>
                  <a:pt x="0" y="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0" y="4254140"/>
            <a:ext cx="18288380" cy="6033234"/>
            <a:chOff x="0" y="4254140"/>
            <a:chExt cx="18288380" cy="6033234"/>
          </a:xfrm>
        </p:grpSpPr>
        <p:sp>
          <p:nvSpPr>
            <p:cNvPr id="79" name="曲线"/>
            <p:cNvSpPr>
              <a:spLocks/>
            </p:cNvSpPr>
            <p:nvPr/>
          </p:nvSpPr>
          <p:spPr>
            <a:xfrm>
              <a:off x="0" y="9739303"/>
              <a:ext cx="18288000" cy="190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18719" cap="flat" cmpd="sng">
              <a:solidFill>
                <a:srgbClr val="262425"/>
              </a:solidFill>
              <a:prstDash val="solid"/>
              <a:round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>
              <a:off x="13161772" y="4254140"/>
              <a:ext cx="5126354" cy="60331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" y="21599"/>
                  </a:moveTo>
                  <a:lnTo>
                    <a:pt x="6" y="21590"/>
                  </a:lnTo>
                  <a:lnTo>
                    <a:pt x="0" y="21052"/>
                  </a:lnTo>
                  <a:lnTo>
                    <a:pt x="2" y="21052"/>
                  </a:lnTo>
                  <a:lnTo>
                    <a:pt x="9" y="20514"/>
                  </a:lnTo>
                  <a:lnTo>
                    <a:pt x="33" y="19976"/>
                  </a:lnTo>
                  <a:lnTo>
                    <a:pt x="73" y="19439"/>
                  </a:lnTo>
                  <a:lnTo>
                    <a:pt x="130" y="18901"/>
                  </a:lnTo>
                  <a:lnTo>
                    <a:pt x="201" y="18367"/>
                  </a:lnTo>
                  <a:lnTo>
                    <a:pt x="289" y="17835"/>
                  </a:lnTo>
                  <a:lnTo>
                    <a:pt x="393" y="17302"/>
                  </a:lnTo>
                  <a:lnTo>
                    <a:pt x="514" y="16774"/>
                  </a:lnTo>
                  <a:lnTo>
                    <a:pt x="650" y="16248"/>
                  </a:lnTo>
                  <a:lnTo>
                    <a:pt x="799" y="15726"/>
                  </a:lnTo>
                  <a:lnTo>
                    <a:pt x="968" y="15206"/>
                  </a:lnTo>
                  <a:lnTo>
                    <a:pt x="1148" y="14690"/>
                  </a:lnTo>
                  <a:lnTo>
                    <a:pt x="1345" y="14178"/>
                  </a:lnTo>
                  <a:lnTo>
                    <a:pt x="1558" y="13672"/>
                  </a:lnTo>
                  <a:lnTo>
                    <a:pt x="1786" y="13168"/>
                  </a:lnTo>
                  <a:lnTo>
                    <a:pt x="2028" y="12672"/>
                  </a:lnTo>
                  <a:lnTo>
                    <a:pt x="2284" y="12180"/>
                  </a:lnTo>
                  <a:lnTo>
                    <a:pt x="2557" y="11692"/>
                  </a:lnTo>
                  <a:lnTo>
                    <a:pt x="2844" y="11212"/>
                  </a:lnTo>
                  <a:lnTo>
                    <a:pt x="3143" y="10738"/>
                  </a:lnTo>
                  <a:lnTo>
                    <a:pt x="3458" y="10271"/>
                  </a:lnTo>
                  <a:lnTo>
                    <a:pt x="3786" y="9811"/>
                  </a:lnTo>
                  <a:lnTo>
                    <a:pt x="4128" y="9358"/>
                  </a:lnTo>
                  <a:lnTo>
                    <a:pt x="4484" y="8912"/>
                  </a:lnTo>
                  <a:lnTo>
                    <a:pt x="4851" y="8473"/>
                  </a:lnTo>
                  <a:lnTo>
                    <a:pt x="5233" y="8043"/>
                  </a:lnTo>
                  <a:lnTo>
                    <a:pt x="5627" y="7622"/>
                  </a:lnTo>
                  <a:lnTo>
                    <a:pt x="6035" y="7209"/>
                  </a:lnTo>
                  <a:lnTo>
                    <a:pt x="6453" y="6805"/>
                  </a:lnTo>
                  <a:lnTo>
                    <a:pt x="6885" y="6410"/>
                  </a:lnTo>
                  <a:lnTo>
                    <a:pt x="7326" y="6023"/>
                  </a:lnTo>
                  <a:lnTo>
                    <a:pt x="7779" y="5648"/>
                  </a:lnTo>
                  <a:lnTo>
                    <a:pt x="8244" y="5281"/>
                  </a:lnTo>
                  <a:lnTo>
                    <a:pt x="8721" y="4926"/>
                  </a:lnTo>
                  <a:lnTo>
                    <a:pt x="9207" y="4580"/>
                  </a:lnTo>
                  <a:lnTo>
                    <a:pt x="9703" y="4245"/>
                  </a:lnTo>
                  <a:lnTo>
                    <a:pt x="10208" y="3920"/>
                  </a:lnTo>
                  <a:lnTo>
                    <a:pt x="10723" y="3608"/>
                  </a:lnTo>
                  <a:lnTo>
                    <a:pt x="11248" y="3306"/>
                  </a:lnTo>
                  <a:lnTo>
                    <a:pt x="11782" y="3015"/>
                  </a:lnTo>
                  <a:lnTo>
                    <a:pt x="12325" y="2737"/>
                  </a:lnTo>
                  <a:lnTo>
                    <a:pt x="12875" y="2469"/>
                  </a:lnTo>
                  <a:lnTo>
                    <a:pt x="13433" y="2213"/>
                  </a:lnTo>
                  <a:lnTo>
                    <a:pt x="13998" y="1971"/>
                  </a:lnTo>
                  <a:lnTo>
                    <a:pt x="14569" y="1739"/>
                  </a:lnTo>
                  <a:lnTo>
                    <a:pt x="15148" y="1522"/>
                  </a:lnTo>
                  <a:lnTo>
                    <a:pt x="15734" y="1316"/>
                  </a:lnTo>
                  <a:lnTo>
                    <a:pt x="16325" y="1122"/>
                  </a:lnTo>
                  <a:lnTo>
                    <a:pt x="16923" y="941"/>
                  </a:lnTo>
                  <a:lnTo>
                    <a:pt x="17526" y="774"/>
                  </a:lnTo>
                  <a:lnTo>
                    <a:pt x="18133" y="618"/>
                  </a:lnTo>
                  <a:lnTo>
                    <a:pt x="18743" y="477"/>
                  </a:lnTo>
                  <a:lnTo>
                    <a:pt x="19360" y="348"/>
                  </a:lnTo>
                  <a:lnTo>
                    <a:pt x="19979" y="233"/>
                  </a:lnTo>
                  <a:lnTo>
                    <a:pt x="20600" y="133"/>
                  </a:lnTo>
                  <a:lnTo>
                    <a:pt x="21227" y="44"/>
                  </a:lnTo>
                  <a:lnTo>
                    <a:pt x="21599" y="0"/>
                  </a:lnTo>
                </a:path>
              </a:pathLst>
            </a:custGeom>
            <a:noFill/>
            <a:ln w="14639" cap="flat" cmpd="sng">
              <a:solidFill>
                <a:srgbClr val="262425"/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>
              <a:off x="15341979" y="6466579"/>
              <a:ext cx="2946399" cy="38207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21316" y="47"/>
                  </a:lnTo>
                  <a:lnTo>
                    <a:pt x="20640" y="174"/>
                  </a:lnTo>
                  <a:lnTo>
                    <a:pt x="19966" y="314"/>
                  </a:lnTo>
                  <a:lnTo>
                    <a:pt x="19298" y="470"/>
                  </a:lnTo>
                  <a:lnTo>
                    <a:pt x="18633" y="639"/>
                  </a:lnTo>
                  <a:lnTo>
                    <a:pt x="17977" y="817"/>
                  </a:lnTo>
                  <a:lnTo>
                    <a:pt x="17324" y="1011"/>
                  </a:lnTo>
                  <a:lnTo>
                    <a:pt x="16681" y="1218"/>
                  </a:lnTo>
                  <a:lnTo>
                    <a:pt x="16041" y="1435"/>
                  </a:lnTo>
                  <a:lnTo>
                    <a:pt x="15414" y="1667"/>
                  </a:lnTo>
                  <a:lnTo>
                    <a:pt x="14790" y="1909"/>
                  </a:lnTo>
                  <a:lnTo>
                    <a:pt x="14175" y="2164"/>
                  </a:lnTo>
                  <a:lnTo>
                    <a:pt x="13568" y="2431"/>
                  </a:lnTo>
                  <a:lnTo>
                    <a:pt x="12973" y="2711"/>
                  </a:lnTo>
                  <a:lnTo>
                    <a:pt x="12383" y="3001"/>
                  </a:lnTo>
                  <a:lnTo>
                    <a:pt x="11806" y="3303"/>
                  </a:lnTo>
                  <a:lnTo>
                    <a:pt x="11240" y="3615"/>
                  </a:lnTo>
                  <a:lnTo>
                    <a:pt x="10683" y="3940"/>
                  </a:lnTo>
                  <a:lnTo>
                    <a:pt x="10138" y="4274"/>
                  </a:lnTo>
                  <a:lnTo>
                    <a:pt x="9601" y="4621"/>
                  </a:lnTo>
                  <a:lnTo>
                    <a:pt x="9077" y="4974"/>
                  </a:lnTo>
                  <a:lnTo>
                    <a:pt x="8565" y="5340"/>
                  </a:lnTo>
                  <a:lnTo>
                    <a:pt x="8066" y="5716"/>
                  </a:lnTo>
                  <a:lnTo>
                    <a:pt x="7579" y="6101"/>
                  </a:lnTo>
                  <a:lnTo>
                    <a:pt x="7104" y="6496"/>
                  </a:lnTo>
                  <a:lnTo>
                    <a:pt x="6645" y="6900"/>
                  </a:lnTo>
                  <a:lnTo>
                    <a:pt x="6196" y="7314"/>
                  </a:lnTo>
                  <a:lnTo>
                    <a:pt x="5763" y="7734"/>
                  </a:lnTo>
                  <a:lnTo>
                    <a:pt x="5341" y="8164"/>
                  </a:lnTo>
                  <a:lnTo>
                    <a:pt x="4937" y="8600"/>
                  </a:lnTo>
                  <a:lnTo>
                    <a:pt x="4545" y="9046"/>
                  </a:lnTo>
                  <a:lnTo>
                    <a:pt x="4169" y="9501"/>
                  </a:lnTo>
                  <a:lnTo>
                    <a:pt x="3806" y="9959"/>
                  </a:lnTo>
                  <a:lnTo>
                    <a:pt x="3459" y="10427"/>
                  </a:lnTo>
                  <a:lnTo>
                    <a:pt x="3129" y="10902"/>
                  </a:lnTo>
                  <a:lnTo>
                    <a:pt x="2815" y="11382"/>
                  </a:lnTo>
                  <a:lnTo>
                    <a:pt x="2513" y="11866"/>
                  </a:lnTo>
                  <a:lnTo>
                    <a:pt x="2233" y="12359"/>
                  </a:lnTo>
                  <a:lnTo>
                    <a:pt x="1965" y="12856"/>
                  </a:lnTo>
                  <a:lnTo>
                    <a:pt x="1713" y="13359"/>
                  </a:lnTo>
                  <a:lnTo>
                    <a:pt x="1482" y="13865"/>
                  </a:lnTo>
                  <a:lnTo>
                    <a:pt x="1263" y="14378"/>
                  </a:lnTo>
                  <a:lnTo>
                    <a:pt x="1061" y="14893"/>
                  </a:lnTo>
                  <a:lnTo>
                    <a:pt x="879" y="15412"/>
                  </a:lnTo>
                  <a:lnTo>
                    <a:pt x="714" y="15934"/>
                  </a:lnTo>
                  <a:lnTo>
                    <a:pt x="566" y="16459"/>
                  </a:lnTo>
                  <a:lnTo>
                    <a:pt x="433" y="16988"/>
                  </a:lnTo>
                  <a:lnTo>
                    <a:pt x="318" y="17520"/>
                  </a:lnTo>
                  <a:lnTo>
                    <a:pt x="218" y="18051"/>
                  </a:lnTo>
                  <a:lnTo>
                    <a:pt x="140" y="18586"/>
                  </a:lnTo>
                  <a:lnTo>
                    <a:pt x="78" y="19121"/>
                  </a:lnTo>
                  <a:lnTo>
                    <a:pt x="37" y="19659"/>
                  </a:lnTo>
                  <a:lnTo>
                    <a:pt x="8" y="20197"/>
                  </a:lnTo>
                  <a:lnTo>
                    <a:pt x="0" y="20735"/>
                  </a:lnTo>
                  <a:lnTo>
                    <a:pt x="8" y="21273"/>
                  </a:lnTo>
                  <a:lnTo>
                    <a:pt x="25" y="21597"/>
                  </a:lnTo>
                  <a:lnTo>
                    <a:pt x="21596" y="21597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A86E8">
                <a:alpha val="27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>
              <a:off x="15341979" y="6466579"/>
              <a:ext cx="2946399" cy="38207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5" y="21597"/>
                  </a:moveTo>
                  <a:lnTo>
                    <a:pt x="8" y="21273"/>
                  </a:lnTo>
                  <a:lnTo>
                    <a:pt x="0" y="20735"/>
                  </a:lnTo>
                  <a:lnTo>
                    <a:pt x="8" y="20197"/>
                  </a:lnTo>
                  <a:lnTo>
                    <a:pt x="37" y="19659"/>
                  </a:lnTo>
                  <a:lnTo>
                    <a:pt x="78" y="19121"/>
                  </a:lnTo>
                  <a:lnTo>
                    <a:pt x="140" y="18586"/>
                  </a:lnTo>
                  <a:lnTo>
                    <a:pt x="218" y="18051"/>
                  </a:lnTo>
                  <a:lnTo>
                    <a:pt x="318" y="17520"/>
                  </a:lnTo>
                  <a:lnTo>
                    <a:pt x="433" y="16988"/>
                  </a:lnTo>
                  <a:lnTo>
                    <a:pt x="566" y="16459"/>
                  </a:lnTo>
                  <a:lnTo>
                    <a:pt x="714" y="15934"/>
                  </a:lnTo>
                  <a:lnTo>
                    <a:pt x="879" y="15412"/>
                  </a:lnTo>
                  <a:lnTo>
                    <a:pt x="1061" y="14893"/>
                  </a:lnTo>
                  <a:lnTo>
                    <a:pt x="1263" y="14378"/>
                  </a:lnTo>
                  <a:lnTo>
                    <a:pt x="1482" y="13865"/>
                  </a:lnTo>
                  <a:lnTo>
                    <a:pt x="1713" y="13359"/>
                  </a:lnTo>
                  <a:lnTo>
                    <a:pt x="1965" y="12856"/>
                  </a:lnTo>
                  <a:lnTo>
                    <a:pt x="2233" y="12359"/>
                  </a:lnTo>
                  <a:lnTo>
                    <a:pt x="2513" y="11866"/>
                  </a:lnTo>
                  <a:lnTo>
                    <a:pt x="2815" y="11382"/>
                  </a:lnTo>
                  <a:lnTo>
                    <a:pt x="3129" y="10902"/>
                  </a:lnTo>
                  <a:lnTo>
                    <a:pt x="3459" y="10427"/>
                  </a:lnTo>
                  <a:lnTo>
                    <a:pt x="3806" y="9959"/>
                  </a:lnTo>
                  <a:lnTo>
                    <a:pt x="4169" y="9501"/>
                  </a:lnTo>
                  <a:lnTo>
                    <a:pt x="4545" y="9046"/>
                  </a:lnTo>
                  <a:lnTo>
                    <a:pt x="4937" y="8600"/>
                  </a:lnTo>
                  <a:lnTo>
                    <a:pt x="5341" y="8164"/>
                  </a:lnTo>
                  <a:lnTo>
                    <a:pt x="5763" y="7734"/>
                  </a:lnTo>
                  <a:lnTo>
                    <a:pt x="6196" y="7314"/>
                  </a:lnTo>
                  <a:lnTo>
                    <a:pt x="6645" y="6900"/>
                  </a:lnTo>
                  <a:lnTo>
                    <a:pt x="7104" y="6496"/>
                  </a:lnTo>
                  <a:lnTo>
                    <a:pt x="7579" y="6101"/>
                  </a:lnTo>
                  <a:lnTo>
                    <a:pt x="8066" y="5716"/>
                  </a:lnTo>
                  <a:lnTo>
                    <a:pt x="8565" y="5340"/>
                  </a:lnTo>
                  <a:lnTo>
                    <a:pt x="9077" y="4974"/>
                  </a:lnTo>
                  <a:lnTo>
                    <a:pt x="9601" y="4621"/>
                  </a:lnTo>
                  <a:lnTo>
                    <a:pt x="10138" y="4274"/>
                  </a:lnTo>
                  <a:lnTo>
                    <a:pt x="10683" y="3940"/>
                  </a:lnTo>
                  <a:lnTo>
                    <a:pt x="11240" y="3615"/>
                  </a:lnTo>
                  <a:lnTo>
                    <a:pt x="11806" y="3303"/>
                  </a:lnTo>
                  <a:lnTo>
                    <a:pt x="12383" y="3001"/>
                  </a:lnTo>
                  <a:lnTo>
                    <a:pt x="12973" y="2711"/>
                  </a:lnTo>
                  <a:lnTo>
                    <a:pt x="13568" y="2431"/>
                  </a:lnTo>
                  <a:lnTo>
                    <a:pt x="14175" y="2164"/>
                  </a:lnTo>
                  <a:lnTo>
                    <a:pt x="14790" y="1909"/>
                  </a:lnTo>
                  <a:lnTo>
                    <a:pt x="15414" y="1667"/>
                  </a:lnTo>
                  <a:lnTo>
                    <a:pt x="16041" y="1435"/>
                  </a:lnTo>
                  <a:lnTo>
                    <a:pt x="16681" y="1218"/>
                  </a:lnTo>
                  <a:lnTo>
                    <a:pt x="17324" y="1011"/>
                  </a:lnTo>
                  <a:lnTo>
                    <a:pt x="17977" y="817"/>
                  </a:lnTo>
                  <a:lnTo>
                    <a:pt x="18633" y="639"/>
                  </a:lnTo>
                  <a:lnTo>
                    <a:pt x="19298" y="470"/>
                  </a:lnTo>
                  <a:lnTo>
                    <a:pt x="19966" y="314"/>
                  </a:lnTo>
                  <a:lnTo>
                    <a:pt x="20640" y="174"/>
                  </a:lnTo>
                  <a:lnTo>
                    <a:pt x="21316" y="47"/>
                  </a:lnTo>
                  <a:lnTo>
                    <a:pt x="21596" y="0"/>
                  </a:lnTo>
                </a:path>
              </a:pathLst>
            </a:custGeom>
            <a:noFill/>
            <a:ln w="3175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15341979" y="6466579"/>
              <a:ext cx="2946399" cy="382079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5" y="21597"/>
                  </a:moveTo>
                  <a:lnTo>
                    <a:pt x="8" y="21273"/>
                  </a:lnTo>
                  <a:lnTo>
                    <a:pt x="0" y="20735"/>
                  </a:lnTo>
                  <a:lnTo>
                    <a:pt x="8" y="20197"/>
                  </a:lnTo>
                  <a:lnTo>
                    <a:pt x="37" y="19659"/>
                  </a:lnTo>
                  <a:lnTo>
                    <a:pt x="78" y="19121"/>
                  </a:lnTo>
                  <a:lnTo>
                    <a:pt x="140" y="18586"/>
                  </a:lnTo>
                  <a:lnTo>
                    <a:pt x="218" y="18051"/>
                  </a:lnTo>
                  <a:lnTo>
                    <a:pt x="318" y="17520"/>
                  </a:lnTo>
                  <a:lnTo>
                    <a:pt x="433" y="16988"/>
                  </a:lnTo>
                  <a:lnTo>
                    <a:pt x="566" y="16459"/>
                  </a:lnTo>
                  <a:lnTo>
                    <a:pt x="714" y="15934"/>
                  </a:lnTo>
                  <a:lnTo>
                    <a:pt x="879" y="15412"/>
                  </a:lnTo>
                  <a:lnTo>
                    <a:pt x="1061" y="14893"/>
                  </a:lnTo>
                  <a:lnTo>
                    <a:pt x="1263" y="14378"/>
                  </a:lnTo>
                  <a:lnTo>
                    <a:pt x="1482" y="13865"/>
                  </a:lnTo>
                  <a:lnTo>
                    <a:pt x="1713" y="13359"/>
                  </a:lnTo>
                  <a:lnTo>
                    <a:pt x="1965" y="12856"/>
                  </a:lnTo>
                  <a:lnTo>
                    <a:pt x="2233" y="12359"/>
                  </a:lnTo>
                  <a:lnTo>
                    <a:pt x="2513" y="11866"/>
                  </a:lnTo>
                  <a:lnTo>
                    <a:pt x="2815" y="11382"/>
                  </a:lnTo>
                  <a:lnTo>
                    <a:pt x="3129" y="10902"/>
                  </a:lnTo>
                  <a:lnTo>
                    <a:pt x="3459" y="10427"/>
                  </a:lnTo>
                  <a:lnTo>
                    <a:pt x="3806" y="9959"/>
                  </a:lnTo>
                  <a:lnTo>
                    <a:pt x="4169" y="9501"/>
                  </a:lnTo>
                  <a:lnTo>
                    <a:pt x="4545" y="9046"/>
                  </a:lnTo>
                  <a:lnTo>
                    <a:pt x="4937" y="8600"/>
                  </a:lnTo>
                  <a:lnTo>
                    <a:pt x="5341" y="8164"/>
                  </a:lnTo>
                  <a:lnTo>
                    <a:pt x="5763" y="7734"/>
                  </a:lnTo>
                  <a:lnTo>
                    <a:pt x="6196" y="7314"/>
                  </a:lnTo>
                  <a:lnTo>
                    <a:pt x="6645" y="6900"/>
                  </a:lnTo>
                  <a:lnTo>
                    <a:pt x="7104" y="6496"/>
                  </a:lnTo>
                  <a:lnTo>
                    <a:pt x="7579" y="6101"/>
                  </a:lnTo>
                  <a:lnTo>
                    <a:pt x="8066" y="5716"/>
                  </a:lnTo>
                  <a:lnTo>
                    <a:pt x="8565" y="5340"/>
                  </a:lnTo>
                  <a:lnTo>
                    <a:pt x="9077" y="4974"/>
                  </a:lnTo>
                  <a:lnTo>
                    <a:pt x="9601" y="4621"/>
                  </a:lnTo>
                  <a:lnTo>
                    <a:pt x="10138" y="4274"/>
                  </a:lnTo>
                  <a:lnTo>
                    <a:pt x="10683" y="3940"/>
                  </a:lnTo>
                  <a:lnTo>
                    <a:pt x="11240" y="3615"/>
                  </a:lnTo>
                  <a:lnTo>
                    <a:pt x="11806" y="3303"/>
                  </a:lnTo>
                  <a:lnTo>
                    <a:pt x="12383" y="3001"/>
                  </a:lnTo>
                  <a:lnTo>
                    <a:pt x="12973" y="2711"/>
                  </a:lnTo>
                  <a:lnTo>
                    <a:pt x="13568" y="2431"/>
                  </a:lnTo>
                  <a:lnTo>
                    <a:pt x="14175" y="2164"/>
                  </a:lnTo>
                  <a:lnTo>
                    <a:pt x="14790" y="1909"/>
                  </a:lnTo>
                  <a:lnTo>
                    <a:pt x="15414" y="1667"/>
                  </a:lnTo>
                  <a:lnTo>
                    <a:pt x="16041" y="1435"/>
                  </a:lnTo>
                  <a:lnTo>
                    <a:pt x="16681" y="1218"/>
                  </a:lnTo>
                  <a:lnTo>
                    <a:pt x="17324" y="1011"/>
                  </a:lnTo>
                  <a:lnTo>
                    <a:pt x="17977" y="817"/>
                  </a:lnTo>
                  <a:lnTo>
                    <a:pt x="18633" y="639"/>
                  </a:lnTo>
                  <a:lnTo>
                    <a:pt x="19298" y="470"/>
                  </a:lnTo>
                  <a:lnTo>
                    <a:pt x="19966" y="314"/>
                  </a:lnTo>
                  <a:lnTo>
                    <a:pt x="20640" y="174"/>
                  </a:lnTo>
                  <a:lnTo>
                    <a:pt x="21316" y="47"/>
                  </a:lnTo>
                  <a:lnTo>
                    <a:pt x="21596" y="0"/>
                  </a:lnTo>
                </a:path>
              </a:pathLst>
            </a:custGeom>
            <a:noFill/>
            <a:ln w="14639" cap="flat" cmpd="sng">
              <a:solidFill>
                <a:srgbClr val="4A86E8"/>
              </a:solidFill>
              <a:prstDash val="solid"/>
              <a:round/>
            </a:ln>
          </p:spPr>
        </p:sp>
      </p:grpSp>
      <p:sp>
        <p:nvSpPr>
          <p:cNvPr id="85" name="矩形"/>
          <p:cNvSpPr>
            <a:spLocks/>
          </p:cNvSpPr>
          <p:nvPr/>
        </p:nvSpPr>
        <p:spPr>
          <a:xfrm>
            <a:off x="2282126" y="3409460"/>
            <a:ext cx="9850120" cy="18484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conclusion,</a:t>
            </a:r>
            <a:r>
              <a:rPr lang="en-US" altLang="zh-CN" sz="2400" b="0" i="0" u="none" strike="noStrike" kern="0" cap="none" spc="-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integrating</a:t>
            </a:r>
            <a:r>
              <a:rPr lang="en-US" altLang="zh-CN" sz="2400" b="0" i="0" u="none" strike="noStrike" kern="0" cap="none" spc="-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machine</a:t>
            </a:r>
            <a:r>
              <a:rPr lang="en-US" altLang="zh-CN" sz="2400" b="1" i="0" u="none" strike="noStrike" kern="0" cap="none" spc="-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learning</a:t>
            </a:r>
            <a:r>
              <a:rPr lang="en-US" altLang="zh-CN" sz="2400" b="1" i="0" u="none" strike="noStrike" kern="0" cap="none" spc="-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into</a:t>
            </a:r>
            <a:r>
              <a:rPr lang="en-US" altLang="zh-CN" sz="2400" b="0" i="0" u="none" strike="noStrike" kern="0" cap="none" spc="-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H-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pattern</a:t>
            </a:r>
            <a:r>
              <a:rPr lang="en-US" altLang="zh-CN" sz="2400" b="0" i="0" u="none" strike="noStrike" kern="0" cap="none" spc="-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driving</a:t>
            </a:r>
            <a:r>
              <a:rPr lang="en-US" altLang="zh-CN" sz="2400" b="0" i="0" u="none" strike="noStrike" kern="0" cap="none" spc="-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test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evaluations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significantly</a:t>
            </a:r>
            <a:r>
              <a:rPr lang="en-US" altLang="zh-CN" sz="2400" b="0" i="0" u="none" strike="noStrike" kern="0" cap="none" spc="-14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enhances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accuracy</a:t>
            </a:r>
            <a:r>
              <a:rPr lang="en-US" altLang="zh-CN" sz="2400" b="0" i="0" u="none" strike="noStrike" kern="0" cap="none" spc="-14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400" b="0" i="0" u="none" strike="noStrike" kern="0" cap="none" spc="-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eﬀectiveness.</a:t>
            </a:r>
            <a:r>
              <a:rPr lang="en-US" altLang="zh-CN" sz="2400" b="0" i="0" u="none" strike="noStrike" kern="0" cap="none" spc="-7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Future </a:t>
            </a:r>
            <a:r>
              <a:rPr lang="en-US" altLang="zh-CN" sz="2400" b="0" i="0" u="none" strike="noStrike" kern="0" cap="none" spc="7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advancements</a:t>
            </a:r>
            <a:r>
              <a:rPr lang="en-US" altLang="zh-CN" sz="2400" b="0" i="0" u="none" strike="noStrike" kern="0" cap="none" spc="-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9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may</a:t>
            </a:r>
            <a:r>
              <a:rPr lang="en-US" altLang="zh-CN" sz="2400" b="0" i="0" u="none" strike="noStrike" kern="0" cap="none" spc="-15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include</a:t>
            </a:r>
            <a:r>
              <a:rPr lang="en-US" altLang="zh-CN" sz="2400" b="0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real-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time</a:t>
            </a:r>
            <a:r>
              <a:rPr lang="en-US" altLang="zh-CN" sz="2400" b="0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feedback</a:t>
            </a:r>
            <a:r>
              <a:rPr lang="en-US" altLang="zh-CN" sz="2400" b="0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9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systems</a:t>
            </a:r>
            <a:r>
              <a:rPr lang="en-US" altLang="zh-CN" sz="2400" b="0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6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 </a:t>
            </a:r>
            <a:r>
              <a:rPr lang="en-US" altLang="zh-CN" sz="2400" b="0" i="0" u="none" strike="noStrike" kern="0" cap="none" spc="4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personalized</a:t>
            </a:r>
            <a:r>
              <a:rPr lang="en-US" altLang="zh-CN" sz="2400" b="0" i="0" u="none" strike="noStrike" kern="0" cap="none" spc="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training</a:t>
            </a:r>
            <a:r>
              <a:rPr lang="en-US" altLang="zh-CN" sz="2400" b="0" i="0" u="none" strike="noStrike" kern="0" cap="none" spc="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programs,</a:t>
            </a:r>
            <a:r>
              <a:rPr lang="en-US" altLang="zh-CN" sz="2400" b="0" i="0" u="none" strike="noStrike" kern="0" cap="none" spc="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further</a:t>
            </a:r>
            <a:r>
              <a:rPr lang="en-US" altLang="zh-CN" sz="2400" b="0" i="0" u="none" strike="noStrike" kern="0" cap="none" spc="-4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improving</a:t>
            </a:r>
            <a:r>
              <a:rPr lang="en-US" altLang="zh-CN" sz="2400" b="0" i="0" u="none" strike="noStrike" kern="0" cap="none" spc="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driver</a:t>
            </a:r>
            <a:r>
              <a:rPr lang="en-US" altLang="zh-CN" sz="2400" b="0" i="0" u="none" strike="noStrike" kern="0" cap="none" spc="-4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7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competency </a:t>
            </a:r>
            <a:r>
              <a:rPr lang="en-US" altLang="zh-CN" sz="2400" b="0" i="0" u="none" strike="noStrike" kern="0" cap="none" spc="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400" b="0" i="0" u="none" strike="noStrike" kern="0" cap="none" spc="-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safety</a:t>
            </a:r>
            <a:r>
              <a:rPr lang="en-US" altLang="zh-CN" sz="2400" b="0" i="0" u="none" strike="noStrike" kern="0" cap="none" spc="-1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10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on</a:t>
            </a:r>
            <a:r>
              <a:rPr lang="en-US" altLang="zh-CN" sz="2400" b="0" i="0" u="none" strike="noStrike" kern="0" cap="none" spc="-9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400" b="0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roads.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2282126" y="1714538"/>
            <a:ext cx="11691620" cy="802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100" b="0" i="0" u="none" strike="noStrike" kern="0" cap="none" spc="-30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CONCLUSION</a:t>
            </a:r>
            <a:r>
              <a:rPr lang="en-US" altLang="zh-CN" sz="5100" b="0" i="0" u="none" strike="noStrike" kern="0" cap="none" spc="-13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5100" b="0" i="0" u="none" strike="noStrike" kern="0" cap="none" spc="-17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AND</a:t>
            </a:r>
            <a:r>
              <a:rPr lang="en-US" altLang="zh-CN" sz="5100" b="0" i="0" u="none" strike="noStrike" kern="0" cap="none" spc="-13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5100" b="0" i="0" u="none" strike="noStrike" kern="0" cap="none" spc="-38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FUTURE</a:t>
            </a:r>
            <a:r>
              <a:rPr lang="en-US" altLang="zh-CN" sz="5100" b="0" i="0" u="none" strike="noStrike" kern="0" cap="none" spc="-125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 </a:t>
            </a:r>
            <a:r>
              <a:rPr lang="en-US" altLang="zh-CN" sz="5100" b="0" i="0" u="none" strike="noStrike" kern="0" cap="none" spc="-36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DIRECTIONS</a:t>
            </a:r>
            <a:endParaRPr lang="zh-CN" altLang="en-US" sz="5100" b="0" i="0" u="none" strike="noStrike" kern="0" cap="none" spc="0" baseline="0">
              <a:solidFill>
                <a:srgbClr val="262425"/>
              </a:solidFill>
              <a:latin typeface="Microsoft Sans Serif" charset="0"/>
              <a:ea typeface="宋体" charset="0"/>
              <a:cs typeface="Microsoft Sans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7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"/>
          <p:cNvGrpSpPr>
            <a:grpSpLocks/>
          </p:cNvGrpSpPr>
          <p:nvPr/>
        </p:nvGrpSpPr>
        <p:grpSpPr>
          <a:xfrm>
            <a:off x="0" y="0"/>
            <a:ext cx="14382750" cy="10288270"/>
            <a:chOff x="0" y="0"/>
            <a:chExt cx="14382750" cy="10288270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>
              <a:off x="0" y="2793100"/>
              <a:ext cx="14382750" cy="126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18719" cap="flat" cmpd="sng">
              <a:solidFill>
                <a:srgbClr val="262425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1068451" y="0"/>
              <a:ext cx="4116069" cy="102882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98" y="0"/>
                  </a:moveTo>
                  <a:lnTo>
                    <a:pt x="17523" y="412"/>
                  </a:lnTo>
                  <a:lnTo>
                    <a:pt x="17958" y="778"/>
                  </a:lnTo>
                  <a:lnTo>
                    <a:pt x="18366" y="1147"/>
                  </a:lnTo>
                  <a:lnTo>
                    <a:pt x="18755" y="1519"/>
                  </a:lnTo>
                  <a:lnTo>
                    <a:pt x="19118" y="1897"/>
                  </a:lnTo>
                  <a:lnTo>
                    <a:pt x="19454" y="2276"/>
                  </a:lnTo>
                  <a:lnTo>
                    <a:pt x="19767" y="2660"/>
                  </a:lnTo>
                  <a:lnTo>
                    <a:pt x="20058" y="3047"/>
                  </a:lnTo>
                  <a:lnTo>
                    <a:pt x="20323" y="3437"/>
                  </a:lnTo>
                  <a:lnTo>
                    <a:pt x="20565" y="3828"/>
                  </a:lnTo>
                  <a:lnTo>
                    <a:pt x="20780" y="4223"/>
                  </a:lnTo>
                  <a:lnTo>
                    <a:pt x="20969" y="4619"/>
                  </a:lnTo>
                  <a:lnTo>
                    <a:pt x="21135" y="5018"/>
                  </a:lnTo>
                  <a:lnTo>
                    <a:pt x="21275" y="5417"/>
                  </a:lnTo>
                  <a:lnTo>
                    <a:pt x="21392" y="5818"/>
                  </a:lnTo>
                  <a:lnTo>
                    <a:pt x="21479" y="6220"/>
                  </a:lnTo>
                  <a:lnTo>
                    <a:pt x="21543" y="6623"/>
                  </a:lnTo>
                  <a:lnTo>
                    <a:pt x="21585" y="7027"/>
                  </a:lnTo>
                  <a:lnTo>
                    <a:pt x="21596" y="7431"/>
                  </a:lnTo>
                  <a:lnTo>
                    <a:pt x="21585" y="7834"/>
                  </a:lnTo>
                  <a:lnTo>
                    <a:pt x="21543" y="8238"/>
                  </a:lnTo>
                  <a:lnTo>
                    <a:pt x="21483" y="8641"/>
                  </a:lnTo>
                  <a:lnTo>
                    <a:pt x="21392" y="9043"/>
                  </a:lnTo>
                  <a:lnTo>
                    <a:pt x="21279" y="9444"/>
                  </a:lnTo>
                  <a:lnTo>
                    <a:pt x="21135" y="9843"/>
                  </a:lnTo>
                  <a:lnTo>
                    <a:pt x="20973" y="10242"/>
                  </a:lnTo>
                  <a:lnTo>
                    <a:pt x="20780" y="10638"/>
                  </a:lnTo>
                  <a:lnTo>
                    <a:pt x="20565" y="11033"/>
                  </a:lnTo>
                  <a:lnTo>
                    <a:pt x="20323" y="11424"/>
                  </a:lnTo>
                  <a:lnTo>
                    <a:pt x="20058" y="11814"/>
                  </a:lnTo>
                  <a:lnTo>
                    <a:pt x="19771" y="12201"/>
                  </a:lnTo>
                  <a:lnTo>
                    <a:pt x="19454" y="12585"/>
                  </a:lnTo>
                  <a:lnTo>
                    <a:pt x="19118" y="12965"/>
                  </a:lnTo>
                  <a:lnTo>
                    <a:pt x="18755" y="13342"/>
                  </a:lnTo>
                  <a:lnTo>
                    <a:pt x="18369" y="13714"/>
                  </a:lnTo>
                  <a:lnTo>
                    <a:pt x="17958" y="14085"/>
                  </a:lnTo>
                  <a:lnTo>
                    <a:pt x="17527" y="14449"/>
                  </a:lnTo>
                  <a:lnTo>
                    <a:pt x="17070" y="14809"/>
                  </a:lnTo>
                  <a:lnTo>
                    <a:pt x="16590" y="15164"/>
                  </a:lnTo>
                  <a:lnTo>
                    <a:pt x="16091" y="15515"/>
                  </a:lnTo>
                  <a:lnTo>
                    <a:pt x="15566" y="15861"/>
                  </a:lnTo>
                  <a:lnTo>
                    <a:pt x="15022" y="16199"/>
                  </a:lnTo>
                  <a:lnTo>
                    <a:pt x="14459" y="16535"/>
                  </a:lnTo>
                  <a:lnTo>
                    <a:pt x="13870" y="16863"/>
                  </a:lnTo>
                  <a:lnTo>
                    <a:pt x="13261" y="17185"/>
                  </a:lnTo>
                  <a:lnTo>
                    <a:pt x="12634" y="17501"/>
                  </a:lnTo>
                  <a:lnTo>
                    <a:pt x="11988" y="17811"/>
                  </a:lnTo>
                  <a:lnTo>
                    <a:pt x="11319" y="18115"/>
                  </a:lnTo>
                  <a:lnTo>
                    <a:pt x="10635" y="18409"/>
                  </a:lnTo>
                  <a:lnTo>
                    <a:pt x="9929" y="18700"/>
                  </a:lnTo>
                  <a:lnTo>
                    <a:pt x="9207" y="18981"/>
                  </a:lnTo>
                  <a:lnTo>
                    <a:pt x="8466" y="19256"/>
                  </a:lnTo>
                  <a:lnTo>
                    <a:pt x="7711" y="19522"/>
                  </a:lnTo>
                  <a:lnTo>
                    <a:pt x="6936" y="19782"/>
                  </a:lnTo>
                  <a:lnTo>
                    <a:pt x="6147" y="20033"/>
                  </a:lnTo>
                  <a:lnTo>
                    <a:pt x="5342" y="20276"/>
                  </a:lnTo>
                  <a:lnTo>
                    <a:pt x="4518" y="20511"/>
                  </a:lnTo>
                  <a:lnTo>
                    <a:pt x="3683" y="20737"/>
                  </a:lnTo>
                  <a:lnTo>
                    <a:pt x="2833" y="20955"/>
                  </a:lnTo>
                  <a:lnTo>
                    <a:pt x="1972" y="21164"/>
                  </a:lnTo>
                  <a:lnTo>
                    <a:pt x="1095" y="21365"/>
                  </a:lnTo>
                  <a:lnTo>
                    <a:pt x="207" y="21557"/>
                  </a:lnTo>
                  <a:lnTo>
                    <a:pt x="0" y="21598"/>
                  </a:lnTo>
                </a:path>
              </a:pathLst>
            </a:custGeom>
            <a:noFill/>
            <a:ln w="18719" cap="flat" cmpd="sng">
              <a:solidFill>
                <a:srgbClr val="262425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0" y="0"/>
              <a:ext cx="2399030" cy="76987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575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24" y="21373"/>
                  </a:lnTo>
                  <a:lnTo>
                    <a:pt x="2145" y="21189"/>
                  </a:lnTo>
                  <a:lnTo>
                    <a:pt x="3052" y="20997"/>
                  </a:lnTo>
                  <a:lnTo>
                    <a:pt x="3940" y="20797"/>
                  </a:lnTo>
                  <a:lnTo>
                    <a:pt x="4816" y="20593"/>
                  </a:lnTo>
                  <a:lnTo>
                    <a:pt x="5678" y="20381"/>
                  </a:lnTo>
                  <a:lnTo>
                    <a:pt x="6514" y="20161"/>
                  </a:lnTo>
                  <a:lnTo>
                    <a:pt x="7337" y="19934"/>
                  </a:lnTo>
                  <a:lnTo>
                    <a:pt x="8141" y="19702"/>
                  </a:lnTo>
                  <a:lnTo>
                    <a:pt x="8926" y="19464"/>
                  </a:lnTo>
                  <a:lnTo>
                    <a:pt x="9691" y="19219"/>
                  </a:lnTo>
                  <a:lnTo>
                    <a:pt x="10436" y="18969"/>
                  </a:lnTo>
                  <a:lnTo>
                    <a:pt x="11162" y="18714"/>
                  </a:lnTo>
                  <a:lnTo>
                    <a:pt x="11862" y="18452"/>
                  </a:lnTo>
                  <a:lnTo>
                    <a:pt x="12543" y="18185"/>
                  </a:lnTo>
                  <a:lnTo>
                    <a:pt x="13204" y="17912"/>
                  </a:lnTo>
                  <a:lnTo>
                    <a:pt x="13840" y="17633"/>
                  </a:lnTo>
                  <a:lnTo>
                    <a:pt x="14455" y="17351"/>
                  </a:lnTo>
                  <a:lnTo>
                    <a:pt x="15045" y="17064"/>
                  </a:lnTo>
                  <a:lnTo>
                    <a:pt x="15616" y="16771"/>
                  </a:lnTo>
                  <a:lnTo>
                    <a:pt x="16160" y="16476"/>
                  </a:lnTo>
                  <a:lnTo>
                    <a:pt x="16679" y="16175"/>
                  </a:lnTo>
                  <a:lnTo>
                    <a:pt x="17172" y="15870"/>
                  </a:lnTo>
                  <a:lnTo>
                    <a:pt x="17645" y="15561"/>
                  </a:lnTo>
                  <a:lnTo>
                    <a:pt x="18086" y="15250"/>
                  </a:lnTo>
                  <a:lnTo>
                    <a:pt x="18507" y="14934"/>
                  </a:lnTo>
                  <a:lnTo>
                    <a:pt x="18903" y="14615"/>
                  </a:lnTo>
                  <a:lnTo>
                    <a:pt x="19266" y="14294"/>
                  </a:lnTo>
                  <a:lnTo>
                    <a:pt x="19609" y="13969"/>
                  </a:lnTo>
                  <a:lnTo>
                    <a:pt x="19927" y="13642"/>
                  </a:lnTo>
                  <a:lnTo>
                    <a:pt x="20212" y="13312"/>
                  </a:lnTo>
                  <a:lnTo>
                    <a:pt x="20472" y="12981"/>
                  </a:lnTo>
                  <a:lnTo>
                    <a:pt x="20705" y="12648"/>
                  </a:lnTo>
                  <a:lnTo>
                    <a:pt x="20912" y="12312"/>
                  </a:lnTo>
                  <a:lnTo>
                    <a:pt x="21094" y="11975"/>
                  </a:lnTo>
                  <a:lnTo>
                    <a:pt x="21249" y="11638"/>
                  </a:lnTo>
                  <a:lnTo>
                    <a:pt x="21373" y="11298"/>
                  </a:lnTo>
                  <a:lnTo>
                    <a:pt x="21470" y="10959"/>
                  </a:lnTo>
                  <a:lnTo>
                    <a:pt x="21535" y="10617"/>
                  </a:lnTo>
                  <a:lnTo>
                    <a:pt x="21580" y="10276"/>
                  </a:lnTo>
                  <a:lnTo>
                    <a:pt x="21593" y="9935"/>
                  </a:lnTo>
                  <a:lnTo>
                    <a:pt x="21600" y="9935"/>
                  </a:lnTo>
                  <a:lnTo>
                    <a:pt x="21586" y="9593"/>
                  </a:lnTo>
                  <a:lnTo>
                    <a:pt x="21541" y="9252"/>
                  </a:lnTo>
                  <a:lnTo>
                    <a:pt x="21476" y="8910"/>
                  </a:lnTo>
                  <a:lnTo>
                    <a:pt x="21379" y="8571"/>
                  </a:lnTo>
                  <a:lnTo>
                    <a:pt x="21256" y="8232"/>
                  </a:lnTo>
                  <a:lnTo>
                    <a:pt x="21100" y="7894"/>
                  </a:lnTo>
                  <a:lnTo>
                    <a:pt x="20919" y="7557"/>
                  </a:lnTo>
                  <a:lnTo>
                    <a:pt x="20711" y="7222"/>
                  </a:lnTo>
                  <a:lnTo>
                    <a:pt x="20478" y="6888"/>
                  </a:lnTo>
                  <a:lnTo>
                    <a:pt x="20219" y="6557"/>
                  </a:lnTo>
                  <a:lnTo>
                    <a:pt x="19933" y="6228"/>
                  </a:lnTo>
                  <a:lnTo>
                    <a:pt x="19616" y="5900"/>
                  </a:lnTo>
                  <a:lnTo>
                    <a:pt x="19272" y="5575"/>
                  </a:lnTo>
                  <a:lnTo>
                    <a:pt x="18909" y="5254"/>
                  </a:lnTo>
                  <a:lnTo>
                    <a:pt x="18514" y="4935"/>
                  </a:lnTo>
                  <a:lnTo>
                    <a:pt x="18092" y="4620"/>
                  </a:lnTo>
                  <a:lnTo>
                    <a:pt x="17651" y="4306"/>
                  </a:lnTo>
                  <a:lnTo>
                    <a:pt x="17178" y="3999"/>
                  </a:lnTo>
                  <a:lnTo>
                    <a:pt x="16686" y="3694"/>
                  </a:lnTo>
                  <a:lnTo>
                    <a:pt x="16167" y="3393"/>
                  </a:lnTo>
                  <a:lnTo>
                    <a:pt x="15622" y="3096"/>
                  </a:lnTo>
                  <a:lnTo>
                    <a:pt x="15052" y="2805"/>
                  </a:lnTo>
                  <a:lnTo>
                    <a:pt x="14462" y="2517"/>
                  </a:lnTo>
                  <a:lnTo>
                    <a:pt x="13846" y="2234"/>
                  </a:lnTo>
                  <a:lnTo>
                    <a:pt x="13211" y="1957"/>
                  </a:lnTo>
                  <a:lnTo>
                    <a:pt x="12550" y="1684"/>
                  </a:lnTo>
                  <a:lnTo>
                    <a:pt x="11869" y="1418"/>
                  </a:lnTo>
                  <a:lnTo>
                    <a:pt x="11162" y="1155"/>
                  </a:lnTo>
                  <a:lnTo>
                    <a:pt x="10443" y="898"/>
                  </a:lnTo>
                  <a:lnTo>
                    <a:pt x="9697" y="648"/>
                  </a:lnTo>
                  <a:lnTo>
                    <a:pt x="8932" y="403"/>
                  </a:lnTo>
                  <a:lnTo>
                    <a:pt x="8148" y="165"/>
                  </a:lnTo>
                  <a:lnTo>
                    <a:pt x="7575" y="0"/>
                  </a:lnTo>
                  <a:close/>
                </a:path>
              </a:pathLst>
            </a:custGeom>
            <a:solidFill>
              <a:srgbClr val="4A86E8">
                <a:alpha val="27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0" y="0"/>
              <a:ext cx="2399030" cy="76987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575" y="0"/>
                  </a:moveTo>
                  <a:lnTo>
                    <a:pt x="8148" y="165"/>
                  </a:lnTo>
                  <a:lnTo>
                    <a:pt x="8932" y="403"/>
                  </a:lnTo>
                  <a:lnTo>
                    <a:pt x="9697" y="648"/>
                  </a:lnTo>
                  <a:lnTo>
                    <a:pt x="10443" y="898"/>
                  </a:lnTo>
                  <a:lnTo>
                    <a:pt x="11162" y="1155"/>
                  </a:lnTo>
                  <a:lnTo>
                    <a:pt x="11869" y="1418"/>
                  </a:lnTo>
                  <a:lnTo>
                    <a:pt x="12550" y="1684"/>
                  </a:lnTo>
                  <a:lnTo>
                    <a:pt x="13211" y="1957"/>
                  </a:lnTo>
                  <a:lnTo>
                    <a:pt x="13846" y="2234"/>
                  </a:lnTo>
                  <a:lnTo>
                    <a:pt x="14462" y="2517"/>
                  </a:lnTo>
                  <a:lnTo>
                    <a:pt x="15052" y="2805"/>
                  </a:lnTo>
                  <a:lnTo>
                    <a:pt x="15622" y="3096"/>
                  </a:lnTo>
                  <a:lnTo>
                    <a:pt x="16167" y="3393"/>
                  </a:lnTo>
                  <a:lnTo>
                    <a:pt x="16686" y="3694"/>
                  </a:lnTo>
                  <a:lnTo>
                    <a:pt x="17178" y="3999"/>
                  </a:lnTo>
                  <a:lnTo>
                    <a:pt x="17651" y="4306"/>
                  </a:lnTo>
                  <a:lnTo>
                    <a:pt x="18092" y="4620"/>
                  </a:lnTo>
                  <a:lnTo>
                    <a:pt x="18514" y="4935"/>
                  </a:lnTo>
                  <a:lnTo>
                    <a:pt x="18909" y="5254"/>
                  </a:lnTo>
                  <a:lnTo>
                    <a:pt x="19272" y="5575"/>
                  </a:lnTo>
                  <a:lnTo>
                    <a:pt x="19616" y="5900"/>
                  </a:lnTo>
                  <a:lnTo>
                    <a:pt x="19933" y="6228"/>
                  </a:lnTo>
                  <a:lnTo>
                    <a:pt x="20219" y="6557"/>
                  </a:lnTo>
                  <a:lnTo>
                    <a:pt x="20478" y="6888"/>
                  </a:lnTo>
                  <a:lnTo>
                    <a:pt x="20711" y="7222"/>
                  </a:lnTo>
                  <a:lnTo>
                    <a:pt x="20919" y="7557"/>
                  </a:lnTo>
                  <a:lnTo>
                    <a:pt x="21100" y="7894"/>
                  </a:lnTo>
                  <a:lnTo>
                    <a:pt x="21256" y="8232"/>
                  </a:lnTo>
                  <a:lnTo>
                    <a:pt x="21379" y="8571"/>
                  </a:lnTo>
                  <a:lnTo>
                    <a:pt x="21476" y="8910"/>
                  </a:lnTo>
                  <a:lnTo>
                    <a:pt x="21541" y="9252"/>
                  </a:lnTo>
                  <a:lnTo>
                    <a:pt x="21586" y="9593"/>
                  </a:lnTo>
                  <a:lnTo>
                    <a:pt x="21600" y="9935"/>
                  </a:lnTo>
                  <a:lnTo>
                    <a:pt x="21593" y="9935"/>
                  </a:lnTo>
                  <a:lnTo>
                    <a:pt x="21580" y="10276"/>
                  </a:lnTo>
                  <a:lnTo>
                    <a:pt x="21535" y="10617"/>
                  </a:lnTo>
                  <a:lnTo>
                    <a:pt x="21470" y="10959"/>
                  </a:lnTo>
                  <a:lnTo>
                    <a:pt x="21373" y="11298"/>
                  </a:lnTo>
                  <a:lnTo>
                    <a:pt x="21249" y="11638"/>
                  </a:lnTo>
                  <a:lnTo>
                    <a:pt x="21094" y="11975"/>
                  </a:lnTo>
                  <a:lnTo>
                    <a:pt x="20912" y="12312"/>
                  </a:lnTo>
                  <a:lnTo>
                    <a:pt x="20705" y="12648"/>
                  </a:lnTo>
                  <a:lnTo>
                    <a:pt x="20472" y="12981"/>
                  </a:lnTo>
                  <a:lnTo>
                    <a:pt x="20212" y="13312"/>
                  </a:lnTo>
                  <a:lnTo>
                    <a:pt x="19927" y="13642"/>
                  </a:lnTo>
                  <a:lnTo>
                    <a:pt x="19609" y="13969"/>
                  </a:lnTo>
                  <a:lnTo>
                    <a:pt x="19266" y="14294"/>
                  </a:lnTo>
                  <a:lnTo>
                    <a:pt x="18903" y="14615"/>
                  </a:lnTo>
                  <a:lnTo>
                    <a:pt x="18507" y="14934"/>
                  </a:lnTo>
                  <a:lnTo>
                    <a:pt x="18086" y="15250"/>
                  </a:lnTo>
                  <a:lnTo>
                    <a:pt x="17645" y="15561"/>
                  </a:lnTo>
                  <a:lnTo>
                    <a:pt x="17172" y="15870"/>
                  </a:lnTo>
                  <a:lnTo>
                    <a:pt x="16679" y="16175"/>
                  </a:lnTo>
                  <a:lnTo>
                    <a:pt x="16160" y="16476"/>
                  </a:lnTo>
                  <a:lnTo>
                    <a:pt x="15616" y="16771"/>
                  </a:lnTo>
                  <a:lnTo>
                    <a:pt x="15045" y="17064"/>
                  </a:lnTo>
                  <a:lnTo>
                    <a:pt x="14455" y="17351"/>
                  </a:lnTo>
                  <a:lnTo>
                    <a:pt x="13840" y="17633"/>
                  </a:lnTo>
                  <a:lnTo>
                    <a:pt x="13204" y="17912"/>
                  </a:lnTo>
                  <a:lnTo>
                    <a:pt x="12543" y="18185"/>
                  </a:lnTo>
                  <a:lnTo>
                    <a:pt x="11862" y="18452"/>
                  </a:lnTo>
                  <a:lnTo>
                    <a:pt x="11162" y="18714"/>
                  </a:lnTo>
                  <a:lnTo>
                    <a:pt x="10436" y="18969"/>
                  </a:lnTo>
                  <a:lnTo>
                    <a:pt x="9691" y="19219"/>
                  </a:lnTo>
                  <a:lnTo>
                    <a:pt x="8926" y="19464"/>
                  </a:lnTo>
                  <a:lnTo>
                    <a:pt x="8141" y="19702"/>
                  </a:lnTo>
                  <a:lnTo>
                    <a:pt x="7337" y="19934"/>
                  </a:lnTo>
                  <a:lnTo>
                    <a:pt x="6514" y="20161"/>
                  </a:lnTo>
                  <a:lnTo>
                    <a:pt x="5678" y="20381"/>
                  </a:lnTo>
                  <a:lnTo>
                    <a:pt x="4816" y="20593"/>
                  </a:lnTo>
                  <a:lnTo>
                    <a:pt x="3940" y="20797"/>
                  </a:lnTo>
                  <a:lnTo>
                    <a:pt x="3052" y="20997"/>
                  </a:lnTo>
                  <a:lnTo>
                    <a:pt x="2145" y="21189"/>
                  </a:lnTo>
                  <a:lnTo>
                    <a:pt x="1224" y="21373"/>
                  </a:lnTo>
                  <a:lnTo>
                    <a:pt x="284" y="21548"/>
                  </a:lnTo>
                  <a:lnTo>
                    <a:pt x="0" y="21600"/>
                  </a:lnTo>
                </a:path>
              </a:pathLst>
            </a:custGeom>
            <a:noFill/>
            <a:ln w="3175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0" y="0"/>
              <a:ext cx="2399030" cy="76987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575" y="0"/>
                  </a:moveTo>
                  <a:lnTo>
                    <a:pt x="8148" y="165"/>
                  </a:lnTo>
                  <a:lnTo>
                    <a:pt x="8932" y="403"/>
                  </a:lnTo>
                  <a:lnTo>
                    <a:pt x="9697" y="648"/>
                  </a:lnTo>
                  <a:lnTo>
                    <a:pt x="10443" y="898"/>
                  </a:lnTo>
                  <a:lnTo>
                    <a:pt x="11162" y="1155"/>
                  </a:lnTo>
                  <a:lnTo>
                    <a:pt x="11869" y="1418"/>
                  </a:lnTo>
                  <a:lnTo>
                    <a:pt x="12550" y="1684"/>
                  </a:lnTo>
                  <a:lnTo>
                    <a:pt x="13211" y="1957"/>
                  </a:lnTo>
                  <a:lnTo>
                    <a:pt x="13846" y="2234"/>
                  </a:lnTo>
                  <a:lnTo>
                    <a:pt x="14462" y="2517"/>
                  </a:lnTo>
                  <a:lnTo>
                    <a:pt x="15052" y="2805"/>
                  </a:lnTo>
                  <a:lnTo>
                    <a:pt x="15622" y="3096"/>
                  </a:lnTo>
                  <a:lnTo>
                    <a:pt x="16167" y="3393"/>
                  </a:lnTo>
                  <a:lnTo>
                    <a:pt x="16686" y="3694"/>
                  </a:lnTo>
                  <a:lnTo>
                    <a:pt x="17178" y="3999"/>
                  </a:lnTo>
                  <a:lnTo>
                    <a:pt x="17651" y="4306"/>
                  </a:lnTo>
                  <a:lnTo>
                    <a:pt x="18092" y="4620"/>
                  </a:lnTo>
                  <a:lnTo>
                    <a:pt x="18514" y="4935"/>
                  </a:lnTo>
                  <a:lnTo>
                    <a:pt x="18909" y="5254"/>
                  </a:lnTo>
                  <a:lnTo>
                    <a:pt x="19272" y="5575"/>
                  </a:lnTo>
                  <a:lnTo>
                    <a:pt x="19616" y="5900"/>
                  </a:lnTo>
                  <a:lnTo>
                    <a:pt x="19933" y="6228"/>
                  </a:lnTo>
                  <a:lnTo>
                    <a:pt x="20219" y="6557"/>
                  </a:lnTo>
                  <a:lnTo>
                    <a:pt x="20478" y="6888"/>
                  </a:lnTo>
                  <a:lnTo>
                    <a:pt x="20711" y="7222"/>
                  </a:lnTo>
                  <a:lnTo>
                    <a:pt x="20919" y="7557"/>
                  </a:lnTo>
                  <a:lnTo>
                    <a:pt x="21100" y="7894"/>
                  </a:lnTo>
                  <a:lnTo>
                    <a:pt x="21256" y="8232"/>
                  </a:lnTo>
                  <a:lnTo>
                    <a:pt x="21379" y="8571"/>
                  </a:lnTo>
                  <a:lnTo>
                    <a:pt x="21476" y="8910"/>
                  </a:lnTo>
                  <a:lnTo>
                    <a:pt x="21541" y="9252"/>
                  </a:lnTo>
                  <a:lnTo>
                    <a:pt x="21586" y="9593"/>
                  </a:lnTo>
                  <a:lnTo>
                    <a:pt x="21600" y="9935"/>
                  </a:lnTo>
                  <a:lnTo>
                    <a:pt x="21593" y="9935"/>
                  </a:lnTo>
                  <a:lnTo>
                    <a:pt x="21580" y="10276"/>
                  </a:lnTo>
                  <a:lnTo>
                    <a:pt x="21535" y="10617"/>
                  </a:lnTo>
                  <a:lnTo>
                    <a:pt x="21470" y="10959"/>
                  </a:lnTo>
                  <a:lnTo>
                    <a:pt x="21373" y="11298"/>
                  </a:lnTo>
                  <a:lnTo>
                    <a:pt x="21249" y="11638"/>
                  </a:lnTo>
                  <a:lnTo>
                    <a:pt x="21094" y="11975"/>
                  </a:lnTo>
                  <a:lnTo>
                    <a:pt x="20912" y="12312"/>
                  </a:lnTo>
                  <a:lnTo>
                    <a:pt x="20705" y="12648"/>
                  </a:lnTo>
                  <a:lnTo>
                    <a:pt x="20472" y="12981"/>
                  </a:lnTo>
                  <a:lnTo>
                    <a:pt x="20212" y="13312"/>
                  </a:lnTo>
                  <a:lnTo>
                    <a:pt x="19927" y="13642"/>
                  </a:lnTo>
                  <a:lnTo>
                    <a:pt x="19609" y="13969"/>
                  </a:lnTo>
                  <a:lnTo>
                    <a:pt x="19266" y="14294"/>
                  </a:lnTo>
                  <a:lnTo>
                    <a:pt x="18903" y="14615"/>
                  </a:lnTo>
                  <a:lnTo>
                    <a:pt x="18507" y="14934"/>
                  </a:lnTo>
                  <a:lnTo>
                    <a:pt x="18086" y="15250"/>
                  </a:lnTo>
                  <a:lnTo>
                    <a:pt x="17645" y="15561"/>
                  </a:lnTo>
                  <a:lnTo>
                    <a:pt x="17172" y="15870"/>
                  </a:lnTo>
                  <a:lnTo>
                    <a:pt x="16679" y="16175"/>
                  </a:lnTo>
                  <a:lnTo>
                    <a:pt x="16160" y="16476"/>
                  </a:lnTo>
                  <a:lnTo>
                    <a:pt x="15616" y="16771"/>
                  </a:lnTo>
                  <a:lnTo>
                    <a:pt x="15045" y="17064"/>
                  </a:lnTo>
                  <a:lnTo>
                    <a:pt x="14455" y="17351"/>
                  </a:lnTo>
                  <a:lnTo>
                    <a:pt x="13840" y="17633"/>
                  </a:lnTo>
                  <a:lnTo>
                    <a:pt x="13204" y="17912"/>
                  </a:lnTo>
                  <a:lnTo>
                    <a:pt x="12543" y="18185"/>
                  </a:lnTo>
                  <a:lnTo>
                    <a:pt x="11862" y="18452"/>
                  </a:lnTo>
                  <a:lnTo>
                    <a:pt x="11162" y="18714"/>
                  </a:lnTo>
                  <a:lnTo>
                    <a:pt x="10436" y="18969"/>
                  </a:lnTo>
                  <a:lnTo>
                    <a:pt x="9691" y="19219"/>
                  </a:lnTo>
                  <a:lnTo>
                    <a:pt x="8926" y="19464"/>
                  </a:lnTo>
                  <a:lnTo>
                    <a:pt x="8141" y="19702"/>
                  </a:lnTo>
                  <a:lnTo>
                    <a:pt x="7337" y="19934"/>
                  </a:lnTo>
                  <a:lnTo>
                    <a:pt x="6514" y="20161"/>
                  </a:lnTo>
                  <a:lnTo>
                    <a:pt x="5678" y="20381"/>
                  </a:lnTo>
                  <a:lnTo>
                    <a:pt x="4816" y="20593"/>
                  </a:lnTo>
                  <a:lnTo>
                    <a:pt x="3940" y="20797"/>
                  </a:lnTo>
                  <a:lnTo>
                    <a:pt x="3052" y="20997"/>
                  </a:lnTo>
                  <a:lnTo>
                    <a:pt x="2145" y="21189"/>
                  </a:lnTo>
                  <a:lnTo>
                    <a:pt x="1224" y="21373"/>
                  </a:lnTo>
                  <a:lnTo>
                    <a:pt x="284" y="21548"/>
                  </a:lnTo>
                  <a:lnTo>
                    <a:pt x="0" y="21600"/>
                  </a:lnTo>
                </a:path>
              </a:pathLst>
            </a:custGeom>
            <a:noFill/>
            <a:ln w="18719" cap="flat" cmpd="sng">
              <a:solidFill>
                <a:srgbClr val="4A86E8"/>
              </a:solidFill>
              <a:prstDash val="solid"/>
              <a:round/>
            </a:ln>
          </p:spPr>
        </p:sp>
      </p:grpSp>
      <p:sp>
        <p:nvSpPr>
          <p:cNvPr id="93" name="曲线"/>
          <p:cNvSpPr>
            <a:spLocks/>
          </p:cNvSpPr>
          <p:nvPr/>
        </p:nvSpPr>
        <p:spPr>
          <a:xfrm>
            <a:off x="15546195" y="6161761"/>
            <a:ext cx="2741930" cy="412559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5609" y="21598"/>
                </a:moveTo>
                <a:lnTo>
                  <a:pt x="4889" y="21094"/>
                </a:lnTo>
                <a:lnTo>
                  <a:pt x="4242" y="20593"/>
                </a:lnTo>
                <a:lnTo>
                  <a:pt x="3635" y="20065"/>
                </a:lnTo>
                <a:lnTo>
                  <a:pt x="3068" y="19522"/>
                </a:lnTo>
                <a:lnTo>
                  <a:pt x="2553" y="18957"/>
                </a:lnTo>
                <a:lnTo>
                  <a:pt x="2075" y="18376"/>
                </a:lnTo>
                <a:lnTo>
                  <a:pt x="1644" y="17777"/>
                </a:lnTo>
                <a:lnTo>
                  <a:pt x="1265" y="17166"/>
                </a:lnTo>
                <a:lnTo>
                  <a:pt x="930" y="16544"/>
                </a:lnTo>
                <a:lnTo>
                  <a:pt x="647" y="15911"/>
                </a:lnTo>
                <a:lnTo>
                  <a:pt x="414" y="15266"/>
                </a:lnTo>
                <a:lnTo>
                  <a:pt x="233" y="14614"/>
                </a:lnTo>
                <a:lnTo>
                  <a:pt x="102" y="13958"/>
                </a:lnTo>
                <a:lnTo>
                  <a:pt x="29" y="13299"/>
                </a:lnTo>
                <a:lnTo>
                  <a:pt x="0" y="12639"/>
                </a:lnTo>
                <a:lnTo>
                  <a:pt x="5" y="12639"/>
                </a:lnTo>
                <a:lnTo>
                  <a:pt x="34" y="11979"/>
                </a:lnTo>
                <a:lnTo>
                  <a:pt x="108" y="11320"/>
                </a:lnTo>
                <a:lnTo>
                  <a:pt x="238" y="10664"/>
                </a:lnTo>
                <a:lnTo>
                  <a:pt x="420" y="10012"/>
                </a:lnTo>
                <a:lnTo>
                  <a:pt x="652" y="9367"/>
                </a:lnTo>
                <a:lnTo>
                  <a:pt x="936" y="8734"/>
                </a:lnTo>
                <a:lnTo>
                  <a:pt x="1265" y="8112"/>
                </a:lnTo>
                <a:lnTo>
                  <a:pt x="1644" y="7501"/>
                </a:lnTo>
                <a:lnTo>
                  <a:pt x="2075" y="6902"/>
                </a:lnTo>
                <a:lnTo>
                  <a:pt x="2553" y="6321"/>
                </a:lnTo>
                <a:lnTo>
                  <a:pt x="3068" y="5756"/>
                </a:lnTo>
                <a:lnTo>
                  <a:pt x="3635" y="5213"/>
                </a:lnTo>
                <a:lnTo>
                  <a:pt x="4242" y="4685"/>
                </a:lnTo>
                <a:lnTo>
                  <a:pt x="4889" y="4184"/>
                </a:lnTo>
                <a:lnTo>
                  <a:pt x="5570" y="3701"/>
                </a:lnTo>
                <a:lnTo>
                  <a:pt x="6295" y="3249"/>
                </a:lnTo>
                <a:lnTo>
                  <a:pt x="7050" y="2819"/>
                </a:lnTo>
                <a:lnTo>
                  <a:pt x="7838" y="2416"/>
                </a:lnTo>
                <a:lnTo>
                  <a:pt x="8661" y="2039"/>
                </a:lnTo>
                <a:lnTo>
                  <a:pt x="9512" y="1696"/>
                </a:lnTo>
                <a:lnTo>
                  <a:pt x="10385" y="1379"/>
                </a:lnTo>
                <a:lnTo>
                  <a:pt x="11282" y="1093"/>
                </a:lnTo>
                <a:lnTo>
                  <a:pt x="12200" y="840"/>
                </a:lnTo>
                <a:lnTo>
                  <a:pt x="13142" y="618"/>
                </a:lnTo>
                <a:lnTo>
                  <a:pt x="14094" y="429"/>
                </a:lnTo>
                <a:lnTo>
                  <a:pt x="15064" y="275"/>
                </a:lnTo>
                <a:lnTo>
                  <a:pt x="16040" y="154"/>
                </a:lnTo>
                <a:lnTo>
                  <a:pt x="17032" y="67"/>
                </a:lnTo>
                <a:lnTo>
                  <a:pt x="18025" y="18"/>
                </a:lnTo>
                <a:lnTo>
                  <a:pt x="19017" y="0"/>
                </a:lnTo>
                <a:lnTo>
                  <a:pt x="20010" y="18"/>
                </a:lnTo>
                <a:lnTo>
                  <a:pt x="21003" y="67"/>
                </a:lnTo>
                <a:lnTo>
                  <a:pt x="21599" y="120"/>
                </a:lnTo>
              </a:path>
            </a:pathLst>
          </a:custGeom>
          <a:noFill/>
          <a:ln w="18719" cap="flat" cmpd="sng">
            <a:solidFill>
              <a:srgbClr val="262425"/>
            </a:solidFill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>
            <a:off x="6037110" y="1368259"/>
            <a:ext cx="6287770" cy="2219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400" b="0" i="0" u="none" strike="noStrike" kern="0" cap="none" spc="-330" baseline="0">
                <a:solidFill>
                  <a:srgbClr val="262425"/>
                </a:solidFill>
                <a:latin typeface="Microsoft Sans Serif" charset="0"/>
                <a:ea typeface="宋体" charset="0"/>
                <a:cs typeface="Microsoft Sans Serif" charset="0"/>
              </a:rPr>
              <a:t>Thanks!</a:t>
            </a:r>
            <a:endParaRPr lang="zh-CN" altLang="en-US" sz="14400" b="0" i="0" u="none" strike="noStrike" kern="0" cap="none" spc="0" baseline="0">
              <a:solidFill>
                <a:srgbClr val="262425"/>
              </a:solidFill>
              <a:latin typeface="Microsoft Sans Serif" charset="0"/>
              <a:ea typeface="宋体" charset="0"/>
              <a:cs typeface="Microsoft Sans Serif" charset="0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>
            <a:off x="7188416" y="3724021"/>
            <a:ext cx="3913504" cy="3797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300" b="1" i="0" u="none" strike="noStrike" kern="0" cap="none" spc="13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Do</a:t>
            </a:r>
            <a:r>
              <a:rPr lang="en-US" altLang="zh-CN" sz="2300" b="1" i="0" u="none" strike="noStrike" kern="0" cap="none" spc="-1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300" b="1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you</a:t>
            </a:r>
            <a:r>
              <a:rPr lang="en-US" altLang="zh-CN" sz="2300" b="1" i="0" u="none" strike="noStrike" kern="0" cap="none" spc="-8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300" b="1" i="0" u="none" strike="noStrike" kern="0" cap="none" spc="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have</a:t>
            </a:r>
            <a:r>
              <a:rPr lang="en-US" altLang="zh-CN" sz="2300" b="1" i="0" u="none" strike="noStrike" kern="0" cap="none" spc="-85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300" b="1" i="0" u="none" strike="noStrike" kern="0" cap="none" spc="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any</a:t>
            </a:r>
            <a:r>
              <a:rPr lang="en-US" altLang="zh-CN" sz="2300" b="1" i="0" u="none" strike="noStrike" kern="0" cap="none" spc="-15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300" b="1" i="0" u="none" strike="noStrike" kern="0" cap="none" spc="60" baseline="0">
                <a:solidFill>
                  <a:srgbClr val="262425"/>
                </a:solidFill>
                <a:latin typeface="Trebuchet MS" charset="0"/>
                <a:ea typeface="Droid Sans"/>
                <a:cs typeface="Trebuchet MS" charset="0"/>
              </a:rPr>
              <a:t>questions?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7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306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Consolas</vt:lpstr>
      <vt:lpstr>Droid Sans</vt:lpstr>
      <vt:lpstr>Microsoft Sans Serif</vt:lpstr>
      <vt:lpstr>Trebuchet MS</vt:lpstr>
      <vt:lpstr>Office Theme</vt:lpstr>
      <vt:lpstr>PowerPoint Presentation</vt:lpstr>
      <vt:lpstr>INTRODUCTION TO H-PATTERN DRIVING TEST</vt:lpstr>
      <vt:lpstr>UNDERSTANDING MACHINE LEARNING</vt:lpstr>
      <vt:lpstr>DATA COLLECTION METHODS</vt:lpstr>
      <vt:lpstr>MACHINE LEARNING ALGORITHMS USED</vt:lpstr>
      <vt:lpstr>BENEFITS OF ENHANCED EVALUATION</vt:lpstr>
      <vt:lpstr>CONCLUSION AND FUTURE DIRECTIONS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priyranjan kumar</cp:lastModifiedBy>
  <cp:revision>1</cp:revision>
  <dcterms:created xsi:type="dcterms:W3CDTF">2024-11-24T17:29:38Z</dcterms:created>
  <dcterms:modified xsi:type="dcterms:W3CDTF">2024-11-24T17:47:47Z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2024-11-23T16:00:00Z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2024-11-23T16:00:00Z</vt:filetime>
  </property>
  <property fmtid="{D5CDD505-2E9C-101B-9397-08002B2CF9AE}" pid="5" name="Producer">
    <vt:lpwstr>GPL Ghostscript 10.04.0</vt:lpwstr>
  </property>
</Properties>
</file>