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B8627-7554-42BB-8071-D221BDED8088}" v="1" dt="2025-02-14T05:18:39.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nand Ingle" userId="c5ad9e3774d0ebd4" providerId="LiveId" clId="{B0EB8627-7554-42BB-8071-D221BDED8088}"/>
    <pc:docChg chg="undo custSel addSld modSld">
      <pc:chgData name="Aanand Ingle" userId="c5ad9e3774d0ebd4" providerId="LiveId" clId="{B0EB8627-7554-42BB-8071-D221BDED8088}" dt="2025-02-14T05:20:09.425" v="41"/>
      <pc:docMkLst>
        <pc:docMk/>
      </pc:docMkLst>
      <pc:sldChg chg="addSp delSp modSp new mod setBg addAnim delAnim">
        <pc:chgData name="Aanand Ingle" userId="c5ad9e3774d0ebd4" providerId="LiveId" clId="{B0EB8627-7554-42BB-8071-D221BDED8088}" dt="2025-02-14T05:20:09.425" v="41"/>
        <pc:sldMkLst>
          <pc:docMk/>
          <pc:sldMk cId="3863964289" sldId="266"/>
        </pc:sldMkLst>
        <pc:spChg chg="mod ord">
          <ac:chgData name="Aanand Ingle" userId="c5ad9e3774d0ebd4" providerId="LiveId" clId="{B0EB8627-7554-42BB-8071-D221BDED8088}" dt="2025-02-14T05:20:09.425" v="40" actId="26606"/>
          <ac:spMkLst>
            <pc:docMk/>
            <pc:sldMk cId="3863964289" sldId="266"/>
            <ac:spMk id="2" creationId="{CA2595FD-452A-BFA0-3F33-38B35DAEDA14}"/>
          </ac:spMkLst>
        </pc:spChg>
        <pc:spChg chg="del">
          <ac:chgData name="Aanand Ingle" userId="c5ad9e3774d0ebd4" providerId="LiveId" clId="{B0EB8627-7554-42BB-8071-D221BDED8088}" dt="2025-02-14T05:18:39.072" v="12" actId="931"/>
          <ac:spMkLst>
            <pc:docMk/>
            <pc:sldMk cId="3863964289" sldId="266"/>
            <ac:spMk id="3" creationId="{433913E5-DF6B-E89C-444B-CC600E86BE48}"/>
          </ac:spMkLst>
        </pc:spChg>
        <pc:spChg chg="add del">
          <ac:chgData name="Aanand Ingle" userId="c5ad9e3774d0ebd4" providerId="LiveId" clId="{B0EB8627-7554-42BB-8071-D221BDED8088}" dt="2025-02-14T05:18:52.390" v="19" actId="478"/>
          <ac:spMkLst>
            <pc:docMk/>
            <pc:sldMk cId="3863964289" sldId="266"/>
            <ac:spMk id="11" creationId="{13EFBAF0-44EB-19AA-F88B-D8F58D702B94}"/>
          </ac:spMkLst>
        </pc:spChg>
        <pc:spChg chg="add del">
          <ac:chgData name="Aanand Ingle" userId="c5ad9e3774d0ebd4" providerId="LiveId" clId="{B0EB8627-7554-42BB-8071-D221BDED8088}" dt="2025-02-14T05:20:09.425" v="40" actId="26606"/>
          <ac:spMkLst>
            <pc:docMk/>
            <pc:sldMk cId="3863964289" sldId="266"/>
            <ac:spMk id="14" creationId="{E8A8EAB8-D2FF-444D-B34B-7D32F106AD0E}"/>
          </ac:spMkLst>
        </pc:spChg>
        <pc:spChg chg="add del">
          <ac:chgData name="Aanand Ingle" userId="c5ad9e3774d0ebd4" providerId="LiveId" clId="{B0EB8627-7554-42BB-8071-D221BDED8088}" dt="2025-02-14T05:19:56.399" v="29" actId="26606"/>
          <ac:spMkLst>
            <pc:docMk/>
            <pc:sldMk cId="3863964289" sldId="266"/>
            <ac:spMk id="25" creationId="{FB5B0058-AF13-4859-B429-4EDDE2A26F7F}"/>
          </ac:spMkLst>
        </pc:spChg>
        <pc:spChg chg="add del">
          <ac:chgData name="Aanand Ingle" userId="c5ad9e3774d0ebd4" providerId="LiveId" clId="{B0EB8627-7554-42BB-8071-D221BDED8088}" dt="2025-02-14T05:19:56.399" v="29" actId="26606"/>
          <ac:spMkLst>
            <pc:docMk/>
            <pc:sldMk cId="3863964289" sldId="266"/>
            <ac:spMk id="27" creationId="{0277405F-0B4F-4418-B773-1B38814125B6}"/>
          </ac:spMkLst>
        </pc:spChg>
        <pc:spChg chg="add del">
          <ac:chgData name="Aanand Ingle" userId="c5ad9e3774d0ebd4" providerId="LiveId" clId="{B0EB8627-7554-42BB-8071-D221BDED8088}" dt="2025-02-14T05:20:09.417" v="39" actId="26606"/>
          <ac:spMkLst>
            <pc:docMk/>
            <pc:sldMk cId="3863964289" sldId="266"/>
            <ac:spMk id="31" creationId="{7D0659F6-0853-468D-B1B2-44FDBE98B80F}"/>
          </ac:spMkLst>
        </pc:spChg>
        <pc:spChg chg="add del">
          <ac:chgData name="Aanand Ingle" userId="c5ad9e3774d0ebd4" providerId="LiveId" clId="{B0EB8627-7554-42BB-8071-D221BDED8088}" dt="2025-02-14T05:20:09.417" v="39" actId="26606"/>
          <ac:spMkLst>
            <pc:docMk/>
            <pc:sldMk cId="3863964289" sldId="266"/>
            <ac:spMk id="33" creationId="{15F33878-D502-4FFA-8ACE-F2AECDB2A23F}"/>
          </ac:spMkLst>
        </pc:spChg>
        <pc:spChg chg="add del">
          <ac:chgData name="Aanand Ingle" userId="c5ad9e3774d0ebd4" providerId="LiveId" clId="{B0EB8627-7554-42BB-8071-D221BDED8088}" dt="2025-02-14T05:20:09.417" v="39" actId="26606"/>
          <ac:spMkLst>
            <pc:docMk/>
            <pc:sldMk cId="3863964289" sldId="266"/>
            <ac:spMk id="35" creationId="{977ACDD7-882D-4B81-A213-84C82B96B01E}"/>
          </ac:spMkLst>
        </pc:spChg>
        <pc:spChg chg="add del">
          <ac:chgData name="Aanand Ingle" userId="c5ad9e3774d0ebd4" providerId="LiveId" clId="{B0EB8627-7554-42BB-8071-D221BDED8088}" dt="2025-02-14T05:20:00.663" v="31" actId="26606"/>
          <ac:spMkLst>
            <pc:docMk/>
            <pc:sldMk cId="3863964289" sldId="266"/>
            <ac:spMk id="36" creationId="{75CC5FF6-C911-4883-B5F7-F5F3E29A8BDE}"/>
          </ac:spMkLst>
        </pc:spChg>
        <pc:spChg chg="add del">
          <ac:chgData name="Aanand Ingle" userId="c5ad9e3774d0ebd4" providerId="LiveId" clId="{B0EB8627-7554-42BB-8071-D221BDED8088}" dt="2025-02-14T05:20:00.663" v="31" actId="26606"/>
          <ac:spMkLst>
            <pc:docMk/>
            <pc:sldMk cId="3863964289" sldId="266"/>
            <ac:spMk id="37" creationId="{A4AE5E3E-9489-4D5A-A458-72C3E481CB83}"/>
          </ac:spMkLst>
        </pc:spChg>
        <pc:spChg chg="add del">
          <ac:chgData name="Aanand Ingle" userId="c5ad9e3774d0ebd4" providerId="LiveId" clId="{B0EB8627-7554-42BB-8071-D221BDED8088}" dt="2025-02-14T05:20:00.663" v="31" actId="26606"/>
          <ac:spMkLst>
            <pc:docMk/>
            <pc:sldMk cId="3863964289" sldId="266"/>
            <ac:spMk id="38" creationId="{84E2200F-ED39-40A1-A6F7-65A45ED6D752}"/>
          </ac:spMkLst>
        </pc:spChg>
        <pc:spChg chg="add del">
          <ac:chgData name="Aanand Ingle" userId="c5ad9e3774d0ebd4" providerId="LiveId" clId="{B0EB8627-7554-42BB-8071-D221BDED8088}" dt="2025-02-14T05:20:00.663" v="31" actId="26606"/>
          <ac:spMkLst>
            <pc:docMk/>
            <pc:sldMk cId="3863964289" sldId="266"/>
            <ac:spMk id="39" creationId="{DE06513A-997E-439F-88F7-33C92E7454BE}"/>
          </ac:spMkLst>
        </pc:spChg>
        <pc:spChg chg="add del">
          <ac:chgData name="Aanand Ingle" userId="c5ad9e3774d0ebd4" providerId="LiveId" clId="{B0EB8627-7554-42BB-8071-D221BDED8088}" dt="2025-02-14T05:20:00.663" v="31" actId="26606"/>
          <ac:spMkLst>
            <pc:docMk/>
            <pc:sldMk cId="3863964289" sldId="266"/>
            <ac:spMk id="41" creationId="{B163B796-84D7-4069-93D0-7A496A03AA19}"/>
          </ac:spMkLst>
        </pc:spChg>
        <pc:spChg chg="add del">
          <ac:chgData name="Aanand Ingle" userId="c5ad9e3774d0ebd4" providerId="LiveId" clId="{B0EB8627-7554-42BB-8071-D221BDED8088}" dt="2025-02-14T05:20:00.663" v="31" actId="26606"/>
          <ac:spMkLst>
            <pc:docMk/>
            <pc:sldMk cId="3863964289" sldId="266"/>
            <ac:spMk id="49" creationId="{D410E918-5C84-4D9A-9CFE-CD3CCB173E70}"/>
          </ac:spMkLst>
        </pc:spChg>
        <pc:spChg chg="add del">
          <ac:chgData name="Aanand Ingle" userId="c5ad9e3774d0ebd4" providerId="LiveId" clId="{B0EB8627-7554-42BB-8071-D221BDED8088}" dt="2025-02-14T05:20:05.681" v="34" actId="26606"/>
          <ac:spMkLst>
            <pc:docMk/>
            <pc:sldMk cId="3863964289" sldId="266"/>
            <ac:spMk id="69" creationId="{5F18414D-1626-4996-AACB-23D3DE45B03B}"/>
          </ac:spMkLst>
        </pc:spChg>
        <pc:spChg chg="add del">
          <ac:chgData name="Aanand Ingle" userId="c5ad9e3774d0ebd4" providerId="LiveId" clId="{B0EB8627-7554-42BB-8071-D221BDED8088}" dt="2025-02-14T05:20:05.681" v="34" actId="26606"/>
          <ac:spMkLst>
            <pc:docMk/>
            <pc:sldMk cId="3863964289" sldId="266"/>
            <ac:spMk id="70" creationId="{D84C2E9E-0B5D-4B5F-9A1F-70EBDCE39034}"/>
          </ac:spMkLst>
        </pc:spChg>
        <pc:spChg chg="add del">
          <ac:chgData name="Aanand Ingle" userId="c5ad9e3774d0ebd4" providerId="LiveId" clId="{B0EB8627-7554-42BB-8071-D221BDED8088}" dt="2025-02-14T05:20:07.832" v="37" actId="26606"/>
          <ac:spMkLst>
            <pc:docMk/>
            <pc:sldMk cId="3863964289" sldId="266"/>
            <ac:spMk id="73" creationId="{27BDFED6-6E33-4606-AFE2-886ADB1C018E}"/>
          </ac:spMkLst>
        </pc:spChg>
        <pc:spChg chg="add del">
          <ac:chgData name="Aanand Ingle" userId="c5ad9e3774d0ebd4" providerId="LiveId" clId="{B0EB8627-7554-42BB-8071-D221BDED8088}" dt="2025-02-14T05:20:07.832" v="37" actId="26606"/>
          <ac:spMkLst>
            <pc:docMk/>
            <pc:sldMk cId="3863964289" sldId="266"/>
            <ac:spMk id="74" creationId="{890DEF05-784E-4B61-89E4-04C4ECF4E5A0}"/>
          </ac:spMkLst>
        </pc:spChg>
        <pc:spChg chg="add del">
          <ac:chgData name="Aanand Ingle" userId="c5ad9e3774d0ebd4" providerId="LiveId" clId="{B0EB8627-7554-42BB-8071-D221BDED8088}" dt="2025-02-14T05:20:09.417" v="39" actId="26606"/>
          <ac:spMkLst>
            <pc:docMk/>
            <pc:sldMk cId="3863964289" sldId="266"/>
            <ac:spMk id="77" creationId="{2151139A-886F-4B97-8815-729AD3831BBD}"/>
          </ac:spMkLst>
        </pc:spChg>
        <pc:spChg chg="add del">
          <ac:chgData name="Aanand Ingle" userId="c5ad9e3774d0ebd4" providerId="LiveId" clId="{B0EB8627-7554-42BB-8071-D221BDED8088}" dt="2025-02-14T05:20:09.417" v="39" actId="26606"/>
          <ac:spMkLst>
            <pc:docMk/>
            <pc:sldMk cId="3863964289" sldId="266"/>
            <ac:spMk id="78" creationId="{AB5E08C4-8CDD-4623-A5B8-E998C6DEE3B7}"/>
          </ac:spMkLst>
        </pc:spChg>
        <pc:spChg chg="add del">
          <ac:chgData name="Aanand Ingle" userId="c5ad9e3774d0ebd4" providerId="LiveId" clId="{B0EB8627-7554-42BB-8071-D221BDED8088}" dt="2025-02-14T05:20:09.417" v="39" actId="26606"/>
          <ac:spMkLst>
            <pc:docMk/>
            <pc:sldMk cId="3863964289" sldId="266"/>
            <ac:spMk id="79" creationId="{AFFC87AC-C919-4FE5-BAC3-39509E001152}"/>
          </ac:spMkLst>
        </pc:spChg>
        <pc:spChg chg="add">
          <ac:chgData name="Aanand Ingle" userId="c5ad9e3774d0ebd4" providerId="LiveId" clId="{B0EB8627-7554-42BB-8071-D221BDED8088}" dt="2025-02-14T05:20:09.425" v="40" actId="26606"/>
          <ac:spMkLst>
            <pc:docMk/>
            <pc:sldMk cId="3863964289" sldId="266"/>
            <ac:spMk id="81" creationId="{5F18414D-1626-4996-AACB-23D3DE45B03B}"/>
          </ac:spMkLst>
        </pc:spChg>
        <pc:spChg chg="add">
          <ac:chgData name="Aanand Ingle" userId="c5ad9e3774d0ebd4" providerId="LiveId" clId="{B0EB8627-7554-42BB-8071-D221BDED8088}" dt="2025-02-14T05:20:09.425" v="40" actId="26606"/>
          <ac:spMkLst>
            <pc:docMk/>
            <pc:sldMk cId="3863964289" sldId="266"/>
            <ac:spMk id="82" creationId="{D84C2E9E-0B5D-4B5F-9A1F-70EBDCE39034}"/>
          </ac:spMkLst>
        </pc:spChg>
        <pc:picChg chg="add mod ord">
          <ac:chgData name="Aanand Ingle" userId="c5ad9e3774d0ebd4" providerId="LiveId" clId="{B0EB8627-7554-42BB-8071-D221BDED8088}" dt="2025-02-14T05:20:09.425" v="40" actId="26606"/>
          <ac:picMkLst>
            <pc:docMk/>
            <pc:sldMk cId="3863964289" sldId="266"/>
            <ac:picMk id="5" creationId="{396D3758-1A76-2AC5-FDF4-49A4D7A640DB}"/>
          </ac:picMkLst>
        </pc:picChg>
        <pc:picChg chg="add mod ord">
          <ac:chgData name="Aanand Ingle" userId="c5ad9e3774d0ebd4" providerId="LiveId" clId="{B0EB8627-7554-42BB-8071-D221BDED8088}" dt="2025-02-14T05:20:09.425" v="40" actId="26606"/>
          <ac:picMkLst>
            <pc:docMk/>
            <pc:sldMk cId="3863964289" sldId="266"/>
            <ac:picMk id="7" creationId="{8B73DD89-7979-BBA1-AC31-D2510CBC3845}"/>
          </ac:picMkLst>
        </pc:picChg>
        <pc:cxnChg chg="add del">
          <ac:chgData name="Aanand Ingle" userId="c5ad9e3774d0ebd4" providerId="LiveId" clId="{B0EB8627-7554-42BB-8071-D221BDED8088}" dt="2025-02-14T05:20:09.425" v="40" actId="26606"/>
          <ac:cxnSpMkLst>
            <pc:docMk/>
            <pc:sldMk cId="3863964289" sldId="266"/>
            <ac:cxnSpMk id="16" creationId="{EEA38897-7BA3-4408-8083-3235339C4A60}"/>
          </ac:cxnSpMkLst>
        </pc:cxnChg>
        <pc:cxnChg chg="add del">
          <ac:chgData name="Aanand Ingle" userId="c5ad9e3774d0ebd4" providerId="LiveId" clId="{B0EB8627-7554-42BB-8071-D221BDED8088}" dt="2025-02-14T05:20:09.425" v="40" actId="26606"/>
          <ac:cxnSpMkLst>
            <pc:docMk/>
            <pc:sldMk cId="3863964289" sldId="266"/>
            <ac:cxnSpMk id="18" creationId="{CA240C79-242E-4918-9F28-B101847D1CC6}"/>
          </ac:cxnSpMkLst>
        </pc:cxnChg>
        <pc:cxnChg chg="add del">
          <ac:chgData name="Aanand Ingle" userId="c5ad9e3774d0ebd4" providerId="LiveId" clId="{B0EB8627-7554-42BB-8071-D221BDED8088}" dt="2025-02-14T05:20:09.425" v="40" actId="26606"/>
          <ac:cxnSpMkLst>
            <pc:docMk/>
            <pc:sldMk cId="3863964289" sldId="266"/>
            <ac:cxnSpMk id="20" creationId="{F11AD06B-AB20-4097-8606-5DA00DBACE88}"/>
          </ac:cxnSpMkLst>
        </pc:cxnChg>
        <pc:cxnChg chg="add del">
          <ac:chgData name="Aanand Ingle" userId="c5ad9e3774d0ebd4" providerId="LiveId" clId="{B0EB8627-7554-42BB-8071-D221BDED8088}" dt="2025-02-14T05:20:05.681" v="34" actId="26606"/>
          <ac:cxnSpMkLst>
            <pc:docMk/>
            <pc:sldMk cId="3863964289" sldId="266"/>
            <ac:cxnSpMk id="71" creationId="{07A9243D-8FC3-4B36-874B-55906B03F484}"/>
          </ac:cxnSpMkLst>
        </pc:cxnChg>
        <pc:cxnChg chg="add del">
          <ac:chgData name="Aanand Ingle" userId="c5ad9e3774d0ebd4" providerId="LiveId" clId="{B0EB8627-7554-42BB-8071-D221BDED8088}" dt="2025-02-14T05:20:07.832" v="37" actId="26606"/>
          <ac:cxnSpMkLst>
            <pc:docMk/>
            <pc:sldMk cId="3863964289" sldId="266"/>
            <ac:cxnSpMk id="75" creationId="{C41BAEC7-F7B0-4224-8B18-8F74B7D87F0B}"/>
          </ac:cxnSpMkLst>
        </pc:cxnChg>
        <pc:cxnChg chg="add">
          <ac:chgData name="Aanand Ingle" userId="c5ad9e3774d0ebd4" providerId="LiveId" clId="{B0EB8627-7554-42BB-8071-D221BDED8088}" dt="2025-02-14T05:20:09.425" v="40" actId="26606"/>
          <ac:cxnSpMkLst>
            <pc:docMk/>
            <pc:sldMk cId="3863964289" sldId="266"/>
            <ac:cxnSpMk id="83" creationId="{07A9243D-8FC3-4B36-874B-55906B03F484}"/>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4A150-F091-0450-FEBA-D5FA813CEA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B656F5-28A1-7C2B-C6AF-02ED2B125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A44AF4-12A2-FC86-5A0D-09FE98FE82F7}"/>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5" name="Footer Placeholder 4">
            <a:extLst>
              <a:ext uri="{FF2B5EF4-FFF2-40B4-BE49-F238E27FC236}">
                <a16:creationId xmlns:a16="http://schemas.microsoft.com/office/drawing/2014/main" id="{7AFDBB31-53E3-B554-2754-F55FA2011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D08C7-93C9-2219-629B-F224234A94B2}"/>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3449057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4AB00-2605-1148-8802-F68792C79C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951279-BFBD-7CC7-9E43-7D9FE5D36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75025-E617-2A02-226C-881A300B7671}"/>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5" name="Footer Placeholder 4">
            <a:extLst>
              <a:ext uri="{FF2B5EF4-FFF2-40B4-BE49-F238E27FC236}">
                <a16:creationId xmlns:a16="http://schemas.microsoft.com/office/drawing/2014/main" id="{2EA578BC-AEA1-64CD-FFC5-6159AE9B3E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8A3F8D-4D83-C861-C047-27DCB5843ACE}"/>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186623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5D938-7F26-1FBE-8788-CA359D01D0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9E3720-F58B-E55C-EED1-9BE7BA1BE3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12B01-0073-354C-33A7-1E22BE12DEA7}"/>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5" name="Footer Placeholder 4">
            <a:extLst>
              <a:ext uri="{FF2B5EF4-FFF2-40B4-BE49-F238E27FC236}">
                <a16:creationId xmlns:a16="http://schemas.microsoft.com/office/drawing/2014/main" id="{5A3C1C26-FFDE-9CEE-3D4F-10640FE69D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4B908-79B0-70E6-905B-121D84BDC84C}"/>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198767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4010-8B16-4228-BE0A-7E967777E1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EC7274-D276-6DFF-63A0-26A463BB0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8C2195-7DCF-D4C9-8DAB-F3145D6B2B9C}"/>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5" name="Footer Placeholder 4">
            <a:extLst>
              <a:ext uri="{FF2B5EF4-FFF2-40B4-BE49-F238E27FC236}">
                <a16:creationId xmlns:a16="http://schemas.microsoft.com/office/drawing/2014/main" id="{63725FBF-1C20-5807-843C-5E94090F45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E2FB4E-14C9-5D3E-A2AA-D6DD5C8CBF4F}"/>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346546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F3D16-BDC0-1ACB-4623-7EEC7BD244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32A260-24BB-8D91-014A-0CCD2878C7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64008-E853-9A5A-7908-F6A370910D9C}"/>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5" name="Footer Placeholder 4">
            <a:extLst>
              <a:ext uri="{FF2B5EF4-FFF2-40B4-BE49-F238E27FC236}">
                <a16:creationId xmlns:a16="http://schemas.microsoft.com/office/drawing/2014/main" id="{4278A101-0286-E951-5E2B-A3190C4F6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AB859-76CC-AC0B-378A-221C46EC9790}"/>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303188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6D68-299A-692A-0828-1438BD1F11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71B99F-62B6-47EE-EA16-7E72C5AF8A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FDE679-CA65-2C37-AE2B-3CAC454387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00F1E7-61CE-92EF-F994-D0C1A306E6BE}"/>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6" name="Footer Placeholder 5">
            <a:extLst>
              <a:ext uri="{FF2B5EF4-FFF2-40B4-BE49-F238E27FC236}">
                <a16:creationId xmlns:a16="http://schemas.microsoft.com/office/drawing/2014/main" id="{06518D8C-C90A-75C0-C651-0A35A1B4FE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E636CE-6E1E-B868-E595-6CB483C13DE9}"/>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39855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E2FE-3C9A-5D18-2AEC-474B228858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57412F-00B4-B0F1-B6E9-E007EF4FE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F8BB9-A43A-C76C-0F0F-08054899C4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E65898-60FA-B05B-8783-5FCC8AE4F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077410-9D68-B07A-7DD3-B182F0AB61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418FE0-D36E-BBE5-8DA0-D8C04B100DD4}"/>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8" name="Footer Placeholder 7">
            <a:extLst>
              <a:ext uri="{FF2B5EF4-FFF2-40B4-BE49-F238E27FC236}">
                <a16:creationId xmlns:a16="http://schemas.microsoft.com/office/drawing/2014/main" id="{7FFE47DF-95DA-A1FB-E84F-CE613278B3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B52ABF-8991-E082-76D2-FE9FAA8764AA}"/>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13762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5A82-3F42-24AE-F98E-AB6ACF9EDE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2B3644-856C-967E-697E-DAC57C8FF91E}"/>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4" name="Footer Placeholder 3">
            <a:extLst>
              <a:ext uri="{FF2B5EF4-FFF2-40B4-BE49-F238E27FC236}">
                <a16:creationId xmlns:a16="http://schemas.microsoft.com/office/drawing/2014/main" id="{CDAFBE69-0B0A-BC98-A9BC-B012963D7A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6799DE-D0F3-559C-506A-B465DCA4C528}"/>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150650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A4ECA0-9595-EB63-65A3-ADCF0856FD7F}"/>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3" name="Footer Placeholder 2">
            <a:extLst>
              <a:ext uri="{FF2B5EF4-FFF2-40B4-BE49-F238E27FC236}">
                <a16:creationId xmlns:a16="http://schemas.microsoft.com/office/drawing/2014/main" id="{940C2B63-B2AE-2C4B-76F9-BC03A58EE5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9A2B64-9B64-DF95-A06A-4C73D872FF78}"/>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74740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4BCF-9E97-1DA1-94B0-060BE9609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074BB73-2C2E-3D5E-92EE-52DE8CA200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E7D95A-2951-0500-A6A9-1D63D934C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43B1B-8D6B-2E94-58A6-9513021A3201}"/>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6" name="Footer Placeholder 5">
            <a:extLst>
              <a:ext uri="{FF2B5EF4-FFF2-40B4-BE49-F238E27FC236}">
                <a16:creationId xmlns:a16="http://schemas.microsoft.com/office/drawing/2014/main" id="{4CA22378-4ECA-23B2-6AB8-AA0CABC57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6B9921-DF55-B9BC-3720-9CB5E0262448}"/>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2399442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5138-3F84-E0A8-FC26-280D8EC965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8038D6-D2DB-6196-8098-303BD5B268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AE5EBCA-0C05-76BF-0412-F97E3D383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B656E-A80D-F566-F07E-4AB79B959EC3}"/>
              </a:ext>
            </a:extLst>
          </p:cNvPr>
          <p:cNvSpPr>
            <a:spLocks noGrp="1"/>
          </p:cNvSpPr>
          <p:nvPr>
            <p:ph type="dt" sz="half" idx="10"/>
          </p:nvPr>
        </p:nvSpPr>
        <p:spPr/>
        <p:txBody>
          <a:bodyPr/>
          <a:lstStyle/>
          <a:p>
            <a:fld id="{AC901454-2B18-4C2C-A4EF-3F7103A47607}" type="datetimeFigureOut">
              <a:rPr lang="en-IN" smtClean="0"/>
              <a:t>14-02-2025</a:t>
            </a:fld>
            <a:endParaRPr lang="en-IN"/>
          </a:p>
        </p:txBody>
      </p:sp>
      <p:sp>
        <p:nvSpPr>
          <p:cNvPr id="6" name="Footer Placeholder 5">
            <a:extLst>
              <a:ext uri="{FF2B5EF4-FFF2-40B4-BE49-F238E27FC236}">
                <a16:creationId xmlns:a16="http://schemas.microsoft.com/office/drawing/2014/main" id="{0737327F-6137-048C-3615-C1B3D9F4E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E1B16A-3721-8E98-ED80-C03121FF45F3}"/>
              </a:ext>
            </a:extLst>
          </p:cNvPr>
          <p:cNvSpPr>
            <a:spLocks noGrp="1"/>
          </p:cNvSpPr>
          <p:nvPr>
            <p:ph type="sldNum" sz="quarter" idx="12"/>
          </p:nvPr>
        </p:nvSpPr>
        <p:spPr/>
        <p:txBody>
          <a:bodyPr/>
          <a:lstStyle/>
          <a:p>
            <a:fld id="{CADFB2CB-2824-4A3B-81BA-24AD14C74739}" type="slidenum">
              <a:rPr lang="en-IN" smtClean="0"/>
              <a:t>‹#›</a:t>
            </a:fld>
            <a:endParaRPr lang="en-IN"/>
          </a:p>
        </p:txBody>
      </p:sp>
    </p:spTree>
    <p:extLst>
      <p:ext uri="{BB962C8B-B14F-4D97-AF65-F5344CB8AC3E}">
        <p14:creationId xmlns:p14="http://schemas.microsoft.com/office/powerpoint/2010/main" val="110409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44B5E0-5718-13A3-2F37-351D00E71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901D7D-99EF-0FF5-953E-DB403DE10B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880965-66B5-BEEA-155F-02886292F7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901454-2B18-4C2C-A4EF-3F7103A47607}" type="datetimeFigureOut">
              <a:rPr lang="en-IN" smtClean="0"/>
              <a:t>14-02-2025</a:t>
            </a:fld>
            <a:endParaRPr lang="en-IN"/>
          </a:p>
        </p:txBody>
      </p:sp>
      <p:sp>
        <p:nvSpPr>
          <p:cNvPr id="5" name="Footer Placeholder 4">
            <a:extLst>
              <a:ext uri="{FF2B5EF4-FFF2-40B4-BE49-F238E27FC236}">
                <a16:creationId xmlns:a16="http://schemas.microsoft.com/office/drawing/2014/main" id="{A3A86742-E0F5-7594-EC4E-5E920E37D7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2B34082-FA83-D46F-72E5-EEE76C0D6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DFB2CB-2824-4A3B-81BA-24AD14C74739}" type="slidenum">
              <a:rPr lang="en-IN" smtClean="0"/>
              <a:t>‹#›</a:t>
            </a:fld>
            <a:endParaRPr lang="en-IN"/>
          </a:p>
        </p:txBody>
      </p:sp>
    </p:spTree>
    <p:extLst>
      <p:ext uri="{BB962C8B-B14F-4D97-AF65-F5344CB8AC3E}">
        <p14:creationId xmlns:p14="http://schemas.microsoft.com/office/powerpoint/2010/main" val="2035326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anand2204/learning_platfor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27" name="Oval 26">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E50CBD-B9E8-F0FF-9C76-D47B38796FA7}"/>
              </a:ext>
            </a:extLst>
          </p:cNvPr>
          <p:cNvSpPr>
            <a:spLocks noGrp="1"/>
          </p:cNvSpPr>
          <p:nvPr>
            <p:ph type="ctrTitle"/>
          </p:nvPr>
        </p:nvSpPr>
        <p:spPr>
          <a:xfrm>
            <a:off x="3581400" y="965580"/>
            <a:ext cx="5204489" cy="3160593"/>
          </a:xfrm>
        </p:spPr>
        <p:txBody>
          <a:bodyPr>
            <a:normAutofit/>
          </a:bodyPr>
          <a:lstStyle/>
          <a:p>
            <a:r>
              <a:rPr lang="en-GB" sz="5400">
                <a:solidFill>
                  <a:schemeClr val="bg1"/>
                </a:solidFill>
                <a:latin typeface="Tahoma" panose="020B0604030504040204" pitchFamily="34" charset="0"/>
                <a:ea typeface="Tahoma" panose="020B0604030504040204" pitchFamily="34" charset="0"/>
                <a:cs typeface="Tahoma" panose="020B0604030504040204" pitchFamily="34" charset="0"/>
              </a:rPr>
              <a:t>HACKATHON 2K25</a:t>
            </a:r>
            <a:endParaRPr lang="en-IN" sz="540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A79F7807-AAC8-7C78-0280-7B74278CA0B0}"/>
              </a:ext>
            </a:extLst>
          </p:cNvPr>
          <p:cNvSpPr>
            <a:spLocks noGrp="1"/>
          </p:cNvSpPr>
          <p:nvPr>
            <p:ph type="subTitle" idx="1"/>
          </p:nvPr>
        </p:nvSpPr>
        <p:spPr>
          <a:xfrm>
            <a:off x="3820817" y="4409960"/>
            <a:ext cx="4508641" cy="1116414"/>
          </a:xfrm>
        </p:spPr>
        <p:txBody>
          <a:bodyPr>
            <a:normAutofit/>
          </a:bodyPr>
          <a:lstStyle/>
          <a:p>
            <a:r>
              <a:rPr lang="en-IN" sz="1100">
                <a:solidFill>
                  <a:schemeClr val="bg1"/>
                </a:solidFill>
                <a:latin typeface="Tahoma" panose="020B0604030504040204" pitchFamily="34" charset="0"/>
                <a:ea typeface="Tahoma" panose="020B0604030504040204" pitchFamily="34" charset="0"/>
                <a:cs typeface="Tahoma" panose="020B0604030504040204" pitchFamily="34" charset="0"/>
              </a:rPr>
              <a:t>Personalized Learning Platform </a:t>
            </a:r>
          </a:p>
          <a:p>
            <a:r>
              <a:rPr lang="en-IN" sz="1100">
                <a:solidFill>
                  <a:schemeClr val="bg1"/>
                </a:solidFill>
                <a:latin typeface="Tahoma" panose="020B0604030504040204" pitchFamily="34" charset="0"/>
                <a:ea typeface="Tahoma" panose="020B0604030504040204" pitchFamily="34" charset="0"/>
                <a:cs typeface="Tahoma" panose="020B0604030504040204" pitchFamily="34" charset="0"/>
              </a:rPr>
              <a:t>Aanand Ingle</a:t>
            </a:r>
          </a:p>
          <a:p>
            <a:r>
              <a:rPr lang="en-IN" sz="1100">
                <a:solidFill>
                  <a:schemeClr val="bg1"/>
                </a:solidFill>
                <a:latin typeface="Tahoma" panose="020B0604030504040204" pitchFamily="34" charset="0"/>
                <a:ea typeface="Tahoma" panose="020B0604030504040204" pitchFamily="34" charset="0"/>
                <a:cs typeface="Tahoma" panose="020B0604030504040204" pitchFamily="34" charset="0"/>
              </a:rPr>
              <a:t>Gayatri Donatkar</a:t>
            </a:r>
          </a:p>
          <a:p>
            <a:r>
              <a:rPr lang="en-IN" sz="1100">
                <a:solidFill>
                  <a:schemeClr val="bg1"/>
                </a:solidFill>
                <a:latin typeface="Tahoma" panose="020B0604030504040204" pitchFamily="34" charset="0"/>
                <a:ea typeface="Tahoma" panose="020B0604030504040204" pitchFamily="34" charset="0"/>
                <a:cs typeface="Tahoma" panose="020B0604030504040204" pitchFamily="34" charset="0"/>
              </a:rPr>
              <a:t>Chitra Shinde</a:t>
            </a:r>
          </a:p>
        </p:txBody>
      </p:sp>
      <p:sp>
        <p:nvSpPr>
          <p:cNvPr id="29"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1"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33"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34" name="Freeform: Shape 33">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37" name="Oval 36">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9" name="Oval 38">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1"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42" name="Freeform: Shape 41">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80556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A087CDB-0AFC-4EC8-6E52-4B41919C0926}"/>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rPr>
              <a:t>Current Status</a:t>
            </a:r>
            <a:endParaRPr lang="en-IN"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035A3DE-6D16-5420-EC75-461132043C5B}"/>
              </a:ext>
            </a:extLst>
          </p:cNvPr>
          <p:cNvSpPr>
            <a:spLocks noGrp="1"/>
          </p:cNvSpPr>
          <p:nvPr>
            <p:ph idx="1"/>
          </p:nvPr>
        </p:nvSpPr>
        <p:spPr>
          <a:xfrm>
            <a:off x="6096000" y="1108061"/>
            <a:ext cx="5008901" cy="4571972"/>
          </a:xfrm>
        </p:spPr>
        <p:txBody>
          <a:bodyPr anchor="ctr">
            <a:normAutofit/>
          </a:bodyPr>
          <a:lstStyle/>
          <a:p>
            <a:pPr marL="514350" lvl="0" indent="-514350">
              <a:spcBef>
                <a:spcPct val="0"/>
              </a:spcBef>
              <a:spcAft>
                <a:spcPts val="600"/>
              </a:spcAft>
              <a:buAutoNum type="arabicPeriod"/>
            </a:pPr>
            <a:r>
              <a:rPr lang="en-US" sz="2000" u="sng">
                <a:solidFill>
                  <a:schemeClr val="bg1"/>
                </a:solidFill>
                <a:latin typeface="Times New Roman" pitchFamily="18" charset="0"/>
                <a:ea typeface="Copperplate Gothic 29 BC"/>
                <a:cs typeface="Times New Roman" pitchFamily="18" charset="0"/>
                <a:sym typeface="Copperplate Gothic 29 BC"/>
              </a:rPr>
              <a:t>Completed</a:t>
            </a:r>
            <a:r>
              <a:rPr lang="en-US" sz="2000">
                <a:solidFill>
                  <a:schemeClr val="bg1"/>
                </a:solidFill>
                <a:latin typeface="Times New Roman" pitchFamily="18" charset="0"/>
                <a:ea typeface="Copperplate Gothic 29 BC"/>
                <a:cs typeface="Times New Roman" pitchFamily="18" charset="0"/>
                <a:sym typeface="Copperplate Gothic 29 BC"/>
              </a:rPr>
              <a:t>:     </a:t>
            </a:r>
          </a:p>
          <a:p>
            <a:pPr marL="514350" lvl="0" indent="-514350">
              <a:spcBef>
                <a:spcPct val="0"/>
              </a:spcBef>
              <a:spcAft>
                <a:spcPts val="600"/>
              </a:spcAft>
              <a:buFontTx/>
              <a:buChar char="-"/>
            </a:pPr>
            <a:r>
              <a:rPr lang="en-US" sz="2000">
                <a:solidFill>
                  <a:schemeClr val="bg1"/>
                </a:solidFill>
                <a:latin typeface="Times New Roman" pitchFamily="18" charset="0"/>
                <a:ea typeface="Copperplate Gothic 29 BC"/>
                <a:cs typeface="Times New Roman" pitchFamily="18" charset="0"/>
                <a:sym typeface="Copperplate Gothic 29 BC"/>
              </a:rPr>
              <a:t>Development of a lightweight API. </a:t>
            </a:r>
          </a:p>
          <a:p>
            <a:pPr marL="0" lvl="0" indent="0">
              <a:spcBef>
                <a:spcPct val="0"/>
              </a:spcBef>
              <a:spcAft>
                <a:spcPts val="600"/>
              </a:spcAft>
              <a:buNone/>
            </a:pPr>
            <a:r>
              <a:rPr lang="en-US" sz="2000">
                <a:solidFill>
                  <a:schemeClr val="bg1"/>
                </a:solidFill>
                <a:latin typeface="Times New Roman" pitchFamily="18" charset="0"/>
                <a:ea typeface="Copperplate Gothic 29 BC"/>
                <a:cs typeface="Times New Roman" pitchFamily="18" charset="0"/>
                <a:sym typeface="Copperplate Gothic 29 BC"/>
              </a:rPr>
              <a:t>2. </a:t>
            </a:r>
            <a:r>
              <a:rPr lang="en-US" sz="2000" u="sng">
                <a:solidFill>
                  <a:schemeClr val="bg1"/>
                </a:solidFill>
                <a:latin typeface="Times New Roman" pitchFamily="18" charset="0"/>
                <a:ea typeface="Copperplate Gothic 29 BC"/>
                <a:cs typeface="Times New Roman" pitchFamily="18" charset="0"/>
                <a:sym typeface="Copperplate Gothic 29 BC"/>
              </a:rPr>
              <a:t>In Progress</a:t>
            </a:r>
            <a:r>
              <a:rPr lang="en-US" sz="2000">
                <a:solidFill>
                  <a:schemeClr val="bg1"/>
                </a:solidFill>
                <a:latin typeface="Times New Roman" pitchFamily="18" charset="0"/>
                <a:ea typeface="Copperplate Gothic 29 BC"/>
                <a:cs typeface="Times New Roman" pitchFamily="18" charset="0"/>
                <a:sym typeface="Copperplate Gothic 29 BC"/>
              </a:rPr>
              <a:t>:    </a:t>
            </a:r>
          </a:p>
          <a:p>
            <a:pPr marL="514350" lvl="0" indent="-514350">
              <a:spcBef>
                <a:spcPct val="0"/>
              </a:spcBef>
              <a:spcAft>
                <a:spcPts val="600"/>
              </a:spcAft>
              <a:buFontTx/>
              <a:buChar char="-"/>
            </a:pPr>
            <a:r>
              <a:rPr lang="en-US" sz="2000">
                <a:solidFill>
                  <a:schemeClr val="bg1"/>
                </a:solidFill>
                <a:latin typeface="Times New Roman" pitchFamily="18" charset="0"/>
                <a:cs typeface="Times New Roman" pitchFamily="18" charset="0"/>
                <a:sym typeface="Copperplate Gothic 29 BC"/>
              </a:rPr>
              <a:t>Complete Implementation with the UI</a:t>
            </a:r>
            <a:endParaRPr lang="en-IN" sz="2000">
              <a:solidFill>
                <a:schemeClr val="bg1"/>
              </a:solidFill>
            </a:endParaRPr>
          </a:p>
        </p:txBody>
      </p:sp>
    </p:spTree>
    <p:extLst>
      <p:ext uri="{BB962C8B-B14F-4D97-AF65-F5344CB8AC3E}">
        <p14:creationId xmlns:p14="http://schemas.microsoft.com/office/powerpoint/2010/main" val="415926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70978134-1331-D72A-3FE1-5375E4F67E71}"/>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kern="1200">
                <a:solidFill>
                  <a:schemeClr val="bg1"/>
                </a:solidFill>
                <a:latin typeface="+mj-lt"/>
                <a:ea typeface="+mj-ea"/>
                <a:cs typeface="+mj-cs"/>
              </a:rPr>
              <a:t>Thank You</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78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A08A3D-1CA7-005E-C91E-7808F66B2ACE}"/>
              </a:ext>
            </a:extLst>
          </p:cNvPr>
          <p:cNvSpPr>
            <a:spLocks noGrp="1"/>
          </p:cNvSpPr>
          <p:nvPr>
            <p:ph type="title"/>
          </p:nvPr>
        </p:nvSpPr>
        <p:spPr>
          <a:xfrm>
            <a:off x="1102368" y="694268"/>
            <a:ext cx="3553510" cy="5477932"/>
          </a:xfrm>
        </p:spPr>
        <p:txBody>
          <a:bodyPr>
            <a:normAutofit/>
          </a:bodyPr>
          <a:lstStyle/>
          <a:p>
            <a:pPr algn="ctr"/>
            <a:r>
              <a:rPr lang="en-GB">
                <a:solidFill>
                  <a:schemeClr val="bg1"/>
                </a:solidFill>
              </a:rPr>
              <a:t>Team Details</a:t>
            </a:r>
            <a:endParaRPr lang="en-IN">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9E28F217-A18B-BFFC-350A-3E22126B4A43}"/>
              </a:ext>
            </a:extLst>
          </p:cNvPr>
          <p:cNvSpPr>
            <a:spLocks noGrp="1"/>
          </p:cNvSpPr>
          <p:nvPr>
            <p:ph idx="1"/>
          </p:nvPr>
        </p:nvSpPr>
        <p:spPr>
          <a:xfrm>
            <a:off x="6234868" y="1130846"/>
            <a:ext cx="5217173" cy="4351338"/>
          </a:xfrm>
        </p:spPr>
        <p:txBody>
          <a:bodyPr>
            <a:normAutofit/>
          </a:bodyPr>
          <a:lstStyle/>
          <a:p>
            <a:r>
              <a:rPr lang="en-GB">
                <a:solidFill>
                  <a:schemeClr val="bg1"/>
                </a:solidFill>
              </a:rPr>
              <a:t>Team Name: 404 Placement Not Found</a:t>
            </a:r>
          </a:p>
          <a:p>
            <a:r>
              <a:rPr lang="en-GB">
                <a:solidFill>
                  <a:schemeClr val="bg1"/>
                </a:solidFill>
              </a:rPr>
              <a:t>Team Members:</a:t>
            </a:r>
          </a:p>
          <a:p>
            <a:pPr lvl="1"/>
            <a:r>
              <a:rPr lang="en-GB">
                <a:solidFill>
                  <a:schemeClr val="bg1"/>
                </a:solidFill>
              </a:rPr>
              <a:t>Aanand Ingle: Backend Developer</a:t>
            </a:r>
          </a:p>
          <a:p>
            <a:pPr lvl="1"/>
            <a:r>
              <a:rPr lang="en-GB">
                <a:solidFill>
                  <a:schemeClr val="bg1"/>
                </a:solidFill>
              </a:rPr>
              <a:t>Chitra Shinde: UI Developer</a:t>
            </a:r>
          </a:p>
          <a:p>
            <a:pPr lvl="1"/>
            <a:r>
              <a:rPr lang="en-GB">
                <a:solidFill>
                  <a:schemeClr val="bg1"/>
                </a:solidFill>
              </a:rPr>
              <a:t>Gayatri Donatkar: UI Developer</a:t>
            </a:r>
            <a:endParaRPr lang="en-IN">
              <a:solidFill>
                <a:schemeClr val="bg1"/>
              </a:solidFill>
            </a:endParaRPr>
          </a:p>
        </p:txBody>
      </p:sp>
    </p:spTree>
    <p:extLst>
      <p:ext uri="{BB962C8B-B14F-4D97-AF65-F5344CB8AC3E}">
        <p14:creationId xmlns:p14="http://schemas.microsoft.com/office/powerpoint/2010/main" val="73414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0A3ACD8-F698-167A-416A-A6C550AF59F6}"/>
              </a:ext>
            </a:extLst>
          </p:cNvPr>
          <p:cNvSpPr>
            <a:spLocks noGrp="1"/>
          </p:cNvSpPr>
          <p:nvPr>
            <p:ph type="title"/>
          </p:nvPr>
        </p:nvSpPr>
        <p:spPr>
          <a:xfrm>
            <a:off x="838200" y="669925"/>
            <a:ext cx="4508946" cy="1325563"/>
          </a:xfrm>
        </p:spPr>
        <p:txBody>
          <a:bodyPr anchor="b">
            <a:normAutofit/>
          </a:bodyPr>
          <a:lstStyle/>
          <a:p>
            <a:pPr algn="r"/>
            <a:r>
              <a:rPr lang="en-GB">
                <a:solidFill>
                  <a:schemeClr val="bg1"/>
                </a:solidFill>
              </a:rPr>
              <a:t>Problem Statement</a:t>
            </a:r>
            <a:endParaRPr lang="en-IN">
              <a:solidFill>
                <a:schemeClr val="bg1"/>
              </a:solidFill>
            </a:endParaRP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4D3BCD-C3A1-D151-6C5F-73D851530010}"/>
              </a:ext>
            </a:extLst>
          </p:cNvPr>
          <p:cNvSpPr>
            <a:spLocks noGrp="1"/>
          </p:cNvSpPr>
          <p:nvPr>
            <p:ph idx="1"/>
          </p:nvPr>
        </p:nvSpPr>
        <p:spPr>
          <a:xfrm>
            <a:off x="1392667" y="2398957"/>
            <a:ext cx="9406666" cy="3526144"/>
          </a:xfrm>
        </p:spPr>
        <p:txBody>
          <a:bodyPr>
            <a:normAutofit/>
          </a:bodyPr>
          <a:lstStyle/>
          <a:p>
            <a:r>
              <a:rPr lang="en-GB" sz="1700" b="1">
                <a:solidFill>
                  <a:schemeClr val="bg1"/>
                </a:solidFill>
              </a:rPr>
              <a:t>Problem Statement</a:t>
            </a:r>
          </a:p>
          <a:p>
            <a:pPr lvl="1"/>
            <a:r>
              <a:rPr lang="en-GB" sz="1700">
                <a:solidFill>
                  <a:schemeClr val="bg1"/>
                </a:solidFill>
              </a:rPr>
              <a:t>In today’s digital learning environment, students and professionals often struggle to find relevant and personalized learning resources tailored to their unique needs, preferences, and progress. Traditional learning platforms offer static content without adaptive recommendations, leading to inefficient learning experiences. There is a need for an intelligent platform that dynamically curates learning materials, tracks progress and enhances engagement through quizzes and assessments.</a:t>
            </a:r>
          </a:p>
          <a:p>
            <a:r>
              <a:rPr lang="en-GB" sz="1700" b="1">
                <a:solidFill>
                  <a:schemeClr val="bg1"/>
                </a:solidFill>
              </a:rPr>
              <a:t>Objective</a:t>
            </a:r>
          </a:p>
          <a:p>
            <a:pPr lvl="1"/>
            <a:r>
              <a:rPr lang="en-GB" sz="1700">
                <a:solidFill>
                  <a:schemeClr val="bg1"/>
                </a:solidFill>
              </a:rPr>
              <a:t>To develop an AI-powered personalized learning platform that recommends learning resources (videos, articles, courses) based on user preferences, learning history, and progress. The platform will integrate features such as AI-driven content recommendations, real-time progress tracking, and interactive quizzes to optimize user engagement and improve learning outcomes.</a:t>
            </a:r>
          </a:p>
          <a:p>
            <a:pPr marL="0" indent="0">
              <a:buNone/>
            </a:pPr>
            <a:endParaRPr lang="en-IN" sz="1700" dirty="0">
              <a:solidFill>
                <a:schemeClr val="bg1"/>
              </a:solidFill>
            </a:endParaRP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29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FCC0A3DD-A701-EA68-105D-7AD74A76A56B}"/>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rPr>
              <a:t>Tech Stack</a:t>
            </a:r>
            <a:endParaRPr lang="en-IN"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1E6A6B-5A58-C5F1-6B5D-3DB69AD647A1}"/>
              </a:ext>
            </a:extLst>
          </p:cNvPr>
          <p:cNvSpPr>
            <a:spLocks noGrp="1"/>
          </p:cNvSpPr>
          <p:nvPr>
            <p:ph idx="1"/>
          </p:nvPr>
        </p:nvSpPr>
        <p:spPr>
          <a:xfrm>
            <a:off x="6096000" y="1108061"/>
            <a:ext cx="5008901" cy="4571972"/>
          </a:xfrm>
        </p:spPr>
        <p:txBody>
          <a:bodyPr anchor="ctr">
            <a:normAutofit/>
          </a:bodyPr>
          <a:lstStyle/>
          <a:p>
            <a:pPr>
              <a:buFont typeface="+mj-lt"/>
              <a:buAutoNum type="arabicPeriod"/>
            </a:pPr>
            <a:r>
              <a:rPr lang="en-IN" sz="2000" b="1">
                <a:solidFill>
                  <a:schemeClr val="bg1"/>
                </a:solidFill>
              </a:rPr>
              <a:t>SQLAlchemy &amp; PostgreSQL</a:t>
            </a:r>
            <a:r>
              <a:rPr lang="en-IN" sz="2000">
                <a:solidFill>
                  <a:schemeClr val="bg1"/>
                </a:solidFill>
              </a:rPr>
              <a:t>: For database management, handling queries, and ensuring efficient data storage and retrieval.</a:t>
            </a:r>
          </a:p>
          <a:p>
            <a:pPr>
              <a:buFont typeface="+mj-lt"/>
              <a:buAutoNum type="arabicPeriod"/>
            </a:pPr>
            <a:r>
              <a:rPr lang="en-IN" sz="2000" b="1">
                <a:solidFill>
                  <a:schemeClr val="bg1"/>
                </a:solidFill>
              </a:rPr>
              <a:t>Flask</a:t>
            </a:r>
            <a:r>
              <a:rPr lang="en-IN" sz="2000">
                <a:solidFill>
                  <a:schemeClr val="bg1"/>
                </a:solidFill>
              </a:rPr>
              <a:t>: Lightweight Python web framework for building the backend and serving the application.</a:t>
            </a:r>
          </a:p>
          <a:p>
            <a:pPr>
              <a:buFont typeface="+mj-lt"/>
              <a:buAutoNum type="arabicPeriod"/>
            </a:pPr>
            <a:r>
              <a:rPr lang="en-IN" sz="2000" b="1">
                <a:solidFill>
                  <a:schemeClr val="bg1"/>
                </a:solidFill>
              </a:rPr>
              <a:t>HTML, CSS</a:t>
            </a:r>
            <a:r>
              <a:rPr lang="en-IN" sz="2000">
                <a:solidFill>
                  <a:schemeClr val="bg1"/>
                </a:solidFill>
              </a:rPr>
              <a:t>: For structuring and styling the front-end interface.</a:t>
            </a:r>
          </a:p>
          <a:p>
            <a:pPr>
              <a:buFont typeface="+mj-lt"/>
              <a:buAutoNum type="arabicPeriod"/>
            </a:pPr>
            <a:r>
              <a:rPr lang="en-IN" sz="2000" b="1">
                <a:solidFill>
                  <a:schemeClr val="bg1"/>
                </a:solidFill>
              </a:rPr>
              <a:t>JavaScript</a:t>
            </a:r>
            <a:r>
              <a:rPr lang="en-IN" sz="2000">
                <a:solidFill>
                  <a:schemeClr val="bg1"/>
                </a:solidFill>
              </a:rPr>
              <a:t>: For adding interactivity and handling dynamic data updates in real time.</a:t>
            </a:r>
          </a:p>
        </p:txBody>
      </p:sp>
    </p:spTree>
    <p:extLst>
      <p:ext uri="{BB962C8B-B14F-4D97-AF65-F5344CB8AC3E}">
        <p14:creationId xmlns:p14="http://schemas.microsoft.com/office/powerpoint/2010/main" val="627119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AF61CE2A-04EF-5F91-EE09-EF5BE5A3F689}"/>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rPr>
              <a:t>API Models used</a:t>
            </a:r>
            <a:endParaRPr lang="en-IN" sz="80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DED4316-1AD0-750D-1554-52F5911BF8E4}"/>
              </a:ext>
            </a:extLst>
          </p:cNvPr>
          <p:cNvSpPr>
            <a:spLocks noGrp="1"/>
          </p:cNvSpPr>
          <p:nvPr>
            <p:ph idx="1"/>
          </p:nvPr>
        </p:nvSpPr>
        <p:spPr>
          <a:xfrm>
            <a:off x="6096000" y="1108061"/>
            <a:ext cx="5008901" cy="4571972"/>
          </a:xfrm>
        </p:spPr>
        <p:txBody>
          <a:bodyPr anchor="ctr">
            <a:normAutofit/>
          </a:bodyPr>
          <a:lstStyle/>
          <a:p>
            <a:pPr marL="514350" indent="-514350">
              <a:buFont typeface="+mj-lt"/>
              <a:buAutoNum type="arabicPeriod"/>
            </a:pPr>
            <a:r>
              <a:rPr lang="en-IN" sz="2000">
                <a:solidFill>
                  <a:schemeClr val="bg1"/>
                </a:solidFill>
              </a:rPr>
              <a:t>User Authentication API: Handles user registration, login, and authentication.</a:t>
            </a:r>
          </a:p>
          <a:p>
            <a:pPr marL="514350" indent="-514350">
              <a:buFont typeface="+mj-lt"/>
              <a:buAutoNum type="arabicPeriod"/>
            </a:pPr>
            <a:r>
              <a:rPr lang="en-IN" sz="2000">
                <a:solidFill>
                  <a:schemeClr val="bg1"/>
                </a:solidFill>
              </a:rPr>
              <a:t>Resource Recommendation API: Uses AI-based algorithms to suggest learning materials based on user preferences and progress.</a:t>
            </a:r>
          </a:p>
          <a:p>
            <a:pPr marL="514350" indent="-514350">
              <a:buFont typeface="+mj-lt"/>
              <a:buAutoNum type="arabicPeriod"/>
            </a:pPr>
            <a:r>
              <a:rPr lang="en-IN" sz="2000">
                <a:solidFill>
                  <a:schemeClr val="bg1"/>
                </a:solidFill>
              </a:rPr>
              <a:t>Progress Tracking API: Stores and retrieves user progress in courses, quizzes, and activities.</a:t>
            </a:r>
          </a:p>
          <a:p>
            <a:pPr marL="514350" indent="-514350">
              <a:buFont typeface="+mj-lt"/>
              <a:buAutoNum type="arabicPeriod"/>
            </a:pPr>
            <a:r>
              <a:rPr lang="en-IN" sz="2000">
                <a:solidFill>
                  <a:schemeClr val="bg1"/>
                </a:solidFill>
              </a:rPr>
              <a:t>Quiz Management API: Generates and evaluates quizzes to enhance learning.</a:t>
            </a:r>
          </a:p>
        </p:txBody>
      </p:sp>
    </p:spTree>
    <p:extLst>
      <p:ext uri="{BB962C8B-B14F-4D97-AF65-F5344CB8AC3E}">
        <p14:creationId xmlns:p14="http://schemas.microsoft.com/office/powerpoint/2010/main" val="193585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DB35249A-C76E-FEBB-E900-A40BE3EE6060}"/>
              </a:ext>
            </a:extLst>
          </p:cNvPr>
          <p:cNvSpPr>
            <a:spLocks noGrp="1"/>
          </p:cNvSpPr>
          <p:nvPr>
            <p:ph type="title"/>
          </p:nvPr>
        </p:nvSpPr>
        <p:spPr>
          <a:xfrm>
            <a:off x="1014141" y="1450655"/>
            <a:ext cx="3932030" cy="3956690"/>
          </a:xfrm>
        </p:spPr>
        <p:txBody>
          <a:bodyPr anchor="ctr">
            <a:normAutofit/>
          </a:bodyPr>
          <a:lstStyle/>
          <a:p>
            <a:r>
              <a:rPr lang="en-GB" sz="8000">
                <a:solidFill>
                  <a:schemeClr val="bg1"/>
                </a:solidFill>
              </a:rPr>
              <a:t>Features</a:t>
            </a:r>
            <a:endParaRPr lang="en-IN" sz="8000">
              <a:solidFill>
                <a:schemeClr val="bg1"/>
              </a:solidFill>
            </a:endParaRPr>
          </a:p>
        </p:txBody>
      </p:sp>
      <p:cxnSp>
        <p:nvCxnSpPr>
          <p:cNvPr id="15" name="Straight Connector 14">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9B678-35BB-1AB5-DBB5-E2E018DDA61F}"/>
              </a:ext>
            </a:extLst>
          </p:cNvPr>
          <p:cNvSpPr>
            <a:spLocks noGrp="1"/>
          </p:cNvSpPr>
          <p:nvPr>
            <p:ph idx="1"/>
          </p:nvPr>
        </p:nvSpPr>
        <p:spPr>
          <a:xfrm>
            <a:off x="5727560" y="221066"/>
            <a:ext cx="5878286" cy="6410844"/>
          </a:xfrm>
        </p:spPr>
        <p:txBody>
          <a:bodyPr anchor="ctr">
            <a:noAutofit/>
          </a:bodyPr>
          <a:lstStyle/>
          <a:p>
            <a:pPr>
              <a:buFont typeface="+mj-lt"/>
              <a:buAutoNum type="arabicPeriod"/>
            </a:pPr>
            <a:r>
              <a:rPr lang="en-GB" sz="1400" b="1" dirty="0">
                <a:solidFill>
                  <a:schemeClr val="bg1"/>
                </a:solidFill>
              </a:rPr>
              <a:t>AI-Powered Learning Recommendations</a:t>
            </a:r>
            <a:endParaRPr lang="en-GB" sz="1400" dirty="0">
              <a:solidFill>
                <a:schemeClr val="bg1"/>
              </a:solidFill>
            </a:endParaRPr>
          </a:p>
          <a:p>
            <a:pPr marL="742950" lvl="1" indent="-285750">
              <a:buFont typeface="+mj-lt"/>
              <a:buAutoNum type="arabicPeriod"/>
            </a:pPr>
            <a:r>
              <a:rPr lang="en-GB" sz="1400" dirty="0">
                <a:solidFill>
                  <a:schemeClr val="bg1"/>
                </a:solidFill>
              </a:rPr>
              <a:t>Provides personalized learning resources (videos, articles, courses) based on user preferences and progress.</a:t>
            </a:r>
          </a:p>
          <a:p>
            <a:pPr marL="742950" lvl="1" indent="-285750">
              <a:buFont typeface="+mj-lt"/>
              <a:buAutoNum type="arabicPeriod"/>
            </a:pPr>
            <a:r>
              <a:rPr lang="en-GB" sz="1400" dirty="0">
                <a:solidFill>
                  <a:schemeClr val="bg1"/>
                </a:solidFill>
              </a:rPr>
              <a:t>Uses AI algorithms to </a:t>
            </a:r>
            <a:r>
              <a:rPr lang="en-GB" sz="1400" dirty="0" err="1">
                <a:solidFill>
                  <a:schemeClr val="bg1"/>
                </a:solidFill>
              </a:rPr>
              <a:t>analyze</a:t>
            </a:r>
            <a:r>
              <a:rPr lang="en-GB" sz="1400" dirty="0">
                <a:solidFill>
                  <a:schemeClr val="bg1"/>
                </a:solidFill>
              </a:rPr>
              <a:t> user activity and suggest relevant content.</a:t>
            </a:r>
          </a:p>
          <a:p>
            <a:pPr>
              <a:buFont typeface="+mj-lt"/>
              <a:buAutoNum type="arabicPeriod"/>
            </a:pPr>
            <a:r>
              <a:rPr lang="en-GB" sz="1400" b="1" dirty="0">
                <a:solidFill>
                  <a:schemeClr val="bg1"/>
                </a:solidFill>
              </a:rPr>
              <a:t>User Authentication &amp; Profile Management</a:t>
            </a:r>
            <a:endParaRPr lang="en-GB" sz="1400" dirty="0">
              <a:solidFill>
                <a:schemeClr val="bg1"/>
              </a:solidFill>
            </a:endParaRPr>
          </a:p>
          <a:p>
            <a:pPr marL="742950" lvl="1" indent="-285750">
              <a:buFont typeface="+mj-lt"/>
              <a:buAutoNum type="arabicPeriod"/>
            </a:pPr>
            <a:r>
              <a:rPr lang="en-GB" sz="1400" dirty="0">
                <a:solidFill>
                  <a:schemeClr val="bg1"/>
                </a:solidFill>
              </a:rPr>
              <a:t>Secure user registration and login system.</a:t>
            </a:r>
          </a:p>
          <a:p>
            <a:pPr marL="742950" lvl="1" indent="-285750">
              <a:buFont typeface="+mj-lt"/>
              <a:buAutoNum type="arabicPeriod"/>
            </a:pPr>
            <a:r>
              <a:rPr lang="en-GB" sz="1400" dirty="0">
                <a:solidFill>
                  <a:schemeClr val="bg1"/>
                </a:solidFill>
              </a:rPr>
              <a:t>Allows users to manage their profiles and track their learning journey.</a:t>
            </a:r>
          </a:p>
          <a:p>
            <a:pPr>
              <a:buFont typeface="+mj-lt"/>
              <a:buAutoNum type="arabicPeriod"/>
            </a:pPr>
            <a:r>
              <a:rPr lang="en-GB" sz="1400" b="1" dirty="0">
                <a:solidFill>
                  <a:schemeClr val="bg1"/>
                </a:solidFill>
              </a:rPr>
              <a:t>Progress Tracking System</a:t>
            </a:r>
            <a:endParaRPr lang="en-GB" sz="1400" dirty="0">
              <a:solidFill>
                <a:schemeClr val="bg1"/>
              </a:solidFill>
            </a:endParaRPr>
          </a:p>
          <a:p>
            <a:pPr marL="742950" lvl="1" indent="-285750">
              <a:buFont typeface="+mj-lt"/>
              <a:buAutoNum type="arabicPeriod"/>
            </a:pPr>
            <a:r>
              <a:rPr lang="en-GB" sz="1400" dirty="0">
                <a:solidFill>
                  <a:schemeClr val="bg1"/>
                </a:solidFill>
              </a:rPr>
              <a:t>Monitors user activity and tracks progress in different courses.</a:t>
            </a:r>
          </a:p>
          <a:p>
            <a:pPr marL="742950" lvl="1" indent="-285750">
              <a:buFont typeface="+mj-lt"/>
              <a:buAutoNum type="arabicPeriod"/>
            </a:pPr>
            <a:r>
              <a:rPr lang="en-GB" sz="1400" dirty="0">
                <a:solidFill>
                  <a:schemeClr val="bg1"/>
                </a:solidFill>
              </a:rPr>
              <a:t>Displays learning milestones and completion status.</a:t>
            </a:r>
          </a:p>
          <a:p>
            <a:pPr>
              <a:buFont typeface="+mj-lt"/>
              <a:buAutoNum type="arabicPeriod"/>
            </a:pPr>
            <a:r>
              <a:rPr lang="en-GB" sz="1400" b="1" dirty="0">
                <a:solidFill>
                  <a:schemeClr val="bg1"/>
                </a:solidFill>
              </a:rPr>
              <a:t>Interactive Quizzes &amp; Assessments</a:t>
            </a:r>
            <a:endParaRPr lang="en-GB" sz="1400" dirty="0">
              <a:solidFill>
                <a:schemeClr val="bg1"/>
              </a:solidFill>
            </a:endParaRPr>
          </a:p>
          <a:p>
            <a:pPr marL="742950" lvl="1" indent="-285750">
              <a:buFont typeface="+mj-lt"/>
              <a:buAutoNum type="arabicPeriod"/>
            </a:pPr>
            <a:r>
              <a:rPr lang="en-GB" sz="1400" dirty="0">
                <a:solidFill>
                  <a:schemeClr val="bg1"/>
                </a:solidFill>
              </a:rPr>
              <a:t>Generates quizzes based on the completed topics.</a:t>
            </a:r>
          </a:p>
          <a:p>
            <a:pPr marL="742950" lvl="1" indent="-285750">
              <a:buFont typeface="+mj-lt"/>
              <a:buAutoNum type="arabicPeriod"/>
            </a:pPr>
            <a:r>
              <a:rPr lang="en-GB" sz="1400" dirty="0">
                <a:solidFill>
                  <a:schemeClr val="bg1"/>
                </a:solidFill>
              </a:rPr>
              <a:t>Provides instant feedback and performance analysis.</a:t>
            </a:r>
          </a:p>
          <a:p>
            <a:pPr>
              <a:buFont typeface="+mj-lt"/>
              <a:buAutoNum type="arabicPeriod"/>
            </a:pPr>
            <a:r>
              <a:rPr lang="en-GB" sz="1400" b="1" dirty="0">
                <a:solidFill>
                  <a:schemeClr val="bg1"/>
                </a:solidFill>
              </a:rPr>
              <a:t>Dynamic &amp; Responsive UI</a:t>
            </a:r>
            <a:endParaRPr lang="en-GB" sz="1400" dirty="0">
              <a:solidFill>
                <a:schemeClr val="bg1"/>
              </a:solidFill>
            </a:endParaRPr>
          </a:p>
          <a:p>
            <a:pPr marL="742950" lvl="1" indent="-285750">
              <a:buFont typeface="+mj-lt"/>
              <a:buAutoNum type="arabicPeriod"/>
            </a:pPr>
            <a:r>
              <a:rPr lang="en-GB" sz="1400" dirty="0">
                <a:solidFill>
                  <a:schemeClr val="bg1"/>
                </a:solidFill>
              </a:rPr>
              <a:t>Built using </a:t>
            </a:r>
            <a:r>
              <a:rPr lang="en-GB" sz="1400" b="1" dirty="0">
                <a:solidFill>
                  <a:schemeClr val="bg1"/>
                </a:solidFill>
              </a:rPr>
              <a:t>HTML, CSS, and JavaScript</a:t>
            </a:r>
            <a:r>
              <a:rPr lang="en-GB" sz="1400" dirty="0">
                <a:solidFill>
                  <a:schemeClr val="bg1"/>
                </a:solidFill>
              </a:rPr>
              <a:t> for a seamless learning experience.</a:t>
            </a:r>
          </a:p>
          <a:p>
            <a:pPr marL="742950" lvl="1" indent="-285750">
              <a:buFont typeface="+mj-lt"/>
              <a:buAutoNum type="arabicPeriod"/>
            </a:pPr>
            <a:r>
              <a:rPr lang="en-GB" sz="1400" dirty="0">
                <a:solidFill>
                  <a:schemeClr val="bg1"/>
                </a:solidFill>
              </a:rPr>
              <a:t>Ensures a smooth and user-friendly interface across devices.</a:t>
            </a:r>
          </a:p>
          <a:p>
            <a:pPr>
              <a:buFont typeface="+mj-lt"/>
              <a:buAutoNum type="arabicPeriod"/>
            </a:pPr>
            <a:r>
              <a:rPr lang="en-GB" sz="1400" b="1" dirty="0">
                <a:solidFill>
                  <a:schemeClr val="bg1"/>
                </a:solidFill>
              </a:rPr>
              <a:t>Flask-Based Backend with PostgreSQL Database</a:t>
            </a:r>
            <a:endParaRPr lang="en-GB" sz="1400" dirty="0">
              <a:solidFill>
                <a:schemeClr val="bg1"/>
              </a:solidFill>
            </a:endParaRPr>
          </a:p>
          <a:p>
            <a:pPr marL="742950" lvl="1" indent="-285750">
              <a:buFont typeface="+mj-lt"/>
              <a:buAutoNum type="arabicPeriod"/>
            </a:pPr>
            <a:r>
              <a:rPr lang="en-GB" sz="1400" dirty="0">
                <a:solidFill>
                  <a:schemeClr val="bg1"/>
                </a:solidFill>
              </a:rPr>
              <a:t>Efficiently handles user data, progress tracking, and recommendations.</a:t>
            </a:r>
          </a:p>
          <a:p>
            <a:pPr marL="742950" lvl="1" indent="-285750">
              <a:buFont typeface="+mj-lt"/>
              <a:buAutoNum type="arabicPeriod"/>
            </a:pPr>
            <a:r>
              <a:rPr lang="en-GB" sz="1400" dirty="0">
                <a:solidFill>
                  <a:schemeClr val="bg1"/>
                </a:solidFill>
              </a:rPr>
              <a:t>Uses </a:t>
            </a:r>
            <a:r>
              <a:rPr lang="en-GB" sz="1400" b="1" dirty="0" err="1">
                <a:solidFill>
                  <a:schemeClr val="bg1"/>
                </a:solidFill>
              </a:rPr>
              <a:t>SQLAlchemy</a:t>
            </a:r>
            <a:r>
              <a:rPr lang="en-GB" sz="1400" dirty="0">
                <a:solidFill>
                  <a:schemeClr val="bg1"/>
                </a:solidFill>
              </a:rPr>
              <a:t> for seamless database operations.</a:t>
            </a:r>
          </a:p>
          <a:p>
            <a:pPr marL="0" indent="0">
              <a:buNone/>
            </a:pPr>
            <a:endParaRPr lang="en-IN" sz="1400" dirty="0">
              <a:solidFill>
                <a:schemeClr val="bg1"/>
              </a:solidFill>
            </a:endParaRPr>
          </a:p>
        </p:txBody>
      </p:sp>
    </p:spTree>
    <p:extLst>
      <p:ext uri="{BB962C8B-B14F-4D97-AF65-F5344CB8AC3E}">
        <p14:creationId xmlns:p14="http://schemas.microsoft.com/office/powerpoint/2010/main" val="2842212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AC1FD67-1046-8D29-62BF-650AEFF32C03}"/>
              </a:ext>
            </a:extLst>
          </p:cNvPr>
          <p:cNvSpPr>
            <a:spLocks noGrp="1"/>
          </p:cNvSpPr>
          <p:nvPr>
            <p:ph type="title"/>
          </p:nvPr>
        </p:nvSpPr>
        <p:spPr>
          <a:xfrm>
            <a:off x="925653" y="1450655"/>
            <a:ext cx="4137962" cy="3956690"/>
          </a:xfrm>
        </p:spPr>
        <p:txBody>
          <a:bodyPr anchor="ctr">
            <a:normAutofit/>
          </a:bodyPr>
          <a:lstStyle/>
          <a:p>
            <a:pPr algn="ctr"/>
            <a:r>
              <a:rPr lang="en-GB" sz="4800" dirty="0">
                <a:solidFill>
                  <a:schemeClr val="bg1"/>
                </a:solidFill>
              </a:rPr>
              <a:t>Implementation</a:t>
            </a:r>
            <a:endParaRPr lang="en-IN" sz="4800" dirty="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DD0305-272E-A7BF-E6CC-D65B4E2AD751}"/>
              </a:ext>
            </a:extLst>
          </p:cNvPr>
          <p:cNvSpPr>
            <a:spLocks noGrp="1"/>
          </p:cNvSpPr>
          <p:nvPr>
            <p:ph idx="1"/>
          </p:nvPr>
        </p:nvSpPr>
        <p:spPr>
          <a:xfrm>
            <a:off x="6096000" y="1108061"/>
            <a:ext cx="5008901" cy="4571972"/>
          </a:xfrm>
        </p:spPr>
        <p:txBody>
          <a:bodyPr anchor="ctr">
            <a:normAutofit/>
          </a:bodyPr>
          <a:lstStyle/>
          <a:p>
            <a:pPr lvl="0">
              <a:spcBef>
                <a:spcPct val="0"/>
              </a:spcBef>
            </a:pPr>
            <a:r>
              <a:rPr lang="en-US" sz="2400" u="sng" dirty="0">
                <a:solidFill>
                  <a:schemeClr val="bg1"/>
                </a:solidFill>
                <a:latin typeface="Times New Roman" pitchFamily="18" charset="0"/>
                <a:ea typeface="Copperplate Gothic 29 BC"/>
                <a:cs typeface="Times New Roman" pitchFamily="18" charset="0"/>
                <a:sym typeface="Copperplate Gothic 29 BC"/>
              </a:rPr>
              <a:t>Progress:  </a:t>
            </a:r>
          </a:p>
          <a:p>
            <a:pPr lvl="1">
              <a:spcBef>
                <a:spcPct val="0"/>
              </a:spcBef>
            </a:pPr>
            <a:r>
              <a:rPr lang="en-US" sz="1800" dirty="0">
                <a:solidFill>
                  <a:schemeClr val="bg1"/>
                </a:solidFill>
                <a:latin typeface="Times New Roman" pitchFamily="18" charset="0"/>
                <a:ea typeface="Copperplate Gothic 29 BC"/>
                <a:cs typeface="Times New Roman" pitchFamily="18" charset="0"/>
                <a:sym typeface="Copperplate Gothic 29 BC"/>
              </a:rPr>
              <a:t>Partial implementation is available in the GitHub repository.  </a:t>
            </a:r>
          </a:p>
          <a:p>
            <a:pPr lvl="1">
              <a:spcBef>
                <a:spcPct val="0"/>
              </a:spcBef>
            </a:pPr>
            <a:r>
              <a:rPr lang="en-US" dirty="0">
                <a:solidFill>
                  <a:schemeClr val="bg1"/>
                </a:solidFill>
                <a:latin typeface="Times New Roman" pitchFamily="18" charset="0"/>
                <a:ea typeface="Copperplate Gothic 29 BC"/>
                <a:cs typeface="Times New Roman" pitchFamily="18" charset="0"/>
                <a:sym typeface="Copperplate Gothic 29 BC"/>
              </a:rPr>
              <a:t>Flask API created for communication.  </a:t>
            </a:r>
          </a:p>
          <a:p>
            <a:pPr lvl="1">
              <a:spcBef>
                <a:spcPct val="0"/>
              </a:spcBef>
            </a:pPr>
            <a:r>
              <a:rPr lang="en-US" dirty="0">
                <a:solidFill>
                  <a:schemeClr val="bg1"/>
                </a:solidFill>
                <a:latin typeface="Times New Roman" pitchFamily="18" charset="0"/>
                <a:ea typeface="Copperplate Gothic 29 BC"/>
                <a:cs typeface="Times New Roman" pitchFamily="18" charset="0"/>
                <a:sym typeface="Copperplate Gothic 29 BC"/>
              </a:rPr>
              <a:t>Initial tests conducted with sample datasets.  </a:t>
            </a:r>
          </a:p>
          <a:p>
            <a:pPr lvl="1">
              <a:spcBef>
                <a:spcPct val="0"/>
              </a:spcBef>
            </a:pPr>
            <a:r>
              <a:rPr lang="en-US" u="sng" dirty="0">
                <a:solidFill>
                  <a:schemeClr val="bg1"/>
                </a:solidFill>
                <a:latin typeface="Times New Roman" pitchFamily="18" charset="0"/>
                <a:ea typeface="Copperplate Gothic 29 BC"/>
                <a:cs typeface="Times New Roman" pitchFamily="18" charset="0"/>
                <a:sym typeface="Copperplate Gothic 29 BC"/>
              </a:rPr>
              <a:t>GitHub Repository Link</a:t>
            </a:r>
            <a:r>
              <a:rPr lang="en-US" dirty="0">
                <a:solidFill>
                  <a:schemeClr val="bg1"/>
                </a:solidFill>
                <a:latin typeface="Times New Roman" pitchFamily="18" charset="0"/>
                <a:ea typeface="Copperplate Gothic 29 BC"/>
                <a:cs typeface="Times New Roman" pitchFamily="18" charset="0"/>
                <a:sym typeface="Copperplate Gothic 29 BC"/>
              </a:rPr>
              <a:t>: (</a:t>
            </a:r>
            <a:r>
              <a:rPr lang="en-IN" dirty="0">
                <a:solidFill>
                  <a:schemeClr val="bg1"/>
                </a:solidFill>
                <a:hlinkClick r:id="rId2"/>
              </a:rPr>
              <a:t>Aanand2204/</a:t>
            </a:r>
            <a:r>
              <a:rPr lang="en-IN" dirty="0" err="1">
                <a:solidFill>
                  <a:schemeClr val="bg1"/>
                </a:solidFill>
                <a:hlinkClick r:id="rId2"/>
              </a:rPr>
              <a:t>learning_platform</a:t>
            </a:r>
            <a:r>
              <a:rPr lang="en-IN" dirty="0">
                <a:solidFill>
                  <a:schemeClr val="bg1"/>
                </a:solidFill>
                <a:hlinkClick r:id="rId2"/>
              </a:rPr>
              <a:t>: Hackathon2k25</a:t>
            </a:r>
            <a:r>
              <a:rPr lang="en-US" dirty="0">
                <a:solidFill>
                  <a:schemeClr val="bg1"/>
                </a:solidFill>
                <a:latin typeface="Times New Roman" pitchFamily="18" charset="0"/>
                <a:ea typeface="Copperplate Gothic 29 BC"/>
                <a:cs typeface="Times New Roman" pitchFamily="18" charset="0"/>
                <a:sym typeface="Copperplate Gothic 29 BC"/>
              </a:rPr>
              <a:t>)</a:t>
            </a:r>
          </a:p>
          <a:p>
            <a:pPr lvl="0">
              <a:spcBef>
                <a:spcPct val="0"/>
              </a:spcBef>
              <a:buFontTx/>
              <a:buChar char="-"/>
            </a:pPr>
            <a:endParaRPr lang="en-US" sz="2400" dirty="0">
              <a:solidFill>
                <a:schemeClr val="bg1"/>
              </a:solidFill>
              <a:latin typeface="Times New Roman" pitchFamily="18" charset="0"/>
              <a:ea typeface="Copperplate Gothic 29 BC"/>
              <a:cs typeface="Times New Roman" pitchFamily="18" charset="0"/>
              <a:sym typeface="Copperplate Gothic 29 BC"/>
            </a:endParaRPr>
          </a:p>
          <a:p>
            <a:endParaRPr lang="en-IN" sz="2400" dirty="0">
              <a:solidFill>
                <a:schemeClr val="bg1"/>
              </a:solidFill>
            </a:endParaRPr>
          </a:p>
        </p:txBody>
      </p:sp>
    </p:spTree>
    <p:extLst>
      <p:ext uri="{BB962C8B-B14F-4D97-AF65-F5344CB8AC3E}">
        <p14:creationId xmlns:p14="http://schemas.microsoft.com/office/powerpoint/2010/main" val="3190056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2595FD-452A-BFA0-3F33-38B35DAEDA14}"/>
              </a:ext>
            </a:extLst>
          </p:cNvPr>
          <p:cNvSpPr>
            <a:spLocks noGrp="1"/>
          </p:cNvSpPr>
          <p:nvPr>
            <p:ph type="title"/>
          </p:nvPr>
        </p:nvSpPr>
        <p:spPr>
          <a:xfrm>
            <a:off x="2428875" y="707132"/>
            <a:ext cx="3062287" cy="2387600"/>
          </a:xfrm>
        </p:spPr>
        <p:txBody>
          <a:bodyPr vert="horz" lIns="91440" tIns="45720" rIns="91440" bIns="45720" rtlCol="0" anchor="b">
            <a:normAutofit/>
          </a:bodyPr>
          <a:lstStyle/>
          <a:p>
            <a:r>
              <a:rPr lang="en-US" sz="3500" kern="1200">
                <a:solidFill>
                  <a:schemeClr val="bg1"/>
                </a:solidFill>
                <a:latin typeface="+mj-lt"/>
                <a:ea typeface="+mj-ea"/>
                <a:cs typeface="+mj-cs"/>
              </a:rPr>
              <a:t>Front End</a:t>
            </a:r>
          </a:p>
        </p:txBody>
      </p:sp>
      <p:pic>
        <p:nvPicPr>
          <p:cNvPr id="7" name="Picture 6" descr="A screenshot of a computer&#10;&#10;AI-generated content may be incorrect.">
            <a:extLst>
              <a:ext uri="{FF2B5EF4-FFF2-40B4-BE49-F238E27FC236}">
                <a16:creationId xmlns:a16="http://schemas.microsoft.com/office/drawing/2014/main" id="{8B73DD89-7979-BBA1-AC31-D2510CBC3845}"/>
              </a:ext>
            </a:extLst>
          </p:cNvPr>
          <p:cNvPicPr>
            <a:picLocks noChangeAspect="1"/>
          </p:cNvPicPr>
          <p:nvPr/>
        </p:nvPicPr>
        <p:blipFill>
          <a:blip r:embed="rId2">
            <a:extLst>
              <a:ext uri="{28A0092B-C50C-407E-A947-70E740481C1C}">
                <a14:useLocalDpi xmlns:a14="http://schemas.microsoft.com/office/drawing/2010/main" val="0"/>
              </a:ext>
            </a:extLst>
          </a:blip>
          <a:srcRect r="-1" b="11439"/>
          <a:stretch/>
        </p:blipFill>
        <p:spPr>
          <a:xfrm>
            <a:off x="5748338" y="1"/>
            <a:ext cx="6443662" cy="3209924"/>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396D3758-1A76-2AC5-FDF4-49A4D7A640DB}"/>
              </a:ext>
            </a:extLst>
          </p:cNvPr>
          <p:cNvPicPr>
            <a:picLocks noChangeAspect="1"/>
          </p:cNvPicPr>
          <p:nvPr/>
        </p:nvPicPr>
        <p:blipFill>
          <a:blip r:embed="rId3">
            <a:extLst>
              <a:ext uri="{28A0092B-C50C-407E-A947-70E740481C1C}">
                <a14:useLocalDpi xmlns:a14="http://schemas.microsoft.com/office/drawing/2010/main" val="0"/>
              </a:ext>
            </a:extLst>
          </a:blip>
          <a:srcRect l="645" r="2" b="2"/>
          <a:stretch/>
        </p:blipFill>
        <p:spPr>
          <a:xfrm>
            <a:off x="5748338" y="3209924"/>
            <a:ext cx="6443662" cy="3648076"/>
          </a:xfrm>
          <a:prstGeom prst="rect">
            <a:avLst/>
          </a:prstGeom>
        </p:spPr>
      </p:pic>
      <p:sp>
        <p:nvSpPr>
          <p:cNvPr id="82" name="Rectangle 8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28875" y="3209925"/>
            <a:ext cx="976312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96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21" name="Straight Connector 2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15">
            <a:extLst>
              <a:ext uri="{FF2B5EF4-FFF2-40B4-BE49-F238E27FC236}">
                <a16:creationId xmlns:a16="http://schemas.microsoft.com/office/drawing/2014/main" id="{45947AE1-A7C2-469F-5406-CDCF7E7185C7}"/>
              </a:ext>
            </a:extLst>
          </p:cNvPr>
          <p:cNvSpPr>
            <a:spLocks noGrp="1"/>
          </p:cNvSpPr>
          <p:nvPr>
            <p:ph idx="1"/>
          </p:nvPr>
        </p:nvSpPr>
        <p:spPr>
          <a:xfrm>
            <a:off x="897769" y="1909192"/>
            <a:ext cx="4586513" cy="3647710"/>
          </a:xfrm>
        </p:spPr>
        <p:txBody>
          <a:bodyPr anchor="ctr">
            <a:normAutofit/>
          </a:bodyPr>
          <a:lstStyle/>
          <a:p>
            <a:pPr marL="0" indent="0" algn="ctr">
              <a:buNone/>
            </a:pPr>
            <a:r>
              <a:rPr lang="en-US" sz="4800" kern="1200" dirty="0">
                <a:solidFill>
                  <a:schemeClr val="bg1"/>
                </a:solidFill>
                <a:latin typeface="+mj-lt"/>
                <a:ea typeface="+mj-ea"/>
                <a:cs typeface="+mj-cs"/>
              </a:rPr>
              <a:t>Testing of API’s</a:t>
            </a:r>
            <a:endParaRPr lang="en-US" sz="4800" dirty="0">
              <a:solidFill>
                <a:schemeClr val="bg1"/>
              </a:solidFill>
            </a:endParaRPr>
          </a:p>
        </p:txBody>
      </p:sp>
      <p:pic>
        <p:nvPicPr>
          <p:cNvPr id="5" name="Content Placeholder 4" descr="A screenshot of a computer&#10;&#10;AI-generated content may be incorrect.">
            <a:extLst>
              <a:ext uri="{FF2B5EF4-FFF2-40B4-BE49-F238E27FC236}">
                <a16:creationId xmlns:a16="http://schemas.microsoft.com/office/drawing/2014/main" id="{90948343-8343-7A90-D9AF-C623EE712DDE}"/>
              </a:ext>
            </a:extLst>
          </p:cNvPr>
          <p:cNvPicPr>
            <a:picLocks noChangeAspect="1"/>
          </p:cNvPicPr>
          <p:nvPr/>
        </p:nvPicPr>
        <p:blipFill>
          <a:blip r:embed="rId2">
            <a:extLst>
              <a:ext uri="{28A0092B-C50C-407E-A947-70E740481C1C}">
                <a14:useLocalDpi xmlns:a14="http://schemas.microsoft.com/office/drawing/2010/main" val="0"/>
              </a:ext>
            </a:extLst>
          </a:blip>
          <a:srcRect r="6195" b="-2"/>
          <a:stretch/>
        </p:blipFill>
        <p:spPr>
          <a:xfrm>
            <a:off x="6525453" y="1"/>
            <a:ext cx="5666547" cy="3398024"/>
          </a:xfrm>
          <a:prstGeom prst="rect">
            <a:avLst/>
          </a:prstGeom>
        </p:spPr>
      </p:pic>
      <p:cxnSp>
        <p:nvCxnSpPr>
          <p:cNvPr id="23" name="Straight Connector 22">
            <a:extLst>
              <a:ext uri="{FF2B5EF4-FFF2-40B4-BE49-F238E27FC236}">
                <a16:creationId xmlns:a16="http://schemas.microsoft.com/office/drawing/2014/main" id="{CA240C79-242E-4918-9F28-B101847D1C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2277" y="3386960"/>
            <a:ext cx="5669723"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A computer screen shot of a black screen&#10;&#10;AI-generated content may be incorrect.">
            <a:extLst>
              <a:ext uri="{FF2B5EF4-FFF2-40B4-BE49-F238E27FC236}">
                <a16:creationId xmlns:a16="http://schemas.microsoft.com/office/drawing/2014/main" id="{C6E08A95-A56F-00E6-4679-DAD50F5321E8}"/>
              </a:ext>
            </a:extLst>
          </p:cNvPr>
          <p:cNvPicPr>
            <a:picLocks noChangeAspect="1"/>
          </p:cNvPicPr>
          <p:nvPr/>
        </p:nvPicPr>
        <p:blipFill>
          <a:blip r:embed="rId3">
            <a:extLst>
              <a:ext uri="{28A0092B-C50C-407E-A947-70E740481C1C}">
                <a14:useLocalDpi xmlns:a14="http://schemas.microsoft.com/office/drawing/2010/main" val="0"/>
              </a:ext>
            </a:extLst>
          </a:blip>
          <a:srcRect r="8066" b="-1"/>
          <a:stretch/>
        </p:blipFill>
        <p:spPr>
          <a:xfrm>
            <a:off x="6522277" y="3398024"/>
            <a:ext cx="5669723" cy="3469076"/>
          </a:xfrm>
          <a:prstGeom prst="rect">
            <a:avLst/>
          </a:prstGeom>
        </p:spPr>
      </p:pic>
    </p:spTree>
    <p:extLst>
      <p:ext uri="{BB962C8B-B14F-4D97-AF65-F5344CB8AC3E}">
        <p14:creationId xmlns:p14="http://schemas.microsoft.com/office/powerpoint/2010/main" val="2400789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505</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Tahoma</vt:lpstr>
      <vt:lpstr>Times New Roman</vt:lpstr>
      <vt:lpstr>Office Theme</vt:lpstr>
      <vt:lpstr>HACKATHON 2K25</vt:lpstr>
      <vt:lpstr>Team Details</vt:lpstr>
      <vt:lpstr>Problem Statement</vt:lpstr>
      <vt:lpstr>Tech Stack</vt:lpstr>
      <vt:lpstr>API Models used</vt:lpstr>
      <vt:lpstr>Features</vt:lpstr>
      <vt:lpstr>Implementation</vt:lpstr>
      <vt:lpstr>Front End</vt:lpstr>
      <vt:lpstr>PowerPoint Presentation</vt:lpstr>
      <vt:lpstr>Current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Aanand Ingle</dc:creator>
  <cp:lastModifiedBy>Aanand Ingle</cp:lastModifiedBy>
  <cp:revision>1</cp:revision>
  <dcterms:created xsi:type="dcterms:W3CDTF">2025-02-13T18:04:24Z</dcterms:created>
  <dcterms:modified xsi:type="dcterms:W3CDTF">2025-02-14T05:20:12Z</dcterms:modified>
</cp:coreProperties>
</file>