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0" r:id="rId3"/>
    <p:sldId id="371" r:id="rId4"/>
    <p:sldId id="372" r:id="rId5"/>
    <p:sldId id="410" r:id="rId6"/>
    <p:sldId id="411" r:id="rId7"/>
    <p:sldId id="412" r:id="rId8"/>
    <p:sldId id="414" r:id="rId9"/>
    <p:sldId id="415" r:id="rId10"/>
    <p:sldId id="416" r:id="rId11"/>
    <p:sldId id="417" r:id="rId12"/>
    <p:sldId id="418" r:id="rId13"/>
    <p:sldId id="419" r:id="rId14"/>
    <p:sldId id="4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 or type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8756</TotalTime>
  <Words>136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492</cp:revision>
  <dcterms:created xsi:type="dcterms:W3CDTF">2021-03-13T13:53:48Z</dcterms:created>
  <dcterms:modified xsi:type="dcterms:W3CDTF">2022-07-02T15:04:17Z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