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0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464" r:id="rId31"/>
    <p:sldId id="465" r:id="rId32"/>
    <p:sldId id="466" r:id="rId33"/>
    <p:sldId id="467" r:id="rId34"/>
    <p:sldId id="468" r:id="rId35"/>
    <p:sldId id="469" r:id="rId36"/>
    <p:sldId id="470" r:id="rId37"/>
    <p:sldId id="471" r:id="rId38"/>
    <p:sldId id="472" r:id="rId39"/>
    <p:sldId id="473" r:id="rId40"/>
    <p:sldId id="47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Classes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PseudoClass:first</a:t>
            </a:r>
            <a:r>
              <a:rPr lang="en-US" dirty="0" smtClean="0"/>
              <a:t>-child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4052" y="2201885"/>
            <a:ext cx="11298828" cy="351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PseudoClass:last</a:t>
            </a:r>
            <a:r>
              <a:rPr lang="en-US" dirty="0" smtClean="0"/>
              <a:t>-child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1648274"/>
            <a:ext cx="120205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PseudoClass:nth</a:t>
            </a:r>
            <a:r>
              <a:rPr lang="en-US" dirty="0" smtClean="0"/>
              <a:t>-child()-to target element in sequence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7715" y="1717198"/>
            <a:ext cx="6183086" cy="252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4493" y="1751921"/>
            <a:ext cx="5307874" cy="250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943" y="4611189"/>
            <a:ext cx="4708344" cy="188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472" y="4908176"/>
            <a:ext cx="3848828" cy="129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21685" y="5060640"/>
            <a:ext cx="2857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PseudoClass:nth</a:t>
            </a:r>
            <a:r>
              <a:rPr lang="en-US" dirty="0" smtClean="0"/>
              <a:t>-last-child()-to target element from last in sequence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8549" y="2070191"/>
            <a:ext cx="4158480" cy="136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8366" y="1943371"/>
            <a:ext cx="3949065" cy="1518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nth-of-type() – any type but it will concentrate on particular element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0160" y="1671366"/>
            <a:ext cx="96393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nth-of-type() – without child as well it will target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464" y="2216196"/>
            <a:ext cx="32385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2658" y="2318522"/>
            <a:ext cx="30670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nth-last-of-type() – without child as well it will target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5439" y="2138091"/>
            <a:ext cx="28765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9984" y="2102441"/>
            <a:ext cx="34385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only-child() - only that particular child only (only one child)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7096" y="2299607"/>
            <a:ext cx="19907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only-of-type()- only that particular tag one time is there but other tag we can have it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483" y="2082164"/>
            <a:ext cx="3747271" cy="178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Selectors</a:t>
            </a:r>
          </a:p>
          <a:p>
            <a:pPr lvl="1"/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9377" y="1767840"/>
            <a:ext cx="44481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first-of-type()-it will select first element with or without parent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0977" y="1971948"/>
            <a:ext cx="4100920" cy="1385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last-of-type()-it will select last element with or without parent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7616" y="2468336"/>
            <a:ext cx="4757057" cy="194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empty – any empty tag without content without white space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5763" y="1971675"/>
            <a:ext cx="38004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not()- excepting that </a:t>
            </a:r>
            <a:r>
              <a:rPr lang="en-US" dirty="0" err="1" smtClean="0"/>
              <a:t>paritcular</a:t>
            </a:r>
            <a:r>
              <a:rPr lang="en-US" dirty="0" smtClean="0"/>
              <a:t> element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837" y="1999298"/>
            <a:ext cx="5411152" cy="2167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</a:t>
            </a:r>
            <a:r>
              <a:rPr lang="en-US" dirty="0" err="1" smtClean="0"/>
              <a:t>lang</a:t>
            </a:r>
            <a:r>
              <a:rPr lang="en-US" dirty="0" smtClean="0"/>
              <a:t>()-targeting particular language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7557" y="2158637"/>
            <a:ext cx="57340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link(),hover(),active(),visited() – used for anchor tag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9710" y="2011408"/>
            <a:ext cx="26289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target() – used for anchor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092" y="2283142"/>
            <a:ext cx="7649799" cy="2262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focus() – forms 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2025" y="2952750"/>
            <a:ext cx="26479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PseudoClass:checked</a:t>
            </a:r>
            <a:r>
              <a:rPr lang="en-US" dirty="0" smtClean="0"/>
              <a:t>() – forms 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9759" y="2333080"/>
            <a:ext cx="37909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9819" y="3890964"/>
            <a:ext cx="36957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31528" y="2879272"/>
            <a:ext cx="44577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enable() and disabled() forms 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9767" y="2482487"/>
            <a:ext cx="3786187" cy="131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5139" y="2790146"/>
            <a:ext cx="34099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60134" y="4588056"/>
            <a:ext cx="30384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] – targeting attribute 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19462" y="2024856"/>
            <a:ext cx="555307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required() and optional() forms 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1111" y="2590528"/>
            <a:ext cx="29527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8510" y="2496367"/>
            <a:ext cx="32385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in-range() and out-of-range() forms 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1890" y="2034133"/>
            <a:ext cx="39719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7245" y="1964464"/>
            <a:ext cx="29432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21408" y="4086770"/>
            <a:ext cx="38671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read-only() and read-write() forms 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0239" y="2056855"/>
            <a:ext cx="42291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5667" y="1929902"/>
            <a:ext cx="27717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2486" y="3990158"/>
            <a:ext cx="29622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valid() and invalid() forms 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9169" y="1997529"/>
            <a:ext cx="27527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9382" y="4282168"/>
            <a:ext cx="35528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7236" y="2131831"/>
            <a:ext cx="30861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9658" y="4274140"/>
            <a:ext cx="32861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default() forms – </a:t>
            </a:r>
            <a:r>
              <a:rPr lang="en-US" dirty="0" err="1" smtClean="0"/>
              <a:t>checkbox,radio,select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9525" y="2414452"/>
            <a:ext cx="444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36798" y="2191703"/>
            <a:ext cx="34480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9526" y="3327899"/>
            <a:ext cx="27622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root() 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1602" y="2250349"/>
            <a:ext cx="53911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-Elements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743" y="1533524"/>
            <a:ext cx="8863829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–Elements – first-letter()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5925" y="1801971"/>
            <a:ext cx="6030006" cy="304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–Elements – first-line()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448" y="2397034"/>
            <a:ext cx="5964283" cy="301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–Elements – selection()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5291" y="2058216"/>
            <a:ext cx="8556172" cy="2539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2193" y="4842919"/>
            <a:ext cx="27051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=</a:t>
            </a:r>
            <a:r>
              <a:rPr lang="en-US" dirty="0" err="1" smtClean="0"/>
              <a:t>val</a:t>
            </a:r>
            <a:r>
              <a:rPr lang="en-US" dirty="0" smtClean="0"/>
              <a:t>] – matching value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76549" y="2155349"/>
            <a:ext cx="8177348" cy="437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–Elements – selection()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563" y="2208439"/>
            <a:ext cx="10287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6888" y="3396208"/>
            <a:ext cx="32766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=^</a:t>
            </a:r>
            <a:r>
              <a:rPr lang="en-US" dirty="0" err="1" smtClean="0"/>
              <a:t>val</a:t>
            </a:r>
            <a:r>
              <a:rPr lang="en-US" dirty="0" smtClean="0"/>
              <a:t>] – should start with this value</a:t>
            </a:r>
            <a:endParaRPr 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9590" y="1982401"/>
            <a:ext cx="10010775" cy="441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=|</a:t>
            </a:r>
            <a:r>
              <a:rPr lang="en-US" dirty="0" err="1" smtClean="0"/>
              <a:t>val</a:t>
            </a:r>
            <a:r>
              <a:rPr lang="en-US" dirty="0" smtClean="0"/>
              <a:t>] – value should have </a:t>
            </a:r>
            <a:r>
              <a:rPr lang="en-US" dirty="0" err="1" smtClean="0"/>
              <a:t>hypen</a:t>
            </a:r>
            <a:r>
              <a:rPr lang="en-US" dirty="0" smtClean="0"/>
              <a:t> after that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8438" y="1988253"/>
            <a:ext cx="10602007" cy="433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=$</a:t>
            </a:r>
            <a:r>
              <a:rPr lang="en-US" dirty="0" err="1" smtClean="0"/>
              <a:t>val</a:t>
            </a:r>
            <a:r>
              <a:rPr lang="en-US" dirty="0" smtClean="0"/>
              <a:t>] – value end with this value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666" y="1893274"/>
            <a:ext cx="10241007" cy="438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=*</a:t>
            </a:r>
            <a:r>
              <a:rPr lang="en-US" dirty="0" err="1" smtClean="0"/>
              <a:t>val</a:t>
            </a:r>
            <a:r>
              <a:rPr lang="en-US" dirty="0" smtClean="0"/>
              <a:t>] – match with value anywhere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7664" y="1737360"/>
            <a:ext cx="7956233" cy="465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=~</a:t>
            </a:r>
            <a:r>
              <a:rPr lang="en-US" dirty="0" err="1" smtClean="0"/>
              <a:t>val</a:t>
            </a:r>
            <a:r>
              <a:rPr lang="en-US" dirty="0" smtClean="0"/>
              <a:t>] – similar like * but space should be there between word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8902" y="1904183"/>
            <a:ext cx="6936377" cy="422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8450</TotalTime>
  <Words>336</Words>
  <Application>Microsoft Office PowerPoint</Application>
  <PresentationFormat>Custom</PresentationFormat>
  <Paragraphs>41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Advanced CSS Selector</vt:lpstr>
      <vt:lpstr>A[attr] – targeting attribute </vt:lpstr>
      <vt:lpstr>A[attr=val] – matching value</vt:lpstr>
      <vt:lpstr>A[attr=^val] – should start with this value</vt:lpstr>
      <vt:lpstr>A[attr=|val] – value should have hypen after that</vt:lpstr>
      <vt:lpstr>A[attr=$val] – value end with this value</vt:lpstr>
      <vt:lpstr>A[attr=*val] – match with value anywhere</vt:lpstr>
      <vt:lpstr>A[attr=~val] – similar like * but space should be there between word</vt:lpstr>
      <vt:lpstr>Pseudo Classes</vt:lpstr>
      <vt:lpstr>PseudoClass:first-child</vt:lpstr>
      <vt:lpstr>PseudoClass:last-child</vt:lpstr>
      <vt:lpstr>PseudoClass:nth-child()-to target element in sequence</vt:lpstr>
      <vt:lpstr>PseudoClass:nth-last-child()-to target element from last in sequence</vt:lpstr>
      <vt:lpstr>PseudoClass: nth-of-type() – any type but it will concentrate on particular element </vt:lpstr>
      <vt:lpstr>PseudoClass: nth-of-type() – without child as well it will target</vt:lpstr>
      <vt:lpstr>PseudoClass: nth-last-of-type() – without child as well it will target</vt:lpstr>
      <vt:lpstr>PseudoClass: only-child() - only that particular child only (only one child)</vt:lpstr>
      <vt:lpstr>PseudoClass: only-of-type()- only that particular tag one time is there but other tag we can have it</vt:lpstr>
      <vt:lpstr>PseudoClass: first-of-type()-it will select first element with or without parent</vt:lpstr>
      <vt:lpstr>PseudoClass: last-of-type()-it will select last element with or without parent</vt:lpstr>
      <vt:lpstr>PseudoClass: empty – any empty tag without content without white space</vt:lpstr>
      <vt:lpstr>PseudoClass: not()- excepting that paritcular element</vt:lpstr>
      <vt:lpstr>PseudoClass: lang()-targeting particular language</vt:lpstr>
      <vt:lpstr>PseudoClass: link(),hover(),active(),visited() – used for anchor tag</vt:lpstr>
      <vt:lpstr>PseudoClass: target() – used for anchor</vt:lpstr>
      <vt:lpstr>PseudoClass: focus() – forms </vt:lpstr>
      <vt:lpstr>PseudoClass:checked() – forms </vt:lpstr>
      <vt:lpstr>PseudoClass: – enable() and disabled() forms </vt:lpstr>
      <vt:lpstr>PseudoClass: – required() and optional() forms </vt:lpstr>
      <vt:lpstr>PseudoClass: – in-range() and out-of-range() forms </vt:lpstr>
      <vt:lpstr>PseudoClass: – read-only() and read-write() forms </vt:lpstr>
      <vt:lpstr>PseudoClass: – valid() and invalid() forms </vt:lpstr>
      <vt:lpstr>PseudoClass: – default() forms – checkbox,radio,select </vt:lpstr>
      <vt:lpstr>PseudoClass: – root() </vt:lpstr>
      <vt:lpstr>Pseudo -Elements</vt:lpstr>
      <vt:lpstr>Pseudo –Elements – first-letter()</vt:lpstr>
      <vt:lpstr>Pseudo –Elements – first-line()</vt:lpstr>
      <vt:lpstr>Pseudo –Elements – selection()</vt:lpstr>
      <vt:lpstr>Pseudo –Elements – selection()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430</cp:revision>
  <dcterms:created xsi:type="dcterms:W3CDTF">2021-03-13T13:53:48Z</dcterms:created>
  <dcterms:modified xsi:type="dcterms:W3CDTF">2022-07-13T07:49:21Z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