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  <p:sldId id="293" r:id="rId6"/>
    <p:sldId id="29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smtClean="0">
                <a:solidFill>
                  <a:srgbClr val="0064B5"/>
                </a:solidFill>
              </a:rPr>
              <a:t>Axios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 Method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5212" y="1645920"/>
            <a:ext cx="10711542" cy="4754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 Method with dynamic </a:t>
            </a:r>
            <a:r>
              <a:rPr lang="en-IN" dirty="0" err="1" smtClean="0"/>
              <a:t>params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270" y="1807573"/>
            <a:ext cx="10842170" cy="448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Post Method with body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394" y="1489166"/>
            <a:ext cx="10959737" cy="50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 Method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903" y="1905794"/>
            <a:ext cx="1008452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Patch Method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8457" y="1632857"/>
            <a:ext cx="10672353" cy="474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7303</TotalTime>
  <Words>16</Words>
  <Application>Microsoft Office PowerPoint</Application>
  <PresentationFormat>Custom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Get Method</vt:lpstr>
      <vt:lpstr>Get Method with dynamic params</vt:lpstr>
      <vt:lpstr>Post Method with body</vt:lpstr>
      <vt:lpstr>Delete Method</vt:lpstr>
      <vt:lpstr>Patch Method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332</cp:revision>
  <dcterms:created xsi:type="dcterms:W3CDTF">2021-03-13T13:53:48Z</dcterms:created>
  <dcterms:modified xsi:type="dcterms:W3CDTF">2022-08-02T11:18:19Z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