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Date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9522" y="1476103"/>
            <a:ext cx="10389038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setDate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554480"/>
            <a:ext cx="10737668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647" y="1345474"/>
            <a:ext cx="10620102" cy="535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7166</TotalTime>
  <Words>5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GetDate</vt:lpstr>
      <vt:lpstr>setDate</vt:lpstr>
      <vt:lpstr>Other Date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325</cp:revision>
  <dcterms:created xsi:type="dcterms:W3CDTF">2021-03-13T13:53:48Z</dcterms:created>
  <dcterms:modified xsi:type="dcterms:W3CDTF">2022-08-01T12:25:45Z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