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312" r:id="rId6"/>
    <p:sldId id="313" r:id="rId7"/>
    <p:sldId id="307" r:id="rId8"/>
    <p:sldId id="308" r:id="rId9"/>
    <p:sldId id="309" r:id="rId10"/>
    <p:sldId id="310" r:id="rId11"/>
    <p:sldId id="311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6" y="1776548"/>
            <a:ext cx="10554789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09" y="1502228"/>
            <a:ext cx="9784080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Window.history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2" y="1773374"/>
            <a:ext cx="104764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Backward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2" y="1915455"/>
            <a:ext cx="9679577" cy="29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226" y="2424113"/>
            <a:ext cx="8223613" cy="2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History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47247"/>
            <a:ext cx="1011065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Window.navigator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64368"/>
            <a:ext cx="11299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" y="352698"/>
            <a:ext cx="10998926" cy="58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8" y="1502228"/>
            <a:ext cx="10972801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25625"/>
            <a:ext cx="1067235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7"/>
            <a:ext cx="10515600" cy="4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825625"/>
            <a:ext cx="108421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72046"/>
            <a:ext cx="9927772" cy="482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1132" y="1890940"/>
            <a:ext cx="69755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300446"/>
            <a:ext cx="10868297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dirty="0" err="1" smtClean="0"/>
              <a:t>indow.open</a:t>
            </a:r>
            <a:r>
              <a:rPr lang="en-US" dirty="0" smtClean="0"/>
              <a:t> And </a:t>
            </a:r>
            <a:r>
              <a:rPr lang="en-US" dirty="0" err="1" smtClean="0"/>
              <a:t>window.close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724296"/>
            <a:ext cx="9757954" cy="470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Window.resizeBy</a:t>
            </a:r>
            <a:r>
              <a:rPr lang="en-US" dirty="0" smtClean="0"/>
              <a:t> and </a:t>
            </a:r>
            <a:r>
              <a:rPr lang="en-US" dirty="0" err="1" smtClean="0"/>
              <a:t>window.moveTo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25625"/>
            <a:ext cx="9379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lert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815736"/>
            <a:ext cx="9966960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0934" y="1825625"/>
            <a:ext cx="6590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721122"/>
            <a:ext cx="104241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7316</TotalTime>
  <Words>27</Words>
  <Application>Microsoft Office PowerPoint</Application>
  <PresentationFormat>Custom</PresentationFormat>
  <Paragraphs>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BOM</vt:lpstr>
      <vt:lpstr>Window Object</vt:lpstr>
      <vt:lpstr>Slide 4</vt:lpstr>
      <vt:lpstr>window.open And window.close</vt:lpstr>
      <vt:lpstr>Window.resizeBy and window.moveTo</vt:lpstr>
      <vt:lpstr>alert</vt:lpstr>
      <vt:lpstr>confirm</vt:lpstr>
      <vt:lpstr>prompt</vt:lpstr>
      <vt:lpstr>setTimeout</vt:lpstr>
      <vt:lpstr>setInterval</vt:lpstr>
      <vt:lpstr>Window.history</vt:lpstr>
      <vt:lpstr>Move Backward</vt:lpstr>
      <vt:lpstr>Move Forward</vt:lpstr>
      <vt:lpstr>URL History</vt:lpstr>
      <vt:lpstr>Window.navigator</vt:lpstr>
      <vt:lpstr>Slide 17</vt:lpstr>
      <vt:lpstr>JavaScript Navigator Properties &amp; Methods </vt:lpstr>
      <vt:lpstr>JavaScript Navigator Properties &amp; Methods</vt:lpstr>
      <vt:lpstr>JavaScript Navigator Properties &amp; Methods</vt:lpstr>
      <vt:lpstr>JavaScript Navigator Properties &amp;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352</cp:revision>
  <dcterms:created xsi:type="dcterms:W3CDTF">2021-03-13T13:53:48Z</dcterms:created>
  <dcterms:modified xsi:type="dcterms:W3CDTF">2022-08-02T08:14:20Z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