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0" r:id="rId3"/>
    <p:sldId id="401" r:id="rId4"/>
    <p:sldId id="393" r:id="rId5"/>
    <p:sldId id="402" r:id="rId6"/>
    <p:sldId id="403" r:id="rId7"/>
    <p:sldId id="404" r:id="rId8"/>
    <p:sldId id="394" r:id="rId9"/>
    <p:sldId id="395" r:id="rId10"/>
    <p:sldId id="405" r:id="rId11"/>
    <p:sldId id="406" r:id="rId12"/>
    <p:sldId id="407" r:id="rId13"/>
    <p:sldId id="396" r:id="rId14"/>
    <p:sldId id="397" r:id="rId15"/>
    <p:sldId id="398" r:id="rId16"/>
    <p:sldId id="399" r:id="rId17"/>
    <p:sldId id="390" r:id="rId18"/>
    <p:sldId id="412" r:id="rId19"/>
    <p:sldId id="408" r:id="rId20"/>
    <p:sldId id="409" r:id="rId21"/>
    <p:sldId id="410" r:id="rId22"/>
    <p:sldId id="414" r:id="rId23"/>
    <p:sldId id="415" r:id="rId24"/>
    <p:sldId id="416" r:id="rId25"/>
    <p:sldId id="411" r:id="rId26"/>
    <p:sldId id="413" r:id="rId27"/>
    <p:sldId id="417" r:id="rId28"/>
    <p:sldId id="418" r:id="rId29"/>
    <p:sldId id="419" r:id="rId30"/>
    <p:sldId id="420" r:id="rId31"/>
    <p:sldId id="421" r:id="rId32"/>
    <p:sldId id="422" r:id="rId33"/>
    <p:sldId id="384" r:id="rId34"/>
    <p:sldId id="376" r:id="rId35"/>
    <p:sldId id="385" r:id="rId36"/>
    <p:sldId id="386" r:id="rId37"/>
    <p:sldId id="387" r:id="rId38"/>
    <p:sldId id="388" r:id="rId39"/>
    <p:sldId id="428" r:id="rId40"/>
    <p:sldId id="389" r:id="rId41"/>
    <p:sldId id="423" r:id="rId42"/>
    <p:sldId id="424" r:id="rId43"/>
    <p:sldId id="425" r:id="rId44"/>
    <p:sldId id="426" r:id="rId45"/>
    <p:sldId id="42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Meta tag ,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tag,anchor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semantic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element,entities,attibutes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694" y="1528354"/>
            <a:ext cx="7029043" cy="325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3427" y="2089763"/>
            <a:ext cx="2079853" cy="206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0035" y="2248013"/>
            <a:ext cx="6131107" cy="13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3650" y="2024856"/>
            <a:ext cx="7124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attributes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001" y="2240938"/>
            <a:ext cx="3152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997" y="1575845"/>
            <a:ext cx="4177665" cy="9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3234" y="2345326"/>
            <a:ext cx="3473223" cy="97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4720" y="3585211"/>
            <a:ext cx="4950823" cy="79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1658" y="4781006"/>
            <a:ext cx="4976948" cy="14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– Attribute?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215820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HTML ATTRIBUTE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15291"/>
            <a:ext cx="11521440" cy="50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788" y="4040505"/>
            <a:ext cx="6400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136" y="3731487"/>
            <a:ext cx="4886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 </a:t>
            </a:r>
            <a:r>
              <a:rPr lang="en-US" dirty="0" err="1" smtClean="0"/>
              <a:t>spcific</a:t>
            </a:r>
            <a:r>
              <a:rPr lang="en-US" dirty="0" smtClean="0"/>
              <a:t> part of the page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1991519"/>
            <a:ext cx="10398033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6415" y="2019414"/>
            <a:ext cx="8405676" cy="28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 tag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2477" y="1507240"/>
            <a:ext cx="8449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292" y="2886347"/>
            <a:ext cx="768381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0900" y="3921988"/>
            <a:ext cx="4257675" cy="21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5089" y="4049486"/>
            <a:ext cx="51244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0273" y="1737360"/>
            <a:ext cx="7245533" cy="240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4098" y="2115615"/>
            <a:ext cx="7580268" cy="23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299063"/>
            <a:ext cx="7480119" cy="260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246" y="2259874"/>
            <a:ext cx="6509929" cy="25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486" y="2416629"/>
            <a:ext cx="8177348" cy="28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744992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 smtClean="0"/>
              <a:t>HTML Images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&gt; element to define an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width and height attributes to define the size of the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822" y="2015739"/>
            <a:ext cx="6455772" cy="23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804988"/>
            <a:ext cx="691025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4" y="2011680"/>
            <a:ext cx="7754574" cy="35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367" y="3451702"/>
            <a:ext cx="7771176" cy="18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709" y="1711235"/>
            <a:ext cx="7576457" cy="126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867989"/>
            <a:ext cx="7535908" cy="38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50424"/>
            <a:ext cx="9170126" cy="392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0496"/>
            <a:ext cx="8327572" cy="372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11353799" y="6176963"/>
            <a:ext cx="45719" cy="5402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733" y="1493929"/>
            <a:ext cx="9521735" cy="201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dirty="0" smtClean="0"/>
              <a:t>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815" y="1830955"/>
            <a:ext cx="7306356" cy="177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776549"/>
            <a:ext cx="10554787" cy="28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2364378"/>
            <a:ext cx="9679577" cy="22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8835" y="1485605"/>
            <a:ext cx="79378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65760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450" y="5831614"/>
            <a:ext cx="5581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658983"/>
            <a:ext cx="8491265" cy="20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7233</TotalTime>
  <Words>224</Words>
  <Application>Microsoft Office PowerPoint</Application>
  <PresentationFormat>Custom</PresentationFormat>
  <Paragraphs>59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What is meta tag</vt:lpstr>
      <vt:lpstr>Meta tag</vt:lpstr>
      <vt:lpstr>QUESTION?</vt:lpstr>
      <vt:lpstr>QUESTION</vt:lpstr>
      <vt:lpstr>QUESTION</vt:lpstr>
      <vt:lpstr>QUESTION</vt:lpstr>
      <vt:lpstr>Slide 8</vt:lpstr>
      <vt:lpstr>QUESTION</vt:lpstr>
      <vt:lpstr>QUESTION</vt:lpstr>
      <vt:lpstr>QUESTION</vt:lpstr>
      <vt:lpstr>QUESTION</vt:lpstr>
      <vt:lpstr>HTML ATTRIBUTE</vt:lpstr>
      <vt:lpstr>Types of attributes</vt:lpstr>
      <vt:lpstr>QUESTION – Attribute?</vt:lpstr>
      <vt:lpstr>QUESTION HTML ATTRIBUTE  </vt:lpstr>
      <vt:lpstr>Slide 17</vt:lpstr>
      <vt:lpstr>Anchor tag spcific part of the page</vt:lpstr>
      <vt:lpstr>QUESTION</vt:lpstr>
      <vt:lpstr>QUESTION</vt:lpstr>
      <vt:lpstr>QUESTION</vt:lpstr>
      <vt:lpstr>QUESTION</vt:lpstr>
      <vt:lpstr>QUESTION</vt:lpstr>
      <vt:lpstr>QUESTION</vt:lpstr>
      <vt:lpstr>Image</vt:lpstr>
      <vt:lpstr>Image continue</vt:lpstr>
      <vt:lpstr>Question</vt:lpstr>
      <vt:lpstr>Question</vt:lpstr>
      <vt:lpstr>Question</vt:lpstr>
      <vt:lpstr>Question</vt:lpstr>
      <vt:lpstr>Question</vt:lpstr>
      <vt:lpstr>Question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301</cp:revision>
  <dcterms:created xsi:type="dcterms:W3CDTF">2021-03-13T13:53:48Z</dcterms:created>
  <dcterms:modified xsi:type="dcterms:W3CDTF">2022-06-17T10:11:35Z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