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1" r:id="rId3"/>
    <p:sldId id="302" r:id="rId4"/>
    <p:sldId id="290" r:id="rId5"/>
    <p:sldId id="291" r:id="rId6"/>
    <p:sldId id="304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6" r:id="rId15"/>
    <p:sldId id="305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9886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                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43225" y="2168525"/>
            <a:ext cx="63055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44687"/>
            <a:ext cx="106680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728" y="1595438"/>
            <a:ext cx="98774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172" y="1985555"/>
            <a:ext cx="7942218" cy="409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644" y="1925138"/>
            <a:ext cx="10086975" cy="431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currying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29389" y="1600200"/>
            <a:ext cx="573322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6133" y="1778294"/>
            <a:ext cx="8420100" cy="44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593" y="1635555"/>
            <a:ext cx="9405257" cy="37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 smtClean="0"/>
              <a:t>Function Parameters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1250" y="2487612"/>
            <a:ext cx="7429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7014" y="3080385"/>
            <a:ext cx="68008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6340" y="1198927"/>
            <a:ext cx="6696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7014" y="3080385"/>
            <a:ext cx="68008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67" y="1600200"/>
            <a:ext cx="716266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673" y="2056992"/>
            <a:ext cx="74961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 Method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57275" y="2049462"/>
            <a:ext cx="10077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788" y="1976822"/>
            <a:ext cx="4093709" cy="42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06" y="1894114"/>
            <a:ext cx="3026092" cy="45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3502" y="1942419"/>
            <a:ext cx="4118202" cy="417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7232</TotalTime>
  <Words>42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Slide 1</vt:lpstr>
      <vt:lpstr>Function Declaration</vt:lpstr>
      <vt:lpstr>Function Expression</vt:lpstr>
      <vt:lpstr>Default Function Parameters</vt:lpstr>
      <vt:lpstr>Function Value Vs Function Reference</vt:lpstr>
      <vt:lpstr>Function Value Vs Function Reference</vt:lpstr>
      <vt:lpstr>Function Callback</vt:lpstr>
      <vt:lpstr>Bind, Call, Apply Method</vt:lpstr>
      <vt:lpstr>Bind, Call, Apply</vt:lpstr>
      <vt:lpstr>IIFE</vt:lpstr>
      <vt:lpstr>Closures</vt:lpstr>
      <vt:lpstr>Closures</vt:lpstr>
      <vt:lpstr>Closure</vt:lpstr>
      <vt:lpstr>closures</vt:lpstr>
      <vt:lpstr>First-class VS Higher-order-function</vt:lpstr>
      <vt:lpstr>Function currying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357</cp:revision>
  <dcterms:created xsi:type="dcterms:W3CDTF">2021-03-13T13:53:48Z</dcterms:created>
  <dcterms:modified xsi:type="dcterms:W3CDTF">2022-08-27T07:01:22Z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