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  <p:sldId id="290" r:id="rId4"/>
    <p:sldId id="292" r:id="rId5"/>
    <p:sldId id="295" r:id="rId6"/>
    <p:sldId id="297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0050" y="2010569"/>
            <a:ext cx="37719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THAT CONSISTS OF NODES IN A PARENT/CHILD RELATIONSHIP.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are non-linear ( many different path).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 LINKEDIN FRIENDS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2129631"/>
            <a:ext cx="53625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580606"/>
            <a:ext cx="8569233" cy="4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What is DOM ?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</a:t>
            </a:r>
            <a:r>
              <a:rPr lang="en-US" dirty="0" smtClean="0">
                <a:solidFill>
                  <a:schemeClr val="dk1"/>
                </a:solidFill>
              </a:rPr>
              <a:t>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3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5" y="418012"/>
            <a:ext cx="10554789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46" y="531224"/>
            <a:ext cx="10554789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5" y="326571"/>
            <a:ext cx="11194867" cy="613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50" y="712583"/>
            <a:ext cx="11787050" cy="557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7189</TotalTime>
  <Words>65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TREE DATA STRUCTURE</vt:lpstr>
      <vt:lpstr>DESCRIPTION</vt:lpstr>
      <vt:lpstr>REAL TIME EXAMPLE LINKEDIN FRIENDS</vt:lpstr>
      <vt:lpstr>FILE SYSTEM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357</cp:revision>
  <dcterms:created xsi:type="dcterms:W3CDTF">2021-03-13T13:53:48Z</dcterms:created>
  <dcterms:modified xsi:type="dcterms:W3CDTF">2022-08-07T03:20:01Z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