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294" r:id="rId3"/>
    <p:sldId id="29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HTML 5 - Training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142" y="1617209"/>
            <a:ext cx="10745424" cy="3869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44583" y="509452"/>
            <a:ext cx="11168743" cy="566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7131</TotalTime>
  <Words>5</Words>
  <Application>Microsoft Office PowerPoint</Application>
  <PresentationFormat>Custom</PresentationFormat>
  <Paragraphs>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Question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293</cp:revision>
  <dcterms:created xsi:type="dcterms:W3CDTF">2021-03-13T13:53:48Z</dcterms:created>
  <dcterms:modified xsi:type="dcterms:W3CDTF">2022-06-18T05:29:15Z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