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23" r:id="rId3"/>
    <p:sldId id="424" r:id="rId4"/>
    <p:sldId id="441" r:id="rId5"/>
    <p:sldId id="442" r:id="rId6"/>
    <p:sldId id="443" r:id="rId7"/>
    <p:sldId id="444" r:id="rId8"/>
    <p:sldId id="445" r:id="rId9"/>
    <p:sldId id="425" r:id="rId10"/>
    <p:sldId id="42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0608" y="1643063"/>
            <a:ext cx="9300754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492" y="1721122"/>
            <a:ext cx="575261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6925" y="1601424"/>
            <a:ext cx="5434149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83" y="1767425"/>
            <a:ext cx="10515600" cy="391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 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5959" y="1773373"/>
            <a:ext cx="443999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001" y="1315538"/>
            <a:ext cx="10803936" cy="501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 2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5216" y="1708060"/>
            <a:ext cx="622016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3213" y="1825625"/>
            <a:ext cx="946557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Flex+Grid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4100" y="1786436"/>
            <a:ext cx="936092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0891" y="533784"/>
            <a:ext cx="10881360" cy="563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8609</TotalTime>
  <Words>14</Words>
  <Application>Microsoft Office PowerPoint</Application>
  <PresentationFormat>Custom</PresentationFormat>
  <Paragraphs>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Grid</vt:lpstr>
      <vt:lpstr>Grid</vt:lpstr>
      <vt:lpstr>Grid layout 1</vt:lpstr>
      <vt:lpstr>Output</vt:lpstr>
      <vt:lpstr>Grid Layout 2</vt:lpstr>
      <vt:lpstr>Output</vt:lpstr>
      <vt:lpstr>Flex+Grid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456</cp:revision>
  <dcterms:created xsi:type="dcterms:W3CDTF">2021-03-13T13:53:48Z</dcterms:created>
  <dcterms:modified xsi:type="dcterms:W3CDTF">2022-07-08T07:04:19Z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