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92" r:id="rId3"/>
    <p:sldId id="39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Box sizing – border-box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93062" y="1867989"/>
            <a:ext cx="306092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64330" y="1541417"/>
            <a:ext cx="5956663" cy="4428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Box sizing – without border box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6367" y="2060916"/>
            <a:ext cx="3666444" cy="3947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68561" y="1528354"/>
            <a:ext cx="529072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8613</TotalTime>
  <Words>13</Words>
  <Application>Microsoft Office PowerPoint</Application>
  <PresentationFormat>Custom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Box sizing – border-box</vt:lpstr>
      <vt:lpstr>Box sizing – without border box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459</cp:revision>
  <dcterms:created xsi:type="dcterms:W3CDTF">2021-03-13T13:53:48Z</dcterms:created>
  <dcterms:modified xsi:type="dcterms:W3CDTF">2022-07-11T07:14:22Z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