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CSS 3 - Assignment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7285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336</cp:revision>
  <dcterms:created xsi:type="dcterms:W3CDTF">2021-03-13T13:53:48Z</dcterms:created>
  <dcterms:modified xsi:type="dcterms:W3CDTF">2022-07-12T10:42:44Z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