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425" r:id="rId3"/>
    <p:sldId id="426" r:id="rId4"/>
    <p:sldId id="427" r:id="rId5"/>
    <p:sldId id="428" r:id="rId6"/>
    <p:sldId id="429" r:id="rId7"/>
    <p:sldId id="430" r:id="rId8"/>
    <p:sldId id="431" r:id="rId9"/>
    <p:sldId id="432" r:id="rId10"/>
    <p:sldId id="433" r:id="rId11"/>
    <p:sldId id="434" r:id="rId12"/>
    <p:sldId id="435" r:id="rId13"/>
    <p:sldId id="436" r:id="rId14"/>
    <p:sldId id="437" r:id="rId15"/>
    <p:sldId id="438" r:id="rId16"/>
    <p:sldId id="439" r:id="rId17"/>
    <p:sldId id="44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CSS - Training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CSS Gradient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9163" y="1781175"/>
            <a:ext cx="10353675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CSS Gradient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7263" y="1795463"/>
            <a:ext cx="10277475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CSS Gradient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2025" y="1781175"/>
            <a:ext cx="10267950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CSS Gradient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9163" y="1762125"/>
            <a:ext cx="10353675" cy="3867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CSS Gradient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3925" y="1752600"/>
            <a:ext cx="1034415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CSS Gradient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2975" y="1766888"/>
            <a:ext cx="10306050" cy="4033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CSS Gradient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8213" y="1776413"/>
            <a:ext cx="10315575" cy="4088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CSS Gradient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3450" y="1766888"/>
            <a:ext cx="10325100" cy="4437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CSS Gradient</a:t>
            </a:r>
            <a:endParaRPr lang="en-US" dirty="0"/>
          </a:p>
        </p:txBody>
      </p:sp>
      <p:pic>
        <p:nvPicPr>
          <p:cNvPr id="2150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98739" y="1649299"/>
            <a:ext cx="10944770" cy="4503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CSS Gradient</a:t>
            </a:r>
            <a:endParaRPr lang="en-US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33450" y="2310606"/>
            <a:ext cx="10325100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CSS Gradient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113" y="1744300"/>
            <a:ext cx="10391775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CSS Gradient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113" y="1728788"/>
            <a:ext cx="10391775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CSS Gradient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2975" y="1771650"/>
            <a:ext cx="1030605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CSS Gradient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7263" y="1771650"/>
            <a:ext cx="10277475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CSS Gradient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88" y="1762125"/>
            <a:ext cx="10334625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CSS Gradient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2500" y="1771650"/>
            <a:ext cx="1028700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8449</TotalTime>
  <Words>35</Words>
  <Application>Microsoft Office PowerPoint</Application>
  <PresentationFormat>Custom</PresentationFormat>
  <Paragraphs>17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CSS Gradient</vt:lpstr>
      <vt:lpstr>CSS Gradient</vt:lpstr>
      <vt:lpstr>CSS Gradient</vt:lpstr>
      <vt:lpstr>CSS Gradient</vt:lpstr>
      <vt:lpstr>CSS Gradient</vt:lpstr>
      <vt:lpstr>CSS Gradient</vt:lpstr>
      <vt:lpstr>CSS Gradient</vt:lpstr>
      <vt:lpstr>CSS Gradient</vt:lpstr>
      <vt:lpstr>CSS Gradient</vt:lpstr>
      <vt:lpstr>CSS Gradient</vt:lpstr>
      <vt:lpstr>CSS Gradient</vt:lpstr>
      <vt:lpstr>CSS Gradient</vt:lpstr>
      <vt:lpstr>CSS Gradient</vt:lpstr>
      <vt:lpstr>CSS Gradient</vt:lpstr>
      <vt:lpstr>CSS Gradient</vt:lpstr>
      <vt:lpstr>CSS Gradient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430</cp:revision>
  <dcterms:created xsi:type="dcterms:W3CDTF">2021-03-13T13:53:48Z</dcterms:created>
  <dcterms:modified xsi:type="dcterms:W3CDTF">2022-07-12T06:54:26Z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