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21" r:id="rId3"/>
    <p:sldId id="422" r:id="rId4"/>
    <p:sldId id="432" r:id="rId5"/>
    <p:sldId id="430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3" r:id="rId14"/>
    <p:sldId id="434" r:id="rId15"/>
    <p:sldId id="370" r:id="rId16"/>
    <p:sldId id="3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Length Units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563" y="1414599"/>
            <a:ext cx="10868568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 of absolute Units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90949" y="1894114"/>
            <a:ext cx="6805748" cy="462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 of relative Units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88115"/>
            <a:ext cx="10620103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7683" y="715736"/>
            <a:ext cx="28860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05959" y="0"/>
            <a:ext cx="4486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 of relative and absolute % related to parent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679" y="1633130"/>
            <a:ext cx="120300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 of relative and absolute </a:t>
            </a:r>
            <a:r>
              <a:rPr lang="en-US" dirty="0" err="1" smtClean="0"/>
              <a:t>vw</a:t>
            </a:r>
            <a:r>
              <a:rPr lang="en-US" dirty="0" smtClean="0"/>
              <a:t> and </a:t>
            </a:r>
            <a:r>
              <a:rPr lang="en-US" dirty="0" err="1" smtClean="0"/>
              <a:t>vh</a:t>
            </a:r>
            <a:r>
              <a:rPr lang="en-US" dirty="0" smtClean="0"/>
              <a:t> related to </a:t>
            </a:r>
            <a:r>
              <a:rPr lang="en-US" smtClean="0"/>
              <a:t>screen size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868669"/>
            <a:ext cx="10090242" cy="440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 Basic Selectors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947" y="837564"/>
            <a:ext cx="677954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CSS selector selects the HTML element(s) which we want to style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Types of Selectors: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element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id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class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Universal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383" y="802821"/>
            <a:ext cx="9362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element Selector: </a:t>
            </a:r>
            <a:r>
              <a:rPr lang="en-US" dirty="0" smtClean="0"/>
              <a:t>- The element selector selects HTML elements based on the element name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id Selector </a:t>
            </a:r>
            <a:r>
              <a:rPr lang="en-US" dirty="0" smtClean="0"/>
              <a:t>- id selector uses the id attribute of an HTML element to select a specific element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class Selector</a:t>
            </a:r>
            <a:r>
              <a:rPr lang="en-US" dirty="0" smtClean="0"/>
              <a:t> - Class selector selects HTML elements with a specific class attribute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</a:p>
          <a:p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4431" y="2990489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#</a:t>
            </a:r>
            <a:r>
              <a:rPr lang="es-ES" sz="1600" dirty="0" err="1" smtClean="0">
                <a:solidFill>
                  <a:schemeClr val="dk1"/>
                </a:solidFill>
              </a:rPr>
              <a:t>textBoxName</a:t>
            </a:r>
            <a:r>
              <a:rPr lang="es-ES" sz="1600" dirty="0" smtClean="0">
                <a:solidFill>
                  <a:schemeClr val="dk1"/>
                </a:solidFill>
              </a:rPr>
              <a:t>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red;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60182" y="4626633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.portal 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 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</a:t>
            </a:r>
            <a:r>
              <a:rPr lang="es-ES" sz="1600" dirty="0" err="1" smtClean="0">
                <a:solidFill>
                  <a:schemeClr val="dk1"/>
                </a:solidFill>
              </a:rPr>
              <a:t>black</a:t>
            </a:r>
            <a:r>
              <a:rPr lang="es-ES" sz="1600" dirty="0" smtClean="0">
                <a:solidFill>
                  <a:schemeClr val="dk1"/>
                </a:solidFill>
              </a:rPr>
              <a:t>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Text-align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83" y="1790700"/>
            <a:ext cx="1065929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Text-align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7944" y="1781016"/>
            <a:ext cx="6363382" cy="216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1838" y="1237433"/>
            <a:ext cx="35147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Colors </a:t>
            </a:r>
            <a:r>
              <a:rPr lang="en-US" dirty="0" smtClean="0"/>
              <a:t>- Colors are specified using predefined color names, or RGB, HEX, HSL, RGBA, HSLA values.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Text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Color Values - </a:t>
            </a:r>
            <a:r>
              <a:rPr lang="en-US" sz="1600" dirty="0" smtClean="0"/>
              <a:t>In CSS, colors can also be specified using RGB values, HEX values, HSL values: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78638"/>
            <a:ext cx="4942832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&lt;h1 style="</a:t>
            </a:r>
            <a:r>
              <a:rPr lang="en-US" sz="1600" dirty="0" err="1" smtClean="0">
                <a:solidFill>
                  <a:schemeClr val="tx1"/>
                </a:solidFill>
              </a:rPr>
              <a:t>color:blue</a:t>
            </a:r>
            <a:r>
              <a:rPr lang="en-US" sz="1600" dirty="0" smtClean="0">
                <a:solidFill>
                  <a:schemeClr val="tx1"/>
                </a:solidFill>
              </a:rPr>
              <a:t>;"&gt;Hello World&lt;/h1&gt;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257916" y="3188486"/>
            <a:ext cx="5046350" cy="10409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Tomato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rgb</a:t>
            </a:r>
            <a:r>
              <a:rPr lang="en-US" sz="1400" dirty="0" smtClean="0">
                <a:solidFill>
                  <a:schemeClr val="tx1"/>
                </a:solidFill>
              </a:rPr>
              <a:t>(255, 99, 71)</a:t>
            </a:r>
          </a:p>
          <a:p>
            <a:r>
              <a:rPr lang="en-US" sz="1400" dirty="0" smtClean="0"/>
              <a:t>background-</a:t>
            </a:r>
            <a:r>
              <a:rPr lang="en-US" sz="1400" dirty="0" err="1" smtClean="0"/>
              <a:t>color:rgba</a:t>
            </a:r>
            <a:r>
              <a:rPr lang="en-US" sz="1400" dirty="0" smtClean="0"/>
              <a:t>(255,0,0,0.3);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#ff6347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hsl</a:t>
            </a:r>
            <a:r>
              <a:rPr lang="en-US" sz="1400" dirty="0" smtClean="0">
                <a:solidFill>
                  <a:schemeClr val="tx1"/>
                </a:solidFill>
              </a:rPr>
              <a:t>(9, 100%, 64%)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Font-size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86596" y="1825625"/>
            <a:ext cx="661880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Unit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4725" y="1641951"/>
            <a:ext cx="10455457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8112" y="3365863"/>
            <a:ext cx="7715250" cy="162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two general kinds of units used for length and size in CSS: absolute and relative.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1267" y="1924050"/>
            <a:ext cx="10395041" cy="3706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Length Units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5624" y="1825625"/>
            <a:ext cx="746075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Length Units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353" y="1842135"/>
            <a:ext cx="10436270" cy="4140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8620</TotalTime>
  <Words>227</Words>
  <Application>Microsoft Office PowerPoint</Application>
  <PresentationFormat>Custom</PresentationFormat>
  <Paragraphs>50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Text-align</vt:lpstr>
      <vt:lpstr>Text-align</vt:lpstr>
      <vt:lpstr>Slide 4</vt:lpstr>
      <vt:lpstr>Font-size</vt:lpstr>
      <vt:lpstr>CSS Unit</vt:lpstr>
      <vt:lpstr>There are two general kinds of units used for length and size in CSS: absolute and relative.</vt:lpstr>
      <vt:lpstr>Absolute Length Units</vt:lpstr>
      <vt:lpstr>Relative Length Units</vt:lpstr>
      <vt:lpstr>Relative Length Units</vt:lpstr>
      <vt:lpstr>Other example of absolute Units</vt:lpstr>
      <vt:lpstr>Other example of relative Units</vt:lpstr>
      <vt:lpstr>Other example of relative and absolute % related to parent</vt:lpstr>
      <vt:lpstr>Other example of relative and absolute vw and vh related to screen size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476</cp:revision>
  <dcterms:created xsi:type="dcterms:W3CDTF">2021-03-13T13:53:48Z</dcterms:created>
  <dcterms:modified xsi:type="dcterms:W3CDTF">2022-07-01T05:15:29Z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