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9" r:id="rId2"/>
    <p:sldId id="410" r:id="rId3"/>
    <p:sldId id="411" r:id="rId4"/>
    <p:sldId id="412" r:id="rId5"/>
    <p:sldId id="413" r:id="rId6"/>
    <p:sldId id="414" r:id="rId7"/>
    <p:sldId id="41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6170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-Behind the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scence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58900" y="2066131"/>
            <a:ext cx="81534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28" y="2199595"/>
            <a:ext cx="79819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Hositing</a:t>
            </a:r>
            <a:r>
              <a:rPr lang="en-US" dirty="0" smtClean="0"/>
              <a:t> Practice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399425"/>
            <a:ext cx="9652000" cy="32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5000" y="2166144"/>
            <a:ext cx="9601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practice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73300" y="2299494"/>
            <a:ext cx="6324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keyword in normal function and  arrow function</a:t>
            </a:r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5043" y="1554480"/>
            <a:ext cx="390525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5689" y="1698171"/>
            <a:ext cx="4191000" cy="4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7697</TotalTime>
  <Words>20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Hoisting</vt:lpstr>
      <vt:lpstr>TDZ</vt:lpstr>
      <vt:lpstr>Hositing Practice</vt:lpstr>
      <vt:lpstr>This keyword</vt:lpstr>
      <vt:lpstr>this keyword practice</vt:lpstr>
      <vt:lpstr>This keyword in normal function and  arrow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395</cp:revision>
  <dcterms:created xsi:type="dcterms:W3CDTF">2021-03-13T13:53:48Z</dcterms:created>
  <dcterms:modified xsi:type="dcterms:W3CDTF">2022-08-26T17:27:56Z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