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298" r:id="rId3"/>
    <p:sldId id="299" r:id="rId4"/>
    <p:sldId id="312" r:id="rId5"/>
    <p:sldId id="310" r:id="rId6"/>
    <p:sldId id="300" r:id="rId7"/>
    <p:sldId id="301" r:id="rId8"/>
    <p:sldId id="302" r:id="rId9"/>
    <p:sldId id="303" r:id="rId10"/>
    <p:sldId id="306" r:id="rId11"/>
    <p:sldId id="307" r:id="rId12"/>
    <p:sldId id="308" r:id="rId13"/>
    <p:sldId id="311" r:id="rId14"/>
    <p:sldId id="309" r:id="rId15"/>
    <p:sldId id="304" r:id="rId16"/>
    <p:sldId id="313" r:id="rId17"/>
    <p:sldId id="30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7406640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ES6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Method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3771" y="1659912"/>
            <a:ext cx="10829109" cy="134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63040" y="2834640"/>
            <a:ext cx="9718766" cy="3809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Getter And Setter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040" y="1990589"/>
            <a:ext cx="6296025" cy="348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873512" y="1674201"/>
            <a:ext cx="4819650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overriding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27512" y="1651476"/>
            <a:ext cx="9619162" cy="454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overloading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3589" y="1825625"/>
            <a:ext cx="10802982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keyword in normal function and  arrow function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5689" y="1698171"/>
            <a:ext cx="4191000" cy="4284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165043" y="1554480"/>
            <a:ext cx="3905250" cy="448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Spread and rest parameter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2464" y="1714488"/>
            <a:ext cx="9429816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And Spread Parameter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9977" y="1658983"/>
            <a:ext cx="9731829" cy="484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Destructing 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6713" y="1714488"/>
            <a:ext cx="9906068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Arrow function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6712" y="1804194"/>
            <a:ext cx="9137688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Tips for arrow function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15" y="1609725"/>
            <a:ext cx="8560365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String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96389" y="1685109"/>
            <a:ext cx="10829107" cy="4532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String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5943" y="2521131"/>
            <a:ext cx="4950823" cy="356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28286" y="2508069"/>
            <a:ext cx="6611165" cy="3775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classes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6712" y="1609725"/>
            <a:ext cx="9810819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Classes – example 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62" y="1714488"/>
            <a:ext cx="9620316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alternative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6712" y="1857364"/>
            <a:ext cx="9144064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inheritance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1963" y="1785926"/>
            <a:ext cx="9334565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7395</TotalTime>
  <Words>43</Words>
  <Application>Microsoft Office PowerPoint</Application>
  <PresentationFormat>Custom</PresentationFormat>
  <Paragraphs>17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Arrow function</vt:lpstr>
      <vt:lpstr>Tips for arrow function</vt:lpstr>
      <vt:lpstr>Template String</vt:lpstr>
      <vt:lpstr>Template String</vt:lpstr>
      <vt:lpstr>classes</vt:lpstr>
      <vt:lpstr>Classes – example </vt:lpstr>
      <vt:lpstr>alternative</vt:lpstr>
      <vt:lpstr>inheritance</vt:lpstr>
      <vt:lpstr>Static Method</vt:lpstr>
      <vt:lpstr>Getter And Setter</vt:lpstr>
      <vt:lpstr>Method overriding</vt:lpstr>
      <vt:lpstr>Method overloading</vt:lpstr>
      <vt:lpstr>This keyword in normal function and  arrow function</vt:lpstr>
      <vt:lpstr>Spread and rest parameter</vt:lpstr>
      <vt:lpstr>Rest And Spread Parameter</vt:lpstr>
      <vt:lpstr>Destructing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346</cp:revision>
  <dcterms:created xsi:type="dcterms:W3CDTF">2021-03-13T13:53:48Z</dcterms:created>
  <dcterms:modified xsi:type="dcterms:W3CDTF">2022-08-18T17:24:23Z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