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62" r:id="rId3"/>
    <p:sldId id="363" r:id="rId4"/>
    <p:sldId id="365" r:id="rId5"/>
    <p:sldId id="366" r:id="rId6"/>
    <p:sldId id="367" r:id="rId7"/>
    <p:sldId id="368" r:id="rId8"/>
    <p:sldId id="369" r:id="rId9"/>
    <p:sldId id="34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571612"/>
            <a:ext cx="895356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problem- ecommerce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3150" y="1670844"/>
            <a:ext cx="8724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 - transport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5986"/>
            <a:ext cx="9652000" cy="45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9"/>
            <a:ext cx="96520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Array?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6203"/>
            <a:ext cx="9652000" cy="365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 and time complexity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5950" y="2037557"/>
            <a:ext cx="9639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Built in function complexity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31648"/>
            <a:ext cx="9652000" cy="449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7223</TotalTime>
  <Words>151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What is array</vt:lpstr>
      <vt:lpstr>Real world problem- ecommerce</vt:lpstr>
      <vt:lpstr>Real world problem - transport</vt:lpstr>
      <vt:lpstr>What is array</vt:lpstr>
      <vt:lpstr>Array?</vt:lpstr>
      <vt:lpstr>Space and time complexity</vt:lpstr>
      <vt:lpstr>Built in function complexity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347</cp:revision>
  <dcterms:created xsi:type="dcterms:W3CDTF">2021-03-13T13:53:48Z</dcterms:created>
  <dcterms:modified xsi:type="dcterms:W3CDTF">2022-08-01T15:44:13Z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